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79" r:id="rId3"/>
    <p:sldId id="275" r:id="rId4"/>
    <p:sldId id="277" r:id="rId5"/>
    <p:sldId id="267" r:id="rId6"/>
    <p:sldId id="258" r:id="rId7"/>
    <p:sldId id="260" r:id="rId8"/>
    <p:sldId id="261" r:id="rId9"/>
    <p:sldId id="262" r:id="rId10"/>
    <p:sldId id="263" r:id="rId11"/>
    <p:sldId id="264" r:id="rId12"/>
    <p:sldId id="266" r:id="rId13"/>
    <p:sldId id="265" r:id="rId14"/>
    <p:sldId id="268" r:id="rId15"/>
    <p:sldId id="269" r:id="rId16"/>
    <p:sldId id="270" r:id="rId17"/>
    <p:sldId id="282" r:id="rId18"/>
    <p:sldId id="283" r:id="rId19"/>
    <p:sldId id="272" r:id="rId20"/>
    <p:sldId id="271" r:id="rId21"/>
    <p:sldId id="274" r:id="rId22"/>
    <p:sldId id="273" r:id="rId23"/>
    <p:sldId id="276" r:id="rId24"/>
    <p:sldId id="278" r:id="rId25"/>
    <p:sldId id="288" r:id="rId26"/>
    <p:sldId id="289" r:id="rId27"/>
    <p:sldId id="290" r:id="rId28"/>
    <p:sldId id="291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-1950" y="-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73A0CB1-EE79-4713-91DC-02F3A4BD1B4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CF7E987-5CFE-430F-8D5F-8D77369F25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7080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F6EB2-1D1B-4B8E-B076-00CE1D1943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542DA-C325-49AC-9BEE-DD75E61EB2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4347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F51B6-BB63-4E14-96E7-C3E1727A231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03FFF-5E7B-4F46-91D8-9535B929C4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119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8833E-A85E-45E4-9D46-D3A05AA5859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1B72D-6397-43FE-B0A8-9EC46C75B9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12322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1687D-3EA6-40EB-B848-40F9325EA03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328CB-708E-4C70-B0C4-7DDF6742D8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887360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00603-5F87-454E-9082-FB8F966EC3B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2AFA-E365-4E39-997A-CB17B0409A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3684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ABB61-D1FD-4765-B95D-F74B16DF512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91363-55BA-4316-BFB3-5457CF46A3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103115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ABEB-46DC-4C3F-96B3-F9D42A3035D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1B87F-4145-4F40-BC90-DF87FE57C6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980715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D41F1-2228-4666-AAC5-52E4202572A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DF9A3-B95E-487A-A147-2A87F20440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38108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22C05-707C-409F-9703-4CA5DA9B0512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A656D-AE1D-4763-BC1F-69172FECCE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16192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9AD28-B40D-4193-9511-6A2AB9087EF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88DF3-BDB0-47E6-A0E3-E3D6B6C0CB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5440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3CA15-22B9-49B5-AAA1-FEFE6931B47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DA62A-879C-4BD4-A8A9-779B2FA13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5131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7D2588-C32B-4564-A0A1-DA664E643BB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4D3FB53-4823-4942-B5F5-AE1A3A3767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65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538163" y="2508250"/>
            <a:ext cx="6673850" cy="1841500"/>
          </a:xfrm>
          <a:custGeom>
            <a:avLst/>
            <a:gdLst>
              <a:gd name="connsiteX0" fmla="*/ 0 w 6673934"/>
              <a:gd name="connsiteY0" fmla="*/ 0 h 1841500"/>
              <a:gd name="connsiteX1" fmla="*/ 5731501 w 6673934"/>
              <a:gd name="connsiteY1" fmla="*/ 0 h 1841500"/>
              <a:gd name="connsiteX2" fmla="*/ 6673934 w 6673934"/>
              <a:gd name="connsiteY2" fmla="*/ 1841500 h 1841500"/>
              <a:gd name="connsiteX3" fmla="*/ 0 w 6673934"/>
              <a:gd name="connsiteY3" fmla="*/ 1841500 h 184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3934" h="1841500">
                <a:moveTo>
                  <a:pt x="0" y="0"/>
                </a:moveTo>
                <a:lnTo>
                  <a:pt x="5731501" y="0"/>
                </a:lnTo>
                <a:lnTo>
                  <a:pt x="6673934" y="1841500"/>
                </a:lnTo>
                <a:lnTo>
                  <a:pt x="0" y="18415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00113" y="2706688"/>
            <a:ext cx="508158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黑白极简毕业答辩通用模板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0113" y="3360738"/>
            <a:ext cx="3900487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封面及内页的各个元素均可自由改色编辑</a:t>
            </a:r>
          </a:p>
        </p:txBody>
      </p:sp>
      <p:grpSp>
        <p:nvGrpSpPr>
          <p:cNvPr id="2055" name="组合 6"/>
          <p:cNvGrpSpPr>
            <a:grpSpLocks/>
          </p:cNvGrpSpPr>
          <p:nvPr/>
        </p:nvGrpSpPr>
        <p:grpSpPr bwMode="auto">
          <a:xfrm>
            <a:off x="1617663" y="6256338"/>
            <a:ext cx="8956675" cy="339725"/>
            <a:chOff x="1452615" y="6256923"/>
            <a:chExt cx="8956570" cy="338554"/>
          </a:xfrm>
        </p:grpSpPr>
        <p:grpSp>
          <p:nvGrpSpPr>
            <p:cNvPr id="2065" name="组合 15"/>
            <p:cNvGrpSpPr>
              <a:grpSpLocks/>
            </p:cNvGrpSpPr>
            <p:nvPr/>
          </p:nvGrpSpPr>
          <p:grpSpPr bwMode="auto">
            <a:xfrm>
              <a:off x="1452615" y="6381643"/>
              <a:ext cx="3060218" cy="89114"/>
              <a:chOff x="1892300" y="6254643"/>
              <a:chExt cx="3060218" cy="89114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1892300" y="6299200"/>
                <a:ext cx="306066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1892300" y="6254903"/>
                <a:ext cx="88899" cy="88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066" name="组合 16"/>
            <p:cNvGrpSpPr>
              <a:grpSpLocks/>
            </p:cNvGrpSpPr>
            <p:nvPr/>
          </p:nvGrpSpPr>
          <p:grpSpPr bwMode="auto">
            <a:xfrm flipH="1">
              <a:off x="7310867" y="6381643"/>
              <a:ext cx="3098318" cy="89114"/>
              <a:chOff x="1854200" y="6254643"/>
              <a:chExt cx="3098318" cy="89114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892300" y="6299200"/>
                <a:ext cx="306066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1854200" y="6254903"/>
                <a:ext cx="88899" cy="88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067" name="文本框 19"/>
            <p:cNvSpPr txBox="1">
              <a:spLocks noChangeArrowheads="1"/>
            </p:cNvSpPr>
            <p:nvPr/>
          </p:nvSpPr>
          <p:spPr bwMode="auto">
            <a:xfrm>
              <a:off x="4800600" y="6256923"/>
              <a:ext cx="295967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PPT, 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演绎你的精彩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2508250"/>
            <a:ext cx="215900" cy="184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4963" y="2508250"/>
            <a:ext cx="84137" cy="184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58" name="组合 5"/>
          <p:cNvGrpSpPr>
            <a:grpSpLocks/>
          </p:cNvGrpSpPr>
          <p:nvPr/>
        </p:nvGrpSpPr>
        <p:grpSpPr bwMode="auto">
          <a:xfrm>
            <a:off x="950913" y="3781425"/>
            <a:ext cx="3240087" cy="374650"/>
            <a:chOff x="989833" y="3780969"/>
            <a:chExt cx="3239779" cy="374660"/>
          </a:xfrm>
        </p:grpSpPr>
        <p:grpSp>
          <p:nvGrpSpPr>
            <p:cNvPr id="2059" name="组合 4"/>
            <p:cNvGrpSpPr>
              <a:grpSpLocks/>
            </p:cNvGrpSpPr>
            <p:nvPr/>
          </p:nvGrpSpPr>
          <p:grpSpPr bwMode="auto">
            <a:xfrm>
              <a:off x="989833" y="3780969"/>
              <a:ext cx="1588936" cy="374660"/>
              <a:chOff x="1153148" y="3867140"/>
              <a:chExt cx="1588936" cy="37466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510301" y="3886191"/>
                <a:ext cx="1231783" cy="33814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哎呀小小草</a:t>
                </a: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153148" y="3867140"/>
                <a:ext cx="340028" cy="374660"/>
                <a:chOff x="10002837" y="2816226"/>
                <a:chExt cx="514351" cy="566737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26" name="Freeform 1102"/>
                <p:cNvSpPr>
                  <a:spLocks/>
                </p:cNvSpPr>
                <p:nvPr/>
              </p:nvSpPr>
              <p:spPr bwMode="auto">
                <a:xfrm>
                  <a:off x="10020300" y="3170238"/>
                  <a:ext cx="496888" cy="212725"/>
                </a:xfrm>
                <a:custGeom>
                  <a:avLst/>
                  <a:gdLst>
                    <a:gd name="T0" fmla="*/ 28 w 28"/>
                    <a:gd name="T1" fmla="*/ 10 h 12"/>
                    <a:gd name="T2" fmla="*/ 28 w 28"/>
                    <a:gd name="T3" fmla="*/ 9 h 12"/>
                    <a:gd name="T4" fmla="*/ 28 w 28"/>
                    <a:gd name="T5" fmla="*/ 9 h 12"/>
                    <a:gd name="T6" fmla="*/ 26 w 28"/>
                    <a:gd name="T7" fmla="*/ 4 h 12"/>
                    <a:gd name="T8" fmla="*/ 22 w 28"/>
                    <a:gd name="T9" fmla="*/ 1 h 12"/>
                    <a:gd name="T10" fmla="*/ 19 w 28"/>
                    <a:gd name="T11" fmla="*/ 0 h 12"/>
                    <a:gd name="T12" fmla="*/ 19 w 28"/>
                    <a:gd name="T13" fmla="*/ 10 h 12"/>
                    <a:gd name="T14" fmla="*/ 14 w 28"/>
                    <a:gd name="T15" fmla="*/ 6 h 12"/>
                    <a:gd name="T16" fmla="*/ 9 w 28"/>
                    <a:gd name="T17" fmla="*/ 10 h 12"/>
                    <a:gd name="T18" fmla="*/ 9 w 28"/>
                    <a:gd name="T19" fmla="*/ 0 h 12"/>
                    <a:gd name="T20" fmla="*/ 2 w 28"/>
                    <a:gd name="T21" fmla="*/ 4 h 12"/>
                    <a:gd name="T22" fmla="*/ 0 w 28"/>
                    <a:gd name="T23" fmla="*/ 9 h 12"/>
                    <a:gd name="T24" fmla="*/ 0 w 28"/>
                    <a:gd name="T25" fmla="*/ 10 h 12"/>
                    <a:gd name="T26" fmla="*/ 0 w 28"/>
                    <a:gd name="T27" fmla="*/ 10 h 12"/>
                    <a:gd name="T28" fmla="*/ 14 w 28"/>
                    <a:gd name="T29" fmla="*/ 12 h 12"/>
                    <a:gd name="T30" fmla="*/ 28 w 28"/>
                    <a:gd name="T31" fmla="*/ 10 h 12"/>
                    <a:gd name="T32" fmla="*/ 28 w 28"/>
                    <a:gd name="T3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" h="12">
                      <a:moveTo>
                        <a:pt x="28" y="10"/>
                      </a:moveTo>
                      <a:cubicBezTo>
                        <a:pt x="28" y="10"/>
                        <a:pt x="28" y="10"/>
                        <a:pt x="28" y="9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8" y="6"/>
                        <a:pt x="26" y="4"/>
                      </a:cubicBezTo>
                      <a:cubicBezTo>
                        <a:pt x="25" y="3"/>
                        <a:pt x="24" y="2"/>
                        <a:pt x="22" y="1"/>
                      </a:cubicBezTo>
                      <a:cubicBezTo>
                        <a:pt x="22" y="1"/>
                        <a:pt x="20" y="0"/>
                        <a:pt x="19" y="0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1"/>
                        <a:pt x="3" y="2"/>
                        <a:pt x="2" y="4"/>
                      </a:cubicBezTo>
                      <a:cubicBezTo>
                        <a:pt x="0" y="6"/>
                        <a:pt x="0" y="9"/>
                        <a:pt x="0" y="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6" y="12"/>
                        <a:pt x="14" y="12"/>
                      </a:cubicBezTo>
                      <a:cubicBezTo>
                        <a:pt x="22" y="12"/>
                        <a:pt x="28" y="10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7" name="Freeform 1103"/>
                <p:cNvSpPr>
                  <a:spLocks noEditPoints="1"/>
                </p:cNvSpPr>
                <p:nvPr/>
              </p:nvSpPr>
              <p:spPr bwMode="auto">
                <a:xfrm>
                  <a:off x="10161587" y="2905126"/>
                  <a:ext cx="212725" cy="425450"/>
                </a:xfrm>
                <a:custGeom>
                  <a:avLst/>
                  <a:gdLst>
                    <a:gd name="T0" fmla="*/ 11 w 12"/>
                    <a:gd name="T1" fmla="*/ 8 h 24"/>
                    <a:gd name="T2" fmla="*/ 11 w 12"/>
                    <a:gd name="T3" fmla="*/ 4 h 24"/>
                    <a:gd name="T4" fmla="*/ 6 w 12"/>
                    <a:gd name="T5" fmla="*/ 2 h 24"/>
                    <a:gd name="T6" fmla="*/ 1 w 12"/>
                    <a:gd name="T7" fmla="*/ 5 h 24"/>
                    <a:gd name="T8" fmla="*/ 1 w 12"/>
                    <a:gd name="T9" fmla="*/ 8 h 24"/>
                    <a:gd name="T10" fmla="*/ 3 w 12"/>
                    <a:gd name="T11" fmla="*/ 12 h 24"/>
                    <a:gd name="T12" fmla="*/ 3 w 12"/>
                    <a:gd name="T13" fmla="*/ 15 h 24"/>
                    <a:gd name="T14" fmla="*/ 1 w 12"/>
                    <a:gd name="T15" fmla="*/ 24 h 24"/>
                    <a:gd name="T16" fmla="*/ 10 w 12"/>
                    <a:gd name="T17" fmla="*/ 24 h 24"/>
                    <a:gd name="T18" fmla="*/ 10 w 12"/>
                    <a:gd name="T19" fmla="*/ 15 h 24"/>
                    <a:gd name="T20" fmla="*/ 9 w 12"/>
                    <a:gd name="T21" fmla="*/ 12 h 24"/>
                    <a:gd name="T22" fmla="*/ 9 w 12"/>
                    <a:gd name="T23" fmla="*/ 2 h 24"/>
                    <a:gd name="T24" fmla="*/ 9 w 12"/>
                    <a:gd name="T25" fmla="*/ 2 h 24"/>
                    <a:gd name="T26" fmla="*/ 9 w 12"/>
                    <a:gd name="T27" fmla="*/ 12 h 24"/>
                    <a:gd name="T28" fmla="*/ 9 w 12"/>
                    <a:gd name="T29" fmla="*/ 12 h 24"/>
                    <a:gd name="T30" fmla="*/ 9 w 12"/>
                    <a:gd name="T31" fmla="*/ 15 h 24"/>
                    <a:gd name="T32" fmla="*/ 9 w 12"/>
                    <a:gd name="T33" fmla="*/ 15 h 24"/>
                    <a:gd name="T34" fmla="*/ 6 w 12"/>
                    <a:gd name="T35" fmla="*/ 18 h 24"/>
                    <a:gd name="T36" fmla="*/ 3 w 12"/>
                    <a:gd name="T37" fmla="*/ 15 h 24"/>
                    <a:gd name="T38" fmla="*/ 3 w 12"/>
                    <a:gd name="T39" fmla="*/ 12 h 24"/>
                    <a:gd name="T40" fmla="*/ 2 w 12"/>
                    <a:gd name="T41" fmla="*/ 8 h 24"/>
                    <a:gd name="T42" fmla="*/ 1 w 12"/>
                    <a:gd name="T43" fmla="*/ 8 h 24"/>
                    <a:gd name="T44" fmla="*/ 1 w 12"/>
                    <a:gd name="T45" fmla="*/ 6 h 24"/>
                    <a:gd name="T46" fmla="*/ 2 w 12"/>
                    <a:gd name="T47" fmla="*/ 6 h 24"/>
                    <a:gd name="T48" fmla="*/ 2 w 12"/>
                    <a:gd name="T49" fmla="*/ 4 h 24"/>
                    <a:gd name="T50" fmla="*/ 3 w 12"/>
                    <a:gd name="T51" fmla="*/ 3 h 24"/>
                    <a:gd name="T52" fmla="*/ 3 w 12"/>
                    <a:gd name="T53" fmla="*/ 4 h 24"/>
                    <a:gd name="T54" fmla="*/ 3 w 12"/>
                    <a:gd name="T55" fmla="*/ 3 h 24"/>
                    <a:gd name="T56" fmla="*/ 3 w 12"/>
                    <a:gd name="T57" fmla="*/ 3 h 24"/>
                    <a:gd name="T58" fmla="*/ 4 w 12"/>
                    <a:gd name="T59" fmla="*/ 4 h 24"/>
                    <a:gd name="T60" fmla="*/ 4 w 12"/>
                    <a:gd name="T61" fmla="*/ 3 h 24"/>
                    <a:gd name="T62" fmla="*/ 3 w 12"/>
                    <a:gd name="T63" fmla="*/ 3 h 24"/>
                    <a:gd name="T64" fmla="*/ 3 w 12"/>
                    <a:gd name="T65" fmla="*/ 2 h 24"/>
                    <a:gd name="T66" fmla="*/ 3 w 12"/>
                    <a:gd name="T67" fmla="*/ 3 h 24"/>
                    <a:gd name="T68" fmla="*/ 5 w 12"/>
                    <a:gd name="T69" fmla="*/ 3 h 24"/>
                    <a:gd name="T70" fmla="*/ 6 w 12"/>
                    <a:gd name="T71" fmla="*/ 3 h 24"/>
                    <a:gd name="T72" fmla="*/ 5 w 12"/>
                    <a:gd name="T73" fmla="*/ 3 h 24"/>
                    <a:gd name="T74" fmla="*/ 6 w 12"/>
                    <a:gd name="T75" fmla="*/ 3 h 24"/>
                    <a:gd name="T76" fmla="*/ 10 w 12"/>
                    <a:gd name="T77" fmla="*/ 5 h 24"/>
                    <a:gd name="T78" fmla="*/ 10 w 12"/>
                    <a:gd name="T79" fmla="*/ 6 h 24"/>
                    <a:gd name="T80" fmla="*/ 11 w 12"/>
                    <a:gd name="T81" fmla="*/ 7 h 24"/>
                    <a:gd name="T82" fmla="*/ 11 w 12"/>
                    <a:gd name="T83" fmla="*/ 8 h 24"/>
                    <a:gd name="T84" fmla="*/ 10 w 12"/>
                    <a:gd name="T85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2" h="24">
                      <a:moveTo>
                        <a:pt x="10" y="9"/>
                      </a:moveTo>
                      <a:cubicBezTo>
                        <a:pt x="11" y="9"/>
                        <a:pt x="11" y="8"/>
                        <a:pt x="11" y="8"/>
                      </a:cubicBezTo>
                      <a:cubicBezTo>
                        <a:pt x="11" y="7"/>
                        <a:pt x="12" y="5"/>
                        <a:pt x="11" y="5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2" y="2"/>
                        <a:pt x="11" y="1"/>
                        <a:pt x="11" y="0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1" y="3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1" y="7"/>
                        <a:pt x="1" y="8"/>
                      </a:cubicBezTo>
                      <a:cubicBezTo>
                        <a:pt x="1" y="8"/>
                        <a:pt x="1" y="9"/>
                        <a:pt x="2" y="9"/>
                      </a:cubicBezTo>
                      <a:cubicBezTo>
                        <a:pt x="2" y="11"/>
                        <a:pt x="3" y="12"/>
                        <a:pt x="3" y="12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2" y="15"/>
                        <a:pt x="2" y="15"/>
                        <a:pt x="1" y="15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9" y="15"/>
                        <a:pt x="9" y="15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1"/>
                        <a:pt x="10" y="9"/>
                      </a:cubicBezTo>
                      <a:close/>
                      <a:moveTo>
                        <a:pt x="9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lose/>
                      <a:moveTo>
                        <a:pt x="9" y="12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8" y="17"/>
                        <a:pt x="7" y="18"/>
                        <a:pt x="6" y="18"/>
                      </a:cubicBezTo>
                      <a:cubicBezTo>
                        <a:pt x="5" y="18"/>
                        <a:pt x="4" y="17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2" y="11"/>
                        <a:pt x="2" y="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6"/>
                        <a:pt x="1" y="6"/>
                        <a:pt x="2" y="6"/>
                      </a:cubicBezTo>
                      <a:cubicBezTo>
                        <a:pt x="2" y="6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3"/>
                      </a:cubicBezTo>
                      <a:cubicBezTo>
                        <a:pt x="4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5" y="3"/>
                        <a:pt x="4" y="3"/>
                      </a:cubicBezTo>
                      <a:cubicBezTo>
                        <a:pt x="5" y="3"/>
                        <a:pt x="5" y="3"/>
                        <a:pt x="6" y="3"/>
                      </a:cubicBezTo>
                      <a:cubicBezTo>
                        <a:pt x="7" y="3"/>
                        <a:pt x="9" y="3"/>
                        <a:pt x="9" y="2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11"/>
                        <a:pt x="9" y="12"/>
                        <a:pt x="9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8" name="Freeform 1104"/>
                <p:cNvSpPr>
                  <a:spLocks/>
                </p:cNvSpPr>
                <p:nvPr/>
              </p:nvSpPr>
              <p:spPr bwMode="auto">
                <a:xfrm>
                  <a:off x="10126662" y="2816226"/>
                  <a:ext cx="266700" cy="123825"/>
                </a:xfrm>
                <a:custGeom>
                  <a:avLst/>
                  <a:gdLst>
                    <a:gd name="T0" fmla="*/ 10 w 15"/>
                    <a:gd name="T1" fmla="*/ 3 h 7"/>
                    <a:gd name="T2" fmla="*/ 9 w 15"/>
                    <a:gd name="T3" fmla="*/ 3 h 7"/>
                    <a:gd name="T4" fmla="*/ 8 w 15"/>
                    <a:gd name="T5" fmla="*/ 4 h 7"/>
                    <a:gd name="T6" fmla="*/ 7 w 15"/>
                    <a:gd name="T7" fmla="*/ 3 h 7"/>
                    <a:gd name="T8" fmla="*/ 8 w 15"/>
                    <a:gd name="T9" fmla="*/ 2 h 7"/>
                    <a:gd name="T10" fmla="*/ 8 w 15"/>
                    <a:gd name="T11" fmla="*/ 3 h 7"/>
                    <a:gd name="T12" fmla="*/ 10 w 15"/>
                    <a:gd name="T13" fmla="*/ 2 h 7"/>
                    <a:gd name="T14" fmla="*/ 11 w 15"/>
                    <a:gd name="T15" fmla="*/ 3 h 7"/>
                    <a:gd name="T16" fmla="*/ 14 w 15"/>
                    <a:gd name="T17" fmla="*/ 4 h 7"/>
                    <a:gd name="T18" fmla="*/ 15 w 15"/>
                    <a:gd name="T19" fmla="*/ 3 h 7"/>
                    <a:gd name="T20" fmla="*/ 8 w 15"/>
                    <a:gd name="T21" fmla="*/ 0 h 7"/>
                    <a:gd name="T22" fmla="*/ 0 w 15"/>
                    <a:gd name="T23" fmla="*/ 3 h 7"/>
                    <a:gd name="T24" fmla="*/ 8 w 15"/>
                    <a:gd name="T25" fmla="*/ 7 h 7"/>
                    <a:gd name="T26" fmla="*/ 13 w 15"/>
                    <a:gd name="T27" fmla="*/ 5 h 7"/>
                    <a:gd name="T28" fmla="*/ 11 w 15"/>
                    <a:gd name="T29" fmla="*/ 3 h 7"/>
                    <a:gd name="T30" fmla="*/ 10 w 15"/>
                    <a:gd name="T3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7">
                      <a:moveTo>
                        <a:pt x="10" y="3"/>
                      </a:move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4"/>
                        <a:pt x="8" y="4"/>
                        <a:pt x="8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7" y="3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3"/>
                      </a:cubicBezTo>
                      <a:cubicBezTo>
                        <a:pt x="9" y="2"/>
                        <a:pt x="9" y="2"/>
                        <a:pt x="10" y="2"/>
                      </a:cubicBezTo>
                      <a:cubicBezTo>
                        <a:pt x="10" y="2"/>
                        <a:pt x="11" y="2"/>
                        <a:pt x="11" y="3"/>
                      </a:cubicBezTo>
                      <a:cubicBezTo>
                        <a:pt x="12" y="3"/>
                        <a:pt x="13" y="3"/>
                        <a:pt x="14" y="4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3" y="4"/>
                        <a:pt x="12" y="4"/>
                        <a:pt x="11" y="3"/>
                      </a:cubicBezTo>
                      <a:cubicBezTo>
                        <a:pt x="11" y="3"/>
                        <a:pt x="10" y="3"/>
                        <a:pt x="1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9" name="Freeform 1105"/>
                <p:cNvSpPr>
                  <a:spLocks/>
                </p:cNvSpPr>
                <p:nvPr/>
              </p:nvSpPr>
              <p:spPr bwMode="auto">
                <a:xfrm>
                  <a:off x="10250487" y="2870201"/>
                  <a:ext cx="177800" cy="158750"/>
                </a:xfrm>
                <a:custGeom>
                  <a:avLst/>
                  <a:gdLst>
                    <a:gd name="T0" fmla="*/ 10 w 10"/>
                    <a:gd name="T1" fmla="*/ 9 h 9"/>
                    <a:gd name="T2" fmla="*/ 10 w 10"/>
                    <a:gd name="T3" fmla="*/ 9 h 9"/>
                    <a:gd name="T4" fmla="*/ 10 w 10"/>
                    <a:gd name="T5" fmla="*/ 9 h 9"/>
                    <a:gd name="T6" fmla="*/ 9 w 10"/>
                    <a:gd name="T7" fmla="*/ 7 h 9"/>
                    <a:gd name="T8" fmla="*/ 9 w 10"/>
                    <a:gd name="T9" fmla="*/ 7 h 9"/>
                    <a:gd name="T10" fmla="*/ 9 w 10"/>
                    <a:gd name="T11" fmla="*/ 7 h 9"/>
                    <a:gd name="T12" fmla="*/ 9 w 10"/>
                    <a:gd name="T13" fmla="*/ 7 h 9"/>
                    <a:gd name="T14" fmla="*/ 9 w 10"/>
                    <a:gd name="T15" fmla="*/ 7 h 9"/>
                    <a:gd name="T16" fmla="*/ 9 w 10"/>
                    <a:gd name="T17" fmla="*/ 7 h 9"/>
                    <a:gd name="T18" fmla="*/ 8 w 10"/>
                    <a:gd name="T19" fmla="*/ 4 h 9"/>
                    <a:gd name="T20" fmla="*/ 8 w 10"/>
                    <a:gd name="T21" fmla="*/ 2 h 9"/>
                    <a:gd name="T22" fmla="*/ 4 w 10"/>
                    <a:gd name="T23" fmla="*/ 0 h 9"/>
                    <a:gd name="T24" fmla="*/ 1 w 10"/>
                    <a:gd name="T25" fmla="*/ 0 h 9"/>
                    <a:gd name="T26" fmla="*/ 1 w 10"/>
                    <a:gd name="T27" fmla="*/ 0 h 9"/>
                    <a:gd name="T28" fmla="*/ 0 w 10"/>
                    <a:gd name="T29" fmla="*/ 0 h 9"/>
                    <a:gd name="T30" fmla="*/ 1 w 10"/>
                    <a:gd name="T31" fmla="*/ 1 h 9"/>
                    <a:gd name="T32" fmla="*/ 2 w 10"/>
                    <a:gd name="T33" fmla="*/ 0 h 9"/>
                    <a:gd name="T34" fmla="*/ 4 w 10"/>
                    <a:gd name="T35" fmla="*/ 0 h 9"/>
                    <a:gd name="T36" fmla="*/ 7 w 10"/>
                    <a:gd name="T37" fmla="*/ 3 h 9"/>
                    <a:gd name="T38" fmla="*/ 7 w 10"/>
                    <a:gd name="T39" fmla="*/ 4 h 9"/>
                    <a:gd name="T40" fmla="*/ 8 w 10"/>
                    <a:gd name="T41" fmla="*/ 7 h 9"/>
                    <a:gd name="T42" fmla="*/ 8 w 10"/>
                    <a:gd name="T43" fmla="*/ 7 h 9"/>
                    <a:gd name="T44" fmla="*/ 8 w 10"/>
                    <a:gd name="T45" fmla="*/ 7 h 9"/>
                    <a:gd name="T46" fmla="*/ 8 w 10"/>
                    <a:gd name="T47" fmla="*/ 7 h 9"/>
                    <a:gd name="T48" fmla="*/ 8 w 10"/>
                    <a:gd name="T49" fmla="*/ 8 h 9"/>
                    <a:gd name="T50" fmla="*/ 9 w 10"/>
                    <a:gd name="T51" fmla="*/ 8 h 9"/>
                    <a:gd name="T52" fmla="*/ 9 w 10"/>
                    <a:gd name="T53" fmla="*/ 8 h 9"/>
                    <a:gd name="T54" fmla="*/ 10 w 10"/>
                    <a:gd name="T55" fmla="*/ 9 h 9"/>
                    <a:gd name="T56" fmla="*/ 10 w 10"/>
                    <a:gd name="T57" fmla="*/ 9 h 9"/>
                    <a:gd name="T58" fmla="*/ 10 w 10"/>
                    <a:gd name="T59" fmla="*/ 9 h 9"/>
                    <a:gd name="T60" fmla="*/ 10 w 10"/>
                    <a:gd name="T61" fmla="*/ 9 h 9"/>
                    <a:gd name="T62" fmla="*/ 10 w 10"/>
                    <a:gd name="T63" fmla="*/ 9 h 9"/>
                    <a:gd name="T64" fmla="*/ 10 w 10"/>
                    <a:gd name="T65" fmla="*/ 9 h 9"/>
                    <a:gd name="T66" fmla="*/ 10 w 10"/>
                    <a:gd name="T67" fmla="*/ 9 h 9"/>
                    <a:gd name="T68" fmla="*/ 10 w 10"/>
                    <a:gd name="T6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" h="9">
                      <a:moveTo>
                        <a:pt x="10" y="9"/>
                      </a:move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8"/>
                        <a:pt x="10" y="8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6"/>
                        <a:pt x="8" y="5"/>
                        <a:pt x="8" y="4"/>
                      </a:cubicBezTo>
                      <a:cubicBezTo>
                        <a:pt x="8" y="4"/>
                        <a:pt x="8" y="3"/>
                        <a:pt x="8" y="2"/>
                      </a:cubicBezTo>
                      <a:cubicBezTo>
                        <a:pt x="7" y="1"/>
                        <a:pt x="6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1" y="1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4" y="0"/>
                      </a:cubicBezTo>
                      <a:cubicBezTo>
                        <a:pt x="6" y="1"/>
                        <a:pt x="7" y="1"/>
                        <a:pt x="7" y="3"/>
                      </a:cubicBezTo>
                      <a:cubicBezTo>
                        <a:pt x="7" y="3"/>
                        <a:pt x="7" y="4"/>
                        <a:pt x="7" y="4"/>
                      </a:cubicBezTo>
                      <a:cubicBezTo>
                        <a:pt x="8" y="5"/>
                        <a:pt x="8" y="6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7"/>
                        <a:pt x="8" y="8"/>
                        <a:pt x="8" y="8"/>
                      </a:cubicBezTo>
                      <a:cubicBezTo>
                        <a:pt x="8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10" y="9"/>
                        <a:pt x="10" y="9"/>
                        <a:pt x="1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0" name="Freeform 1286"/>
                <p:cNvSpPr>
                  <a:spLocks/>
                </p:cNvSpPr>
                <p:nvPr/>
              </p:nvSpPr>
              <p:spPr bwMode="auto">
                <a:xfrm>
                  <a:off x="10002837" y="3170238"/>
                  <a:ext cx="514350" cy="212725"/>
                </a:xfrm>
                <a:custGeom>
                  <a:avLst/>
                  <a:gdLst>
                    <a:gd name="T0" fmla="*/ 29 w 29"/>
                    <a:gd name="T1" fmla="*/ 10 h 12"/>
                    <a:gd name="T2" fmla="*/ 29 w 29"/>
                    <a:gd name="T3" fmla="*/ 9 h 12"/>
                    <a:gd name="T4" fmla="*/ 29 w 29"/>
                    <a:gd name="T5" fmla="*/ 9 h 12"/>
                    <a:gd name="T6" fmla="*/ 27 w 29"/>
                    <a:gd name="T7" fmla="*/ 4 h 12"/>
                    <a:gd name="T8" fmla="*/ 22 w 29"/>
                    <a:gd name="T9" fmla="*/ 1 h 12"/>
                    <a:gd name="T10" fmla="*/ 20 w 29"/>
                    <a:gd name="T11" fmla="*/ 0 h 12"/>
                    <a:gd name="T12" fmla="*/ 20 w 29"/>
                    <a:gd name="T13" fmla="*/ 10 h 12"/>
                    <a:gd name="T14" fmla="*/ 15 w 29"/>
                    <a:gd name="T15" fmla="*/ 6 h 12"/>
                    <a:gd name="T16" fmla="*/ 10 w 29"/>
                    <a:gd name="T17" fmla="*/ 10 h 12"/>
                    <a:gd name="T18" fmla="*/ 10 w 29"/>
                    <a:gd name="T19" fmla="*/ 0 h 12"/>
                    <a:gd name="T20" fmla="*/ 2 w 29"/>
                    <a:gd name="T21" fmla="*/ 4 h 12"/>
                    <a:gd name="T22" fmla="*/ 0 w 29"/>
                    <a:gd name="T23" fmla="*/ 9 h 12"/>
                    <a:gd name="T24" fmla="*/ 0 w 29"/>
                    <a:gd name="T25" fmla="*/ 10 h 12"/>
                    <a:gd name="T26" fmla="*/ 0 w 29"/>
                    <a:gd name="T27" fmla="*/ 10 h 12"/>
                    <a:gd name="T28" fmla="*/ 15 w 29"/>
                    <a:gd name="T29" fmla="*/ 12 h 12"/>
                    <a:gd name="T30" fmla="*/ 29 w 29"/>
                    <a:gd name="T31" fmla="*/ 10 h 12"/>
                    <a:gd name="T32" fmla="*/ 29 w 29"/>
                    <a:gd name="T33" fmla="*/ 1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" h="12">
                      <a:moveTo>
                        <a:pt x="29" y="10"/>
                      </a:moveTo>
                      <a:cubicBezTo>
                        <a:pt x="29" y="10"/>
                        <a:pt x="29" y="9"/>
                        <a:pt x="29" y="9"/>
                      </a:cubicBezTo>
                      <a:cubicBezTo>
                        <a:pt x="29" y="9"/>
                        <a:pt x="29" y="9"/>
                        <a:pt x="29" y="9"/>
                      </a:cubicBezTo>
                      <a:cubicBezTo>
                        <a:pt x="29" y="9"/>
                        <a:pt x="29" y="6"/>
                        <a:pt x="27" y="4"/>
                      </a:cubicBezTo>
                      <a:cubicBezTo>
                        <a:pt x="26" y="3"/>
                        <a:pt x="24" y="2"/>
                        <a:pt x="22" y="1"/>
                      </a:cubicBezTo>
                      <a:cubicBezTo>
                        <a:pt x="22" y="1"/>
                        <a:pt x="21" y="0"/>
                        <a:pt x="20" y="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6" y="1"/>
                        <a:pt x="4" y="2"/>
                        <a:pt x="2" y="4"/>
                      </a:cubicBezTo>
                      <a:cubicBezTo>
                        <a:pt x="0" y="6"/>
                        <a:pt x="0" y="9"/>
                        <a:pt x="0" y="9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10"/>
                        <a:pt x="7" y="12"/>
                        <a:pt x="15" y="12"/>
                      </a:cubicBezTo>
                      <a:cubicBezTo>
                        <a:pt x="23" y="12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1" name="Freeform 1287"/>
                <p:cNvSpPr>
                  <a:spLocks noEditPoints="1"/>
                </p:cNvSpPr>
                <p:nvPr/>
              </p:nvSpPr>
              <p:spPr bwMode="auto">
                <a:xfrm>
                  <a:off x="10161587" y="2905126"/>
                  <a:ext cx="195263" cy="425450"/>
                </a:xfrm>
                <a:custGeom>
                  <a:avLst/>
                  <a:gdLst>
                    <a:gd name="T0" fmla="*/ 11 w 11"/>
                    <a:gd name="T1" fmla="*/ 7 h 24"/>
                    <a:gd name="T2" fmla="*/ 11 w 11"/>
                    <a:gd name="T3" fmla="*/ 4 h 24"/>
                    <a:gd name="T4" fmla="*/ 6 w 11"/>
                    <a:gd name="T5" fmla="*/ 2 h 24"/>
                    <a:gd name="T6" fmla="*/ 1 w 11"/>
                    <a:gd name="T7" fmla="*/ 5 h 24"/>
                    <a:gd name="T8" fmla="*/ 0 w 11"/>
                    <a:gd name="T9" fmla="*/ 7 h 24"/>
                    <a:gd name="T10" fmla="*/ 3 w 11"/>
                    <a:gd name="T11" fmla="*/ 12 h 24"/>
                    <a:gd name="T12" fmla="*/ 2 w 11"/>
                    <a:gd name="T13" fmla="*/ 15 h 24"/>
                    <a:gd name="T14" fmla="*/ 1 w 11"/>
                    <a:gd name="T15" fmla="*/ 24 h 24"/>
                    <a:gd name="T16" fmla="*/ 10 w 11"/>
                    <a:gd name="T17" fmla="*/ 24 h 24"/>
                    <a:gd name="T18" fmla="*/ 9 w 11"/>
                    <a:gd name="T19" fmla="*/ 15 h 24"/>
                    <a:gd name="T20" fmla="*/ 9 w 11"/>
                    <a:gd name="T21" fmla="*/ 12 h 24"/>
                    <a:gd name="T22" fmla="*/ 9 w 11"/>
                    <a:gd name="T23" fmla="*/ 2 h 24"/>
                    <a:gd name="T24" fmla="*/ 9 w 11"/>
                    <a:gd name="T25" fmla="*/ 2 h 24"/>
                    <a:gd name="T26" fmla="*/ 8 w 11"/>
                    <a:gd name="T27" fmla="*/ 12 h 24"/>
                    <a:gd name="T28" fmla="*/ 8 w 11"/>
                    <a:gd name="T29" fmla="*/ 12 h 24"/>
                    <a:gd name="T30" fmla="*/ 8 w 11"/>
                    <a:gd name="T31" fmla="*/ 15 h 24"/>
                    <a:gd name="T32" fmla="*/ 8 w 11"/>
                    <a:gd name="T33" fmla="*/ 15 h 24"/>
                    <a:gd name="T34" fmla="*/ 6 w 11"/>
                    <a:gd name="T35" fmla="*/ 18 h 24"/>
                    <a:gd name="T36" fmla="*/ 3 w 11"/>
                    <a:gd name="T37" fmla="*/ 15 h 24"/>
                    <a:gd name="T38" fmla="*/ 3 w 11"/>
                    <a:gd name="T39" fmla="*/ 12 h 24"/>
                    <a:gd name="T40" fmla="*/ 2 w 11"/>
                    <a:gd name="T41" fmla="*/ 8 h 24"/>
                    <a:gd name="T42" fmla="*/ 1 w 11"/>
                    <a:gd name="T43" fmla="*/ 7 h 24"/>
                    <a:gd name="T44" fmla="*/ 1 w 11"/>
                    <a:gd name="T45" fmla="*/ 6 h 24"/>
                    <a:gd name="T46" fmla="*/ 1 w 11"/>
                    <a:gd name="T47" fmla="*/ 6 h 24"/>
                    <a:gd name="T48" fmla="*/ 2 w 11"/>
                    <a:gd name="T49" fmla="*/ 4 h 24"/>
                    <a:gd name="T50" fmla="*/ 3 w 11"/>
                    <a:gd name="T51" fmla="*/ 3 h 24"/>
                    <a:gd name="T52" fmla="*/ 3 w 11"/>
                    <a:gd name="T53" fmla="*/ 4 h 24"/>
                    <a:gd name="T54" fmla="*/ 2 w 11"/>
                    <a:gd name="T55" fmla="*/ 3 h 24"/>
                    <a:gd name="T56" fmla="*/ 2 w 11"/>
                    <a:gd name="T57" fmla="*/ 3 h 24"/>
                    <a:gd name="T58" fmla="*/ 4 w 11"/>
                    <a:gd name="T59" fmla="*/ 4 h 24"/>
                    <a:gd name="T60" fmla="*/ 3 w 11"/>
                    <a:gd name="T61" fmla="*/ 3 h 24"/>
                    <a:gd name="T62" fmla="*/ 3 w 11"/>
                    <a:gd name="T63" fmla="*/ 2 h 24"/>
                    <a:gd name="T64" fmla="*/ 3 w 11"/>
                    <a:gd name="T65" fmla="*/ 2 h 24"/>
                    <a:gd name="T66" fmla="*/ 3 w 11"/>
                    <a:gd name="T67" fmla="*/ 3 h 24"/>
                    <a:gd name="T68" fmla="*/ 4 w 11"/>
                    <a:gd name="T69" fmla="*/ 3 h 24"/>
                    <a:gd name="T70" fmla="*/ 6 w 11"/>
                    <a:gd name="T71" fmla="*/ 3 h 24"/>
                    <a:gd name="T72" fmla="*/ 5 w 11"/>
                    <a:gd name="T73" fmla="*/ 3 h 24"/>
                    <a:gd name="T74" fmla="*/ 5 w 11"/>
                    <a:gd name="T75" fmla="*/ 3 h 24"/>
                    <a:gd name="T76" fmla="*/ 10 w 11"/>
                    <a:gd name="T77" fmla="*/ 5 h 24"/>
                    <a:gd name="T78" fmla="*/ 10 w 11"/>
                    <a:gd name="T79" fmla="*/ 6 h 24"/>
                    <a:gd name="T80" fmla="*/ 11 w 11"/>
                    <a:gd name="T81" fmla="*/ 7 h 24"/>
                    <a:gd name="T82" fmla="*/ 10 w 11"/>
                    <a:gd name="T83" fmla="*/ 8 h 24"/>
                    <a:gd name="T84" fmla="*/ 10 w 11"/>
                    <a:gd name="T85" fmla="*/ 9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" h="24">
                      <a:moveTo>
                        <a:pt x="10" y="9"/>
                      </a:moveTo>
                      <a:cubicBezTo>
                        <a:pt x="11" y="9"/>
                        <a:pt x="11" y="8"/>
                        <a:pt x="11" y="7"/>
                      </a:cubicBezTo>
                      <a:cubicBezTo>
                        <a:pt x="11" y="7"/>
                        <a:pt x="11" y="5"/>
                        <a:pt x="11" y="5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1" y="2"/>
                        <a:pt x="11" y="1"/>
                        <a:pt x="10" y="0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2"/>
                        <a:pt x="0" y="3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7"/>
                        <a:pt x="0" y="7"/>
                      </a:cubicBezTo>
                      <a:cubicBezTo>
                        <a:pt x="0" y="8"/>
                        <a:pt x="1" y="9"/>
                        <a:pt x="1" y="9"/>
                      </a:cubicBezTo>
                      <a:cubicBezTo>
                        <a:pt x="2" y="11"/>
                        <a:pt x="3" y="12"/>
                        <a:pt x="3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1" y="15"/>
                        <a:pt x="1" y="15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9" y="12"/>
                        <a:pt x="10" y="11"/>
                        <a:pt x="10" y="9"/>
                      </a:cubicBezTo>
                      <a:close/>
                      <a:moveTo>
                        <a:pt x="9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lose/>
                      <a:moveTo>
                        <a:pt x="8" y="12"/>
                      </a:move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8" y="17"/>
                        <a:pt x="7" y="18"/>
                        <a:pt x="6" y="18"/>
                      </a:cubicBezTo>
                      <a:cubicBezTo>
                        <a:pt x="4" y="18"/>
                        <a:pt x="3" y="17"/>
                        <a:pt x="3" y="15"/>
                      </a:cubicBezTo>
                      <a:cubicBezTo>
                        <a:pt x="3" y="15"/>
                        <a:pt x="3" y="15"/>
                        <a:pt x="3" y="15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3" y="12"/>
                        <a:pt x="2" y="11"/>
                        <a:pt x="2" y="9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3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4" y="3"/>
                        <a:pt x="5" y="3"/>
                        <a:pt x="5" y="3"/>
                      </a:cubicBezTo>
                      <a:cubicBezTo>
                        <a:pt x="7" y="3"/>
                        <a:pt x="8" y="3"/>
                        <a:pt x="9" y="2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7"/>
                        <a:pt x="11" y="7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9"/>
                        <a:pt x="10" y="9"/>
                        <a:pt x="10" y="9"/>
                      </a:cubicBezTo>
                      <a:cubicBezTo>
                        <a:pt x="9" y="11"/>
                        <a:pt x="8" y="12"/>
                        <a:pt x="8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2" name="Freeform 1288"/>
                <p:cNvSpPr>
                  <a:spLocks/>
                </p:cNvSpPr>
                <p:nvPr/>
              </p:nvSpPr>
              <p:spPr bwMode="auto">
                <a:xfrm>
                  <a:off x="10126662" y="2816226"/>
                  <a:ext cx="266700" cy="123825"/>
                </a:xfrm>
                <a:custGeom>
                  <a:avLst/>
                  <a:gdLst>
                    <a:gd name="T0" fmla="*/ 10 w 15"/>
                    <a:gd name="T1" fmla="*/ 3 h 7"/>
                    <a:gd name="T2" fmla="*/ 9 w 15"/>
                    <a:gd name="T3" fmla="*/ 3 h 7"/>
                    <a:gd name="T4" fmla="*/ 8 w 15"/>
                    <a:gd name="T5" fmla="*/ 4 h 7"/>
                    <a:gd name="T6" fmla="*/ 7 w 15"/>
                    <a:gd name="T7" fmla="*/ 3 h 7"/>
                    <a:gd name="T8" fmla="*/ 8 w 15"/>
                    <a:gd name="T9" fmla="*/ 2 h 7"/>
                    <a:gd name="T10" fmla="*/ 8 w 15"/>
                    <a:gd name="T11" fmla="*/ 2 h 7"/>
                    <a:gd name="T12" fmla="*/ 10 w 15"/>
                    <a:gd name="T13" fmla="*/ 2 h 7"/>
                    <a:gd name="T14" fmla="*/ 11 w 15"/>
                    <a:gd name="T15" fmla="*/ 2 h 7"/>
                    <a:gd name="T16" fmla="*/ 14 w 15"/>
                    <a:gd name="T17" fmla="*/ 4 h 7"/>
                    <a:gd name="T18" fmla="*/ 15 w 15"/>
                    <a:gd name="T19" fmla="*/ 3 h 7"/>
                    <a:gd name="T20" fmla="*/ 8 w 15"/>
                    <a:gd name="T21" fmla="*/ 0 h 7"/>
                    <a:gd name="T22" fmla="*/ 0 w 15"/>
                    <a:gd name="T23" fmla="*/ 3 h 7"/>
                    <a:gd name="T24" fmla="*/ 8 w 15"/>
                    <a:gd name="T25" fmla="*/ 7 h 7"/>
                    <a:gd name="T26" fmla="*/ 13 w 15"/>
                    <a:gd name="T27" fmla="*/ 4 h 7"/>
                    <a:gd name="T28" fmla="*/ 11 w 15"/>
                    <a:gd name="T29" fmla="*/ 3 h 7"/>
                    <a:gd name="T30" fmla="*/ 10 w 15"/>
                    <a:gd name="T31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" h="7">
                      <a:moveTo>
                        <a:pt x="10" y="3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7" y="4"/>
                        <a:pt x="7" y="3"/>
                        <a:pt x="7" y="3"/>
                      </a:cubicBezTo>
                      <a:cubicBezTo>
                        <a:pt x="7" y="3"/>
                        <a:pt x="7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2"/>
                        <a:pt x="9" y="2"/>
                        <a:pt x="10" y="2"/>
                      </a:cubicBezTo>
                      <a:cubicBezTo>
                        <a:pt x="10" y="2"/>
                        <a:pt x="11" y="2"/>
                        <a:pt x="11" y="2"/>
                      </a:cubicBezTo>
                      <a:cubicBezTo>
                        <a:pt x="12" y="3"/>
                        <a:pt x="13" y="3"/>
                        <a:pt x="14" y="4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1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3" name="Freeform 1289"/>
                <p:cNvSpPr>
                  <a:spLocks/>
                </p:cNvSpPr>
                <p:nvPr/>
              </p:nvSpPr>
              <p:spPr bwMode="auto">
                <a:xfrm>
                  <a:off x="10250487" y="2851151"/>
                  <a:ext cx="177800" cy="177800"/>
                </a:xfrm>
                <a:custGeom>
                  <a:avLst/>
                  <a:gdLst>
                    <a:gd name="T0" fmla="*/ 10 w 10"/>
                    <a:gd name="T1" fmla="*/ 10 h 10"/>
                    <a:gd name="T2" fmla="*/ 10 w 10"/>
                    <a:gd name="T3" fmla="*/ 10 h 10"/>
                    <a:gd name="T4" fmla="*/ 10 w 10"/>
                    <a:gd name="T5" fmla="*/ 9 h 10"/>
                    <a:gd name="T6" fmla="*/ 9 w 10"/>
                    <a:gd name="T7" fmla="*/ 8 h 10"/>
                    <a:gd name="T8" fmla="*/ 9 w 10"/>
                    <a:gd name="T9" fmla="*/ 8 h 10"/>
                    <a:gd name="T10" fmla="*/ 9 w 10"/>
                    <a:gd name="T11" fmla="*/ 8 h 10"/>
                    <a:gd name="T12" fmla="*/ 9 w 10"/>
                    <a:gd name="T13" fmla="*/ 8 h 10"/>
                    <a:gd name="T14" fmla="*/ 9 w 10"/>
                    <a:gd name="T15" fmla="*/ 8 h 10"/>
                    <a:gd name="T16" fmla="*/ 8 w 10"/>
                    <a:gd name="T17" fmla="*/ 8 h 10"/>
                    <a:gd name="T18" fmla="*/ 8 w 10"/>
                    <a:gd name="T19" fmla="*/ 5 h 10"/>
                    <a:gd name="T20" fmla="*/ 7 w 10"/>
                    <a:gd name="T21" fmla="*/ 3 h 10"/>
                    <a:gd name="T22" fmla="*/ 4 w 10"/>
                    <a:gd name="T23" fmla="*/ 1 h 10"/>
                    <a:gd name="T24" fmla="*/ 1 w 10"/>
                    <a:gd name="T25" fmla="*/ 1 h 10"/>
                    <a:gd name="T26" fmla="*/ 1 w 10"/>
                    <a:gd name="T27" fmla="*/ 1 h 10"/>
                    <a:gd name="T28" fmla="*/ 0 w 10"/>
                    <a:gd name="T29" fmla="*/ 1 h 10"/>
                    <a:gd name="T30" fmla="*/ 1 w 10"/>
                    <a:gd name="T31" fmla="*/ 1 h 10"/>
                    <a:gd name="T32" fmla="*/ 1 w 10"/>
                    <a:gd name="T33" fmla="*/ 1 h 10"/>
                    <a:gd name="T34" fmla="*/ 4 w 10"/>
                    <a:gd name="T35" fmla="*/ 1 h 10"/>
                    <a:gd name="T36" fmla="*/ 7 w 10"/>
                    <a:gd name="T37" fmla="*/ 4 h 10"/>
                    <a:gd name="T38" fmla="*/ 7 w 10"/>
                    <a:gd name="T39" fmla="*/ 5 h 10"/>
                    <a:gd name="T40" fmla="*/ 8 w 10"/>
                    <a:gd name="T41" fmla="*/ 8 h 10"/>
                    <a:gd name="T42" fmla="*/ 8 w 10"/>
                    <a:gd name="T43" fmla="*/ 8 h 10"/>
                    <a:gd name="T44" fmla="*/ 8 w 10"/>
                    <a:gd name="T45" fmla="*/ 8 h 10"/>
                    <a:gd name="T46" fmla="*/ 8 w 10"/>
                    <a:gd name="T47" fmla="*/ 8 h 10"/>
                    <a:gd name="T48" fmla="*/ 8 w 10"/>
                    <a:gd name="T49" fmla="*/ 9 h 10"/>
                    <a:gd name="T50" fmla="*/ 8 w 10"/>
                    <a:gd name="T51" fmla="*/ 9 h 10"/>
                    <a:gd name="T52" fmla="*/ 8 w 10"/>
                    <a:gd name="T53" fmla="*/ 9 h 10"/>
                    <a:gd name="T54" fmla="*/ 9 w 10"/>
                    <a:gd name="T55" fmla="*/ 10 h 10"/>
                    <a:gd name="T56" fmla="*/ 10 w 10"/>
                    <a:gd name="T57" fmla="*/ 10 h 10"/>
                    <a:gd name="T58" fmla="*/ 10 w 10"/>
                    <a:gd name="T59" fmla="*/ 10 h 10"/>
                    <a:gd name="T60" fmla="*/ 10 w 10"/>
                    <a:gd name="T61" fmla="*/ 10 h 10"/>
                    <a:gd name="T62" fmla="*/ 10 w 10"/>
                    <a:gd name="T63" fmla="*/ 10 h 10"/>
                    <a:gd name="T64" fmla="*/ 10 w 10"/>
                    <a:gd name="T65" fmla="*/ 10 h 10"/>
                    <a:gd name="T66" fmla="*/ 10 w 10"/>
                    <a:gd name="T67" fmla="*/ 10 h 10"/>
                    <a:gd name="T68" fmla="*/ 10 w 10"/>
                    <a:gd name="T6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" h="10">
                      <a:moveTo>
                        <a:pt x="10" y="10"/>
                      </a:move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9"/>
                      </a:cubicBezTo>
                      <a:cubicBezTo>
                        <a:pt x="9" y="9"/>
                        <a:pt x="9" y="9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7"/>
                        <a:pt x="8" y="6"/>
                        <a:pt x="8" y="5"/>
                      </a:cubicBezTo>
                      <a:cubicBezTo>
                        <a:pt x="8" y="5"/>
                        <a:pt x="7" y="4"/>
                        <a:pt x="7" y="3"/>
                      </a:cubicBezTo>
                      <a:cubicBezTo>
                        <a:pt x="7" y="2"/>
                        <a:pt x="6" y="1"/>
                        <a:pt x="4" y="1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3" y="1"/>
                        <a:pt x="4" y="1"/>
                      </a:cubicBezTo>
                      <a:cubicBezTo>
                        <a:pt x="5" y="2"/>
                        <a:pt x="6" y="2"/>
                        <a:pt x="7" y="4"/>
                      </a:cubicBezTo>
                      <a:cubicBezTo>
                        <a:pt x="7" y="4"/>
                        <a:pt x="7" y="5"/>
                        <a:pt x="7" y="5"/>
                      </a:cubicBezTo>
                      <a:cubicBezTo>
                        <a:pt x="7" y="6"/>
                        <a:pt x="8" y="7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9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060" name="组合 2"/>
            <p:cNvGrpSpPr>
              <a:grpSpLocks/>
            </p:cNvGrpSpPr>
            <p:nvPr/>
          </p:nvGrpSpPr>
          <p:grpSpPr bwMode="auto">
            <a:xfrm>
              <a:off x="2789985" y="3800388"/>
              <a:ext cx="1439627" cy="338555"/>
              <a:chOff x="2705014" y="3852446"/>
              <a:chExt cx="1439627" cy="338555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3182708" y="3852078"/>
                <a:ext cx="961933" cy="33814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 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教授</a:t>
                </a: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705014" y="3867721"/>
                <a:ext cx="430683" cy="323280"/>
                <a:chOff x="9950450" y="4713288"/>
                <a:chExt cx="636588" cy="477838"/>
              </a:xfrm>
              <a:solidFill>
                <a:schemeClr val="tx1">
                  <a:lumMod val="85000"/>
                  <a:lumOff val="15000"/>
                </a:schemeClr>
              </a:solidFill>
            </p:grpSpPr>
            <p:sp>
              <p:nvSpPr>
                <p:cNvPr id="35" name="Freeform 1283"/>
                <p:cNvSpPr>
                  <a:spLocks noEditPoints="1"/>
                </p:cNvSpPr>
                <p:nvPr/>
              </p:nvSpPr>
              <p:spPr bwMode="auto">
                <a:xfrm>
                  <a:off x="10126662" y="4730751"/>
                  <a:ext cx="160338" cy="460375"/>
                </a:xfrm>
                <a:custGeom>
                  <a:avLst/>
                  <a:gdLst>
                    <a:gd name="T0" fmla="*/ 8 w 9"/>
                    <a:gd name="T1" fmla="*/ 0 h 26"/>
                    <a:gd name="T2" fmla="*/ 1 w 9"/>
                    <a:gd name="T3" fmla="*/ 0 h 26"/>
                    <a:gd name="T4" fmla="*/ 0 w 9"/>
                    <a:gd name="T5" fmla="*/ 1 h 26"/>
                    <a:gd name="T6" fmla="*/ 0 w 9"/>
                    <a:gd name="T7" fmla="*/ 26 h 26"/>
                    <a:gd name="T8" fmla="*/ 1 w 9"/>
                    <a:gd name="T9" fmla="*/ 26 h 26"/>
                    <a:gd name="T10" fmla="*/ 8 w 9"/>
                    <a:gd name="T11" fmla="*/ 26 h 26"/>
                    <a:gd name="T12" fmla="*/ 9 w 9"/>
                    <a:gd name="T13" fmla="*/ 26 h 26"/>
                    <a:gd name="T14" fmla="*/ 9 w 9"/>
                    <a:gd name="T15" fmla="*/ 1 h 26"/>
                    <a:gd name="T16" fmla="*/ 8 w 9"/>
                    <a:gd name="T17" fmla="*/ 0 h 26"/>
                    <a:gd name="T18" fmla="*/ 5 w 9"/>
                    <a:gd name="T19" fmla="*/ 23 h 26"/>
                    <a:gd name="T20" fmla="*/ 3 w 9"/>
                    <a:gd name="T21" fmla="*/ 21 h 26"/>
                    <a:gd name="T22" fmla="*/ 5 w 9"/>
                    <a:gd name="T23" fmla="*/ 20 h 26"/>
                    <a:gd name="T24" fmla="*/ 6 w 9"/>
                    <a:gd name="T25" fmla="*/ 21 h 26"/>
                    <a:gd name="T26" fmla="*/ 5 w 9"/>
                    <a:gd name="T27" fmla="*/ 23 h 26"/>
                    <a:gd name="T28" fmla="*/ 8 w 9"/>
                    <a:gd name="T29" fmla="*/ 14 h 26"/>
                    <a:gd name="T30" fmla="*/ 1 w 9"/>
                    <a:gd name="T31" fmla="*/ 14 h 26"/>
                    <a:gd name="T32" fmla="*/ 1 w 9"/>
                    <a:gd name="T33" fmla="*/ 11 h 26"/>
                    <a:gd name="T34" fmla="*/ 8 w 9"/>
                    <a:gd name="T35" fmla="*/ 11 h 26"/>
                    <a:gd name="T36" fmla="*/ 8 w 9"/>
                    <a:gd name="T37" fmla="*/ 14 h 26"/>
                    <a:gd name="T38" fmla="*/ 8 w 9"/>
                    <a:gd name="T39" fmla="*/ 11 h 26"/>
                    <a:gd name="T40" fmla="*/ 1 w 9"/>
                    <a:gd name="T41" fmla="*/ 11 h 26"/>
                    <a:gd name="T42" fmla="*/ 1 w 9"/>
                    <a:gd name="T43" fmla="*/ 8 h 26"/>
                    <a:gd name="T44" fmla="*/ 8 w 9"/>
                    <a:gd name="T45" fmla="*/ 8 h 26"/>
                    <a:gd name="T46" fmla="*/ 8 w 9"/>
                    <a:gd name="T47" fmla="*/ 11 h 26"/>
                    <a:gd name="T48" fmla="*/ 8 w 9"/>
                    <a:gd name="T49" fmla="*/ 7 h 26"/>
                    <a:gd name="T50" fmla="*/ 1 w 9"/>
                    <a:gd name="T51" fmla="*/ 7 h 26"/>
                    <a:gd name="T52" fmla="*/ 1 w 9"/>
                    <a:gd name="T53" fmla="*/ 5 h 26"/>
                    <a:gd name="T54" fmla="*/ 8 w 9"/>
                    <a:gd name="T55" fmla="*/ 5 h 26"/>
                    <a:gd name="T56" fmla="*/ 8 w 9"/>
                    <a:gd name="T57" fmla="*/ 7 h 26"/>
                    <a:gd name="T58" fmla="*/ 8 w 9"/>
                    <a:gd name="T59" fmla="*/ 4 h 26"/>
                    <a:gd name="T60" fmla="*/ 1 w 9"/>
                    <a:gd name="T61" fmla="*/ 4 h 26"/>
                    <a:gd name="T62" fmla="*/ 1 w 9"/>
                    <a:gd name="T63" fmla="*/ 2 h 26"/>
                    <a:gd name="T64" fmla="*/ 8 w 9"/>
                    <a:gd name="T65" fmla="*/ 2 h 26"/>
                    <a:gd name="T66" fmla="*/ 8 w 9"/>
                    <a:gd name="T67" fmla="*/ 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26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0" y="26"/>
                        <a:pt x="1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lose/>
                      <a:moveTo>
                        <a:pt x="5" y="23"/>
                      </a:moveTo>
                      <a:cubicBezTo>
                        <a:pt x="4" y="23"/>
                        <a:pt x="3" y="22"/>
                        <a:pt x="3" y="21"/>
                      </a:cubicBezTo>
                      <a:cubicBezTo>
                        <a:pt x="3" y="20"/>
                        <a:pt x="4" y="20"/>
                        <a:pt x="5" y="20"/>
                      </a:cubicBezTo>
                      <a:cubicBezTo>
                        <a:pt x="6" y="20"/>
                        <a:pt x="6" y="20"/>
                        <a:pt x="6" y="21"/>
                      </a:cubicBezTo>
                      <a:cubicBezTo>
                        <a:pt x="6" y="22"/>
                        <a:pt x="6" y="23"/>
                        <a:pt x="5" y="23"/>
                      </a:cubicBezTo>
                      <a:close/>
                      <a:moveTo>
                        <a:pt x="8" y="14"/>
                      </a:move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8" y="14"/>
                      </a:lnTo>
                      <a:close/>
                      <a:moveTo>
                        <a:pt x="8" y="1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1"/>
                      </a:lnTo>
                      <a:close/>
                      <a:moveTo>
                        <a:pt x="8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lnTo>
                        <a:pt x="8" y="7"/>
                      </a:lnTo>
                      <a:close/>
                      <a:moveTo>
                        <a:pt x="8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6" name="Freeform 1284"/>
                <p:cNvSpPr>
                  <a:spLocks noEditPoints="1"/>
                </p:cNvSpPr>
                <p:nvPr/>
              </p:nvSpPr>
              <p:spPr bwMode="auto">
                <a:xfrm>
                  <a:off x="9950450" y="4730751"/>
                  <a:ext cx="158750" cy="460375"/>
                </a:xfrm>
                <a:custGeom>
                  <a:avLst/>
                  <a:gdLst>
                    <a:gd name="T0" fmla="*/ 8 w 9"/>
                    <a:gd name="T1" fmla="*/ 0 h 26"/>
                    <a:gd name="T2" fmla="*/ 1 w 9"/>
                    <a:gd name="T3" fmla="*/ 0 h 26"/>
                    <a:gd name="T4" fmla="*/ 0 w 9"/>
                    <a:gd name="T5" fmla="*/ 1 h 26"/>
                    <a:gd name="T6" fmla="*/ 0 w 9"/>
                    <a:gd name="T7" fmla="*/ 26 h 26"/>
                    <a:gd name="T8" fmla="*/ 1 w 9"/>
                    <a:gd name="T9" fmla="*/ 26 h 26"/>
                    <a:gd name="T10" fmla="*/ 8 w 9"/>
                    <a:gd name="T11" fmla="*/ 26 h 26"/>
                    <a:gd name="T12" fmla="*/ 9 w 9"/>
                    <a:gd name="T13" fmla="*/ 26 h 26"/>
                    <a:gd name="T14" fmla="*/ 9 w 9"/>
                    <a:gd name="T15" fmla="*/ 1 h 26"/>
                    <a:gd name="T16" fmla="*/ 8 w 9"/>
                    <a:gd name="T17" fmla="*/ 0 h 26"/>
                    <a:gd name="T18" fmla="*/ 5 w 9"/>
                    <a:gd name="T19" fmla="*/ 23 h 26"/>
                    <a:gd name="T20" fmla="*/ 3 w 9"/>
                    <a:gd name="T21" fmla="*/ 21 h 26"/>
                    <a:gd name="T22" fmla="*/ 5 w 9"/>
                    <a:gd name="T23" fmla="*/ 20 h 26"/>
                    <a:gd name="T24" fmla="*/ 7 w 9"/>
                    <a:gd name="T25" fmla="*/ 21 h 26"/>
                    <a:gd name="T26" fmla="*/ 5 w 9"/>
                    <a:gd name="T27" fmla="*/ 23 h 26"/>
                    <a:gd name="T28" fmla="*/ 8 w 9"/>
                    <a:gd name="T29" fmla="*/ 14 h 26"/>
                    <a:gd name="T30" fmla="*/ 2 w 9"/>
                    <a:gd name="T31" fmla="*/ 14 h 26"/>
                    <a:gd name="T32" fmla="*/ 2 w 9"/>
                    <a:gd name="T33" fmla="*/ 11 h 26"/>
                    <a:gd name="T34" fmla="*/ 8 w 9"/>
                    <a:gd name="T35" fmla="*/ 11 h 26"/>
                    <a:gd name="T36" fmla="*/ 8 w 9"/>
                    <a:gd name="T37" fmla="*/ 14 h 26"/>
                    <a:gd name="T38" fmla="*/ 8 w 9"/>
                    <a:gd name="T39" fmla="*/ 11 h 26"/>
                    <a:gd name="T40" fmla="*/ 2 w 9"/>
                    <a:gd name="T41" fmla="*/ 11 h 26"/>
                    <a:gd name="T42" fmla="*/ 2 w 9"/>
                    <a:gd name="T43" fmla="*/ 8 h 26"/>
                    <a:gd name="T44" fmla="*/ 8 w 9"/>
                    <a:gd name="T45" fmla="*/ 8 h 26"/>
                    <a:gd name="T46" fmla="*/ 8 w 9"/>
                    <a:gd name="T47" fmla="*/ 11 h 26"/>
                    <a:gd name="T48" fmla="*/ 8 w 9"/>
                    <a:gd name="T49" fmla="*/ 7 h 26"/>
                    <a:gd name="T50" fmla="*/ 2 w 9"/>
                    <a:gd name="T51" fmla="*/ 7 h 26"/>
                    <a:gd name="T52" fmla="*/ 2 w 9"/>
                    <a:gd name="T53" fmla="*/ 5 h 26"/>
                    <a:gd name="T54" fmla="*/ 8 w 9"/>
                    <a:gd name="T55" fmla="*/ 5 h 26"/>
                    <a:gd name="T56" fmla="*/ 8 w 9"/>
                    <a:gd name="T57" fmla="*/ 7 h 26"/>
                    <a:gd name="T58" fmla="*/ 8 w 9"/>
                    <a:gd name="T59" fmla="*/ 4 h 26"/>
                    <a:gd name="T60" fmla="*/ 2 w 9"/>
                    <a:gd name="T61" fmla="*/ 4 h 26"/>
                    <a:gd name="T62" fmla="*/ 2 w 9"/>
                    <a:gd name="T63" fmla="*/ 2 h 26"/>
                    <a:gd name="T64" fmla="*/ 8 w 9"/>
                    <a:gd name="T65" fmla="*/ 2 h 26"/>
                    <a:gd name="T66" fmla="*/ 8 w 9"/>
                    <a:gd name="T67" fmla="*/ 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26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26"/>
                        <a:pt x="1" y="26"/>
                        <a:pt x="1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lose/>
                      <a:moveTo>
                        <a:pt x="5" y="23"/>
                      </a:moveTo>
                      <a:cubicBezTo>
                        <a:pt x="4" y="23"/>
                        <a:pt x="3" y="22"/>
                        <a:pt x="3" y="21"/>
                      </a:cubicBezTo>
                      <a:cubicBezTo>
                        <a:pt x="3" y="20"/>
                        <a:pt x="4" y="20"/>
                        <a:pt x="5" y="20"/>
                      </a:cubicBezTo>
                      <a:cubicBezTo>
                        <a:pt x="6" y="20"/>
                        <a:pt x="7" y="20"/>
                        <a:pt x="7" y="21"/>
                      </a:cubicBezTo>
                      <a:cubicBezTo>
                        <a:pt x="7" y="22"/>
                        <a:pt x="6" y="23"/>
                        <a:pt x="5" y="23"/>
                      </a:cubicBezTo>
                      <a:close/>
                      <a:moveTo>
                        <a:pt x="8" y="14"/>
                      </a:move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8" y="14"/>
                      </a:lnTo>
                      <a:close/>
                      <a:moveTo>
                        <a:pt x="8" y="11"/>
                      </a:move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1"/>
                      </a:lnTo>
                      <a:close/>
                      <a:moveTo>
                        <a:pt x="8" y="7"/>
                      </a:move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lnTo>
                        <a:pt x="8" y="7"/>
                      </a:lnTo>
                      <a:close/>
                      <a:moveTo>
                        <a:pt x="8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7" name="Freeform 1285"/>
                <p:cNvSpPr>
                  <a:spLocks noEditPoints="1"/>
                </p:cNvSpPr>
                <p:nvPr/>
              </p:nvSpPr>
              <p:spPr bwMode="auto">
                <a:xfrm>
                  <a:off x="10287000" y="4713288"/>
                  <a:ext cx="300038" cy="477838"/>
                </a:xfrm>
                <a:custGeom>
                  <a:avLst/>
                  <a:gdLst>
                    <a:gd name="T0" fmla="*/ 17 w 17"/>
                    <a:gd name="T1" fmla="*/ 24 h 27"/>
                    <a:gd name="T2" fmla="*/ 9 w 17"/>
                    <a:gd name="T3" fmla="*/ 1 h 27"/>
                    <a:gd name="T4" fmla="*/ 8 w 17"/>
                    <a:gd name="T5" fmla="*/ 0 h 27"/>
                    <a:gd name="T6" fmla="*/ 1 w 17"/>
                    <a:gd name="T7" fmla="*/ 3 h 27"/>
                    <a:gd name="T8" fmla="*/ 0 w 17"/>
                    <a:gd name="T9" fmla="*/ 4 h 27"/>
                    <a:gd name="T10" fmla="*/ 9 w 17"/>
                    <a:gd name="T11" fmla="*/ 27 h 27"/>
                    <a:gd name="T12" fmla="*/ 10 w 17"/>
                    <a:gd name="T13" fmla="*/ 27 h 27"/>
                    <a:gd name="T14" fmla="*/ 17 w 17"/>
                    <a:gd name="T15" fmla="*/ 25 h 27"/>
                    <a:gd name="T16" fmla="*/ 17 w 17"/>
                    <a:gd name="T17" fmla="*/ 24 h 27"/>
                    <a:gd name="T18" fmla="*/ 2 w 17"/>
                    <a:gd name="T19" fmla="*/ 4 h 27"/>
                    <a:gd name="T20" fmla="*/ 8 w 17"/>
                    <a:gd name="T21" fmla="*/ 2 h 27"/>
                    <a:gd name="T22" fmla="*/ 9 w 17"/>
                    <a:gd name="T23" fmla="*/ 4 h 27"/>
                    <a:gd name="T24" fmla="*/ 3 w 17"/>
                    <a:gd name="T25" fmla="*/ 6 h 27"/>
                    <a:gd name="T26" fmla="*/ 2 w 17"/>
                    <a:gd name="T27" fmla="*/ 4 h 27"/>
                    <a:gd name="T28" fmla="*/ 3 w 17"/>
                    <a:gd name="T29" fmla="*/ 7 h 27"/>
                    <a:gd name="T30" fmla="*/ 9 w 17"/>
                    <a:gd name="T31" fmla="*/ 5 h 27"/>
                    <a:gd name="T32" fmla="*/ 10 w 17"/>
                    <a:gd name="T33" fmla="*/ 7 h 27"/>
                    <a:gd name="T34" fmla="*/ 4 w 17"/>
                    <a:gd name="T35" fmla="*/ 9 h 27"/>
                    <a:gd name="T36" fmla="*/ 3 w 17"/>
                    <a:gd name="T37" fmla="*/ 7 h 27"/>
                    <a:gd name="T38" fmla="*/ 4 w 17"/>
                    <a:gd name="T39" fmla="*/ 10 h 27"/>
                    <a:gd name="T40" fmla="*/ 10 w 17"/>
                    <a:gd name="T41" fmla="*/ 8 h 27"/>
                    <a:gd name="T42" fmla="*/ 11 w 17"/>
                    <a:gd name="T43" fmla="*/ 10 h 27"/>
                    <a:gd name="T44" fmla="*/ 5 w 17"/>
                    <a:gd name="T45" fmla="*/ 12 h 27"/>
                    <a:gd name="T46" fmla="*/ 4 w 17"/>
                    <a:gd name="T47" fmla="*/ 10 h 27"/>
                    <a:gd name="T48" fmla="*/ 6 w 17"/>
                    <a:gd name="T49" fmla="*/ 16 h 27"/>
                    <a:gd name="T50" fmla="*/ 5 w 17"/>
                    <a:gd name="T51" fmla="*/ 13 h 27"/>
                    <a:gd name="T52" fmla="*/ 11 w 17"/>
                    <a:gd name="T53" fmla="*/ 11 h 27"/>
                    <a:gd name="T54" fmla="*/ 12 w 17"/>
                    <a:gd name="T55" fmla="*/ 13 h 27"/>
                    <a:gd name="T56" fmla="*/ 6 w 17"/>
                    <a:gd name="T57" fmla="*/ 16 h 27"/>
                    <a:gd name="T58" fmla="*/ 12 w 17"/>
                    <a:gd name="T59" fmla="*/ 23 h 27"/>
                    <a:gd name="T60" fmla="*/ 10 w 17"/>
                    <a:gd name="T61" fmla="*/ 22 h 27"/>
                    <a:gd name="T62" fmla="*/ 11 w 17"/>
                    <a:gd name="T63" fmla="*/ 20 h 27"/>
                    <a:gd name="T64" fmla="*/ 13 w 17"/>
                    <a:gd name="T65" fmla="*/ 21 h 27"/>
                    <a:gd name="T66" fmla="*/ 12 w 17"/>
                    <a:gd name="T67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" h="27">
                      <a:moveTo>
                        <a:pt x="17" y="24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0" y="3"/>
                        <a:pt x="0" y="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10" y="27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7" y="25"/>
                        <a:pt x="17" y="24"/>
                        <a:pt x="17" y="24"/>
                      </a:cubicBezTo>
                      <a:close/>
                      <a:moveTo>
                        <a:pt x="2" y="4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3" y="6"/>
                        <a:pt x="3" y="6"/>
                        <a:pt x="3" y="6"/>
                      </a:cubicBezTo>
                      <a:lnTo>
                        <a:pt x="2" y="4"/>
                      </a:lnTo>
                      <a:close/>
                      <a:moveTo>
                        <a:pt x="3" y="7"/>
                      </a:move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4" y="9"/>
                        <a:pt x="4" y="9"/>
                        <a:pt x="4" y="9"/>
                      </a:cubicBezTo>
                      <a:lnTo>
                        <a:pt x="3" y="7"/>
                      </a:lnTo>
                      <a:close/>
                      <a:moveTo>
                        <a:pt x="4" y="10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lnTo>
                        <a:pt x="4" y="10"/>
                      </a:lnTo>
                      <a:close/>
                      <a:moveTo>
                        <a:pt x="6" y="16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lnTo>
                        <a:pt x="6" y="16"/>
                      </a:lnTo>
                      <a:close/>
                      <a:moveTo>
                        <a:pt x="12" y="23"/>
                      </a:moveTo>
                      <a:cubicBezTo>
                        <a:pt x="11" y="23"/>
                        <a:pt x="10" y="23"/>
                        <a:pt x="10" y="22"/>
                      </a:cubicBezTo>
                      <a:cubicBezTo>
                        <a:pt x="10" y="21"/>
                        <a:pt x="10" y="20"/>
                        <a:pt x="11" y="20"/>
                      </a:cubicBezTo>
                      <a:cubicBezTo>
                        <a:pt x="12" y="19"/>
                        <a:pt x="13" y="20"/>
                        <a:pt x="13" y="21"/>
                      </a:cubicBezTo>
                      <a:cubicBezTo>
                        <a:pt x="14" y="22"/>
                        <a:pt x="13" y="23"/>
                        <a:pt x="1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8" name="Freeform 1468"/>
                <p:cNvSpPr>
                  <a:spLocks noEditPoints="1"/>
                </p:cNvSpPr>
                <p:nvPr/>
              </p:nvSpPr>
              <p:spPr bwMode="auto">
                <a:xfrm>
                  <a:off x="10126663" y="4730750"/>
                  <a:ext cx="160338" cy="460375"/>
                </a:xfrm>
                <a:custGeom>
                  <a:avLst/>
                  <a:gdLst>
                    <a:gd name="T0" fmla="*/ 8 w 9"/>
                    <a:gd name="T1" fmla="*/ 0 h 26"/>
                    <a:gd name="T2" fmla="*/ 1 w 9"/>
                    <a:gd name="T3" fmla="*/ 0 h 26"/>
                    <a:gd name="T4" fmla="*/ 0 w 9"/>
                    <a:gd name="T5" fmla="*/ 1 h 26"/>
                    <a:gd name="T6" fmla="*/ 0 w 9"/>
                    <a:gd name="T7" fmla="*/ 25 h 26"/>
                    <a:gd name="T8" fmla="*/ 1 w 9"/>
                    <a:gd name="T9" fmla="*/ 26 h 26"/>
                    <a:gd name="T10" fmla="*/ 8 w 9"/>
                    <a:gd name="T11" fmla="*/ 26 h 26"/>
                    <a:gd name="T12" fmla="*/ 9 w 9"/>
                    <a:gd name="T13" fmla="*/ 25 h 26"/>
                    <a:gd name="T14" fmla="*/ 9 w 9"/>
                    <a:gd name="T15" fmla="*/ 1 h 26"/>
                    <a:gd name="T16" fmla="*/ 8 w 9"/>
                    <a:gd name="T17" fmla="*/ 0 h 26"/>
                    <a:gd name="T18" fmla="*/ 4 w 9"/>
                    <a:gd name="T19" fmla="*/ 23 h 26"/>
                    <a:gd name="T20" fmla="*/ 2 w 9"/>
                    <a:gd name="T21" fmla="*/ 21 h 26"/>
                    <a:gd name="T22" fmla="*/ 4 w 9"/>
                    <a:gd name="T23" fmla="*/ 20 h 26"/>
                    <a:gd name="T24" fmla="*/ 6 w 9"/>
                    <a:gd name="T25" fmla="*/ 21 h 26"/>
                    <a:gd name="T26" fmla="*/ 4 w 9"/>
                    <a:gd name="T27" fmla="*/ 23 h 26"/>
                    <a:gd name="T28" fmla="*/ 7 w 9"/>
                    <a:gd name="T29" fmla="*/ 14 h 26"/>
                    <a:gd name="T30" fmla="*/ 1 w 9"/>
                    <a:gd name="T31" fmla="*/ 14 h 26"/>
                    <a:gd name="T32" fmla="*/ 1 w 9"/>
                    <a:gd name="T33" fmla="*/ 11 h 26"/>
                    <a:gd name="T34" fmla="*/ 7 w 9"/>
                    <a:gd name="T35" fmla="*/ 11 h 26"/>
                    <a:gd name="T36" fmla="*/ 7 w 9"/>
                    <a:gd name="T37" fmla="*/ 14 h 26"/>
                    <a:gd name="T38" fmla="*/ 7 w 9"/>
                    <a:gd name="T39" fmla="*/ 11 h 26"/>
                    <a:gd name="T40" fmla="*/ 1 w 9"/>
                    <a:gd name="T41" fmla="*/ 11 h 26"/>
                    <a:gd name="T42" fmla="*/ 1 w 9"/>
                    <a:gd name="T43" fmla="*/ 8 h 26"/>
                    <a:gd name="T44" fmla="*/ 7 w 9"/>
                    <a:gd name="T45" fmla="*/ 8 h 26"/>
                    <a:gd name="T46" fmla="*/ 7 w 9"/>
                    <a:gd name="T47" fmla="*/ 11 h 26"/>
                    <a:gd name="T48" fmla="*/ 7 w 9"/>
                    <a:gd name="T49" fmla="*/ 7 h 26"/>
                    <a:gd name="T50" fmla="*/ 1 w 9"/>
                    <a:gd name="T51" fmla="*/ 7 h 26"/>
                    <a:gd name="T52" fmla="*/ 1 w 9"/>
                    <a:gd name="T53" fmla="*/ 5 h 26"/>
                    <a:gd name="T54" fmla="*/ 7 w 9"/>
                    <a:gd name="T55" fmla="*/ 5 h 26"/>
                    <a:gd name="T56" fmla="*/ 7 w 9"/>
                    <a:gd name="T57" fmla="*/ 7 h 26"/>
                    <a:gd name="T58" fmla="*/ 7 w 9"/>
                    <a:gd name="T59" fmla="*/ 4 h 26"/>
                    <a:gd name="T60" fmla="*/ 1 w 9"/>
                    <a:gd name="T61" fmla="*/ 4 h 26"/>
                    <a:gd name="T62" fmla="*/ 1 w 9"/>
                    <a:gd name="T63" fmla="*/ 1 h 26"/>
                    <a:gd name="T64" fmla="*/ 7 w 9"/>
                    <a:gd name="T65" fmla="*/ 1 h 26"/>
                    <a:gd name="T66" fmla="*/ 7 w 9"/>
                    <a:gd name="T67" fmla="*/ 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26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6"/>
                        <a:pt x="0" y="26"/>
                        <a:pt x="1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8" y="26"/>
                        <a:pt x="9" y="26"/>
                        <a:pt x="9" y="2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  <a:moveTo>
                        <a:pt x="4" y="23"/>
                      </a:moveTo>
                      <a:cubicBezTo>
                        <a:pt x="3" y="23"/>
                        <a:pt x="2" y="22"/>
                        <a:pt x="2" y="21"/>
                      </a:cubicBezTo>
                      <a:cubicBezTo>
                        <a:pt x="2" y="20"/>
                        <a:pt x="3" y="20"/>
                        <a:pt x="4" y="20"/>
                      </a:cubicBezTo>
                      <a:cubicBezTo>
                        <a:pt x="5" y="20"/>
                        <a:pt x="6" y="20"/>
                        <a:pt x="6" y="21"/>
                      </a:cubicBezTo>
                      <a:cubicBezTo>
                        <a:pt x="6" y="22"/>
                        <a:pt x="5" y="23"/>
                        <a:pt x="4" y="23"/>
                      </a:cubicBezTo>
                      <a:close/>
                      <a:moveTo>
                        <a:pt x="7" y="14"/>
                      </a:move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lnTo>
                        <a:pt x="7" y="14"/>
                      </a:lnTo>
                      <a:close/>
                      <a:moveTo>
                        <a:pt x="7" y="1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lnTo>
                        <a:pt x="7" y="11"/>
                      </a:lnTo>
                      <a:close/>
                      <a:moveTo>
                        <a:pt x="7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lnTo>
                        <a:pt x="7" y="7"/>
                      </a:lnTo>
                      <a:close/>
                      <a:moveTo>
                        <a:pt x="7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lnTo>
                        <a:pt x="7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39" name="Freeform 1469"/>
                <p:cNvSpPr>
                  <a:spLocks noEditPoints="1"/>
                </p:cNvSpPr>
                <p:nvPr/>
              </p:nvSpPr>
              <p:spPr bwMode="auto">
                <a:xfrm>
                  <a:off x="9950450" y="4730750"/>
                  <a:ext cx="158750" cy="460375"/>
                </a:xfrm>
                <a:custGeom>
                  <a:avLst/>
                  <a:gdLst>
                    <a:gd name="T0" fmla="*/ 8 w 9"/>
                    <a:gd name="T1" fmla="*/ 0 h 26"/>
                    <a:gd name="T2" fmla="*/ 1 w 9"/>
                    <a:gd name="T3" fmla="*/ 0 h 26"/>
                    <a:gd name="T4" fmla="*/ 0 w 9"/>
                    <a:gd name="T5" fmla="*/ 1 h 26"/>
                    <a:gd name="T6" fmla="*/ 0 w 9"/>
                    <a:gd name="T7" fmla="*/ 25 h 26"/>
                    <a:gd name="T8" fmla="*/ 1 w 9"/>
                    <a:gd name="T9" fmla="*/ 26 h 26"/>
                    <a:gd name="T10" fmla="*/ 8 w 9"/>
                    <a:gd name="T11" fmla="*/ 26 h 26"/>
                    <a:gd name="T12" fmla="*/ 9 w 9"/>
                    <a:gd name="T13" fmla="*/ 25 h 26"/>
                    <a:gd name="T14" fmla="*/ 9 w 9"/>
                    <a:gd name="T15" fmla="*/ 1 h 26"/>
                    <a:gd name="T16" fmla="*/ 8 w 9"/>
                    <a:gd name="T17" fmla="*/ 0 h 26"/>
                    <a:gd name="T18" fmla="*/ 4 w 9"/>
                    <a:gd name="T19" fmla="*/ 23 h 26"/>
                    <a:gd name="T20" fmla="*/ 3 w 9"/>
                    <a:gd name="T21" fmla="*/ 21 h 26"/>
                    <a:gd name="T22" fmla="*/ 4 w 9"/>
                    <a:gd name="T23" fmla="*/ 20 h 26"/>
                    <a:gd name="T24" fmla="*/ 6 w 9"/>
                    <a:gd name="T25" fmla="*/ 21 h 26"/>
                    <a:gd name="T26" fmla="*/ 4 w 9"/>
                    <a:gd name="T27" fmla="*/ 23 h 26"/>
                    <a:gd name="T28" fmla="*/ 8 w 9"/>
                    <a:gd name="T29" fmla="*/ 14 h 26"/>
                    <a:gd name="T30" fmla="*/ 1 w 9"/>
                    <a:gd name="T31" fmla="*/ 14 h 26"/>
                    <a:gd name="T32" fmla="*/ 1 w 9"/>
                    <a:gd name="T33" fmla="*/ 11 h 26"/>
                    <a:gd name="T34" fmla="*/ 8 w 9"/>
                    <a:gd name="T35" fmla="*/ 11 h 26"/>
                    <a:gd name="T36" fmla="*/ 8 w 9"/>
                    <a:gd name="T37" fmla="*/ 14 h 26"/>
                    <a:gd name="T38" fmla="*/ 8 w 9"/>
                    <a:gd name="T39" fmla="*/ 11 h 26"/>
                    <a:gd name="T40" fmla="*/ 1 w 9"/>
                    <a:gd name="T41" fmla="*/ 11 h 26"/>
                    <a:gd name="T42" fmla="*/ 1 w 9"/>
                    <a:gd name="T43" fmla="*/ 8 h 26"/>
                    <a:gd name="T44" fmla="*/ 8 w 9"/>
                    <a:gd name="T45" fmla="*/ 8 h 26"/>
                    <a:gd name="T46" fmla="*/ 8 w 9"/>
                    <a:gd name="T47" fmla="*/ 11 h 26"/>
                    <a:gd name="T48" fmla="*/ 8 w 9"/>
                    <a:gd name="T49" fmla="*/ 7 h 26"/>
                    <a:gd name="T50" fmla="*/ 1 w 9"/>
                    <a:gd name="T51" fmla="*/ 7 h 26"/>
                    <a:gd name="T52" fmla="*/ 1 w 9"/>
                    <a:gd name="T53" fmla="*/ 5 h 26"/>
                    <a:gd name="T54" fmla="*/ 8 w 9"/>
                    <a:gd name="T55" fmla="*/ 5 h 26"/>
                    <a:gd name="T56" fmla="*/ 8 w 9"/>
                    <a:gd name="T57" fmla="*/ 7 h 26"/>
                    <a:gd name="T58" fmla="*/ 8 w 9"/>
                    <a:gd name="T59" fmla="*/ 4 h 26"/>
                    <a:gd name="T60" fmla="*/ 1 w 9"/>
                    <a:gd name="T61" fmla="*/ 4 h 26"/>
                    <a:gd name="T62" fmla="*/ 1 w 9"/>
                    <a:gd name="T63" fmla="*/ 1 h 26"/>
                    <a:gd name="T64" fmla="*/ 8 w 9"/>
                    <a:gd name="T65" fmla="*/ 1 h 26"/>
                    <a:gd name="T66" fmla="*/ 8 w 9"/>
                    <a:gd name="T67" fmla="*/ 4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26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6"/>
                        <a:pt x="0" y="26"/>
                        <a:pt x="1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9" y="26"/>
                        <a:pt x="9" y="26"/>
                        <a:pt x="9" y="25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0"/>
                        <a:pt x="8" y="0"/>
                      </a:cubicBezTo>
                      <a:close/>
                      <a:moveTo>
                        <a:pt x="4" y="23"/>
                      </a:moveTo>
                      <a:cubicBezTo>
                        <a:pt x="4" y="23"/>
                        <a:pt x="3" y="22"/>
                        <a:pt x="3" y="21"/>
                      </a:cubicBezTo>
                      <a:cubicBezTo>
                        <a:pt x="3" y="20"/>
                        <a:pt x="4" y="20"/>
                        <a:pt x="4" y="20"/>
                      </a:cubicBezTo>
                      <a:cubicBezTo>
                        <a:pt x="5" y="20"/>
                        <a:pt x="6" y="20"/>
                        <a:pt x="6" y="21"/>
                      </a:cubicBezTo>
                      <a:cubicBezTo>
                        <a:pt x="6" y="22"/>
                        <a:pt x="5" y="23"/>
                        <a:pt x="4" y="23"/>
                      </a:cubicBezTo>
                      <a:close/>
                      <a:moveTo>
                        <a:pt x="8" y="14"/>
                      </a:move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lnTo>
                        <a:pt x="8" y="14"/>
                      </a:lnTo>
                      <a:close/>
                      <a:moveTo>
                        <a:pt x="8" y="11"/>
                      </a:move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1"/>
                      </a:lnTo>
                      <a:close/>
                      <a:moveTo>
                        <a:pt x="8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lnTo>
                        <a:pt x="8" y="7"/>
                      </a:lnTo>
                      <a:close/>
                      <a:moveTo>
                        <a:pt x="8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lnTo>
                        <a:pt x="8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40" name="Freeform 1470"/>
                <p:cNvSpPr>
                  <a:spLocks noEditPoints="1"/>
                </p:cNvSpPr>
                <p:nvPr/>
              </p:nvSpPr>
              <p:spPr bwMode="auto">
                <a:xfrm>
                  <a:off x="10287000" y="4713288"/>
                  <a:ext cx="300038" cy="477838"/>
                </a:xfrm>
                <a:custGeom>
                  <a:avLst/>
                  <a:gdLst>
                    <a:gd name="T0" fmla="*/ 17 w 17"/>
                    <a:gd name="T1" fmla="*/ 24 h 27"/>
                    <a:gd name="T2" fmla="*/ 9 w 17"/>
                    <a:gd name="T3" fmla="*/ 1 h 27"/>
                    <a:gd name="T4" fmla="*/ 8 w 17"/>
                    <a:gd name="T5" fmla="*/ 0 h 27"/>
                    <a:gd name="T6" fmla="*/ 1 w 17"/>
                    <a:gd name="T7" fmla="*/ 3 h 27"/>
                    <a:gd name="T8" fmla="*/ 0 w 17"/>
                    <a:gd name="T9" fmla="*/ 4 h 27"/>
                    <a:gd name="T10" fmla="*/ 9 w 17"/>
                    <a:gd name="T11" fmla="*/ 27 h 27"/>
                    <a:gd name="T12" fmla="*/ 10 w 17"/>
                    <a:gd name="T13" fmla="*/ 27 h 27"/>
                    <a:gd name="T14" fmla="*/ 16 w 17"/>
                    <a:gd name="T15" fmla="*/ 25 h 27"/>
                    <a:gd name="T16" fmla="*/ 17 w 17"/>
                    <a:gd name="T17" fmla="*/ 24 h 27"/>
                    <a:gd name="T18" fmla="*/ 2 w 17"/>
                    <a:gd name="T19" fmla="*/ 4 h 27"/>
                    <a:gd name="T20" fmla="*/ 8 w 17"/>
                    <a:gd name="T21" fmla="*/ 2 h 27"/>
                    <a:gd name="T22" fmla="*/ 8 w 17"/>
                    <a:gd name="T23" fmla="*/ 4 h 27"/>
                    <a:gd name="T24" fmla="*/ 2 w 17"/>
                    <a:gd name="T25" fmla="*/ 6 h 27"/>
                    <a:gd name="T26" fmla="*/ 2 w 17"/>
                    <a:gd name="T27" fmla="*/ 4 h 27"/>
                    <a:gd name="T28" fmla="*/ 3 w 17"/>
                    <a:gd name="T29" fmla="*/ 7 h 27"/>
                    <a:gd name="T30" fmla="*/ 9 w 17"/>
                    <a:gd name="T31" fmla="*/ 4 h 27"/>
                    <a:gd name="T32" fmla="*/ 9 w 17"/>
                    <a:gd name="T33" fmla="*/ 7 h 27"/>
                    <a:gd name="T34" fmla="*/ 3 w 17"/>
                    <a:gd name="T35" fmla="*/ 9 h 27"/>
                    <a:gd name="T36" fmla="*/ 3 w 17"/>
                    <a:gd name="T37" fmla="*/ 7 h 27"/>
                    <a:gd name="T38" fmla="*/ 4 w 17"/>
                    <a:gd name="T39" fmla="*/ 10 h 27"/>
                    <a:gd name="T40" fmla="*/ 10 w 17"/>
                    <a:gd name="T41" fmla="*/ 8 h 27"/>
                    <a:gd name="T42" fmla="*/ 11 w 17"/>
                    <a:gd name="T43" fmla="*/ 10 h 27"/>
                    <a:gd name="T44" fmla="*/ 5 w 17"/>
                    <a:gd name="T45" fmla="*/ 12 h 27"/>
                    <a:gd name="T46" fmla="*/ 4 w 17"/>
                    <a:gd name="T47" fmla="*/ 10 h 27"/>
                    <a:gd name="T48" fmla="*/ 6 w 17"/>
                    <a:gd name="T49" fmla="*/ 15 h 27"/>
                    <a:gd name="T50" fmla="*/ 5 w 17"/>
                    <a:gd name="T51" fmla="*/ 13 h 27"/>
                    <a:gd name="T52" fmla="*/ 11 w 17"/>
                    <a:gd name="T53" fmla="*/ 11 h 27"/>
                    <a:gd name="T54" fmla="*/ 12 w 17"/>
                    <a:gd name="T55" fmla="*/ 13 h 27"/>
                    <a:gd name="T56" fmla="*/ 6 w 17"/>
                    <a:gd name="T57" fmla="*/ 15 h 27"/>
                    <a:gd name="T58" fmla="*/ 12 w 17"/>
                    <a:gd name="T59" fmla="*/ 23 h 27"/>
                    <a:gd name="T60" fmla="*/ 10 w 17"/>
                    <a:gd name="T61" fmla="*/ 22 h 27"/>
                    <a:gd name="T62" fmla="*/ 11 w 17"/>
                    <a:gd name="T63" fmla="*/ 20 h 27"/>
                    <a:gd name="T64" fmla="*/ 13 w 17"/>
                    <a:gd name="T65" fmla="*/ 21 h 27"/>
                    <a:gd name="T66" fmla="*/ 12 w 17"/>
                    <a:gd name="T67" fmla="*/ 23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7" h="27">
                      <a:moveTo>
                        <a:pt x="17" y="24"/>
                      </a:move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9" y="27"/>
                        <a:pt x="9" y="27"/>
                        <a:pt x="10" y="27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lose/>
                      <a:moveTo>
                        <a:pt x="2" y="4"/>
                      </a:move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2" y="6"/>
                        <a:pt x="2" y="6"/>
                        <a:pt x="2" y="6"/>
                      </a:cubicBezTo>
                      <a:lnTo>
                        <a:pt x="2" y="4"/>
                      </a:lnTo>
                      <a:close/>
                      <a:moveTo>
                        <a:pt x="3" y="7"/>
                      </a:move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3" y="9"/>
                        <a:pt x="3" y="9"/>
                        <a:pt x="3" y="9"/>
                      </a:cubicBezTo>
                      <a:lnTo>
                        <a:pt x="3" y="7"/>
                      </a:lnTo>
                      <a:close/>
                      <a:moveTo>
                        <a:pt x="4" y="10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lnTo>
                        <a:pt x="4" y="10"/>
                      </a:lnTo>
                      <a:close/>
                      <a:moveTo>
                        <a:pt x="6" y="15"/>
                      </a:move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1" y="11"/>
                        <a:pt x="11" y="11"/>
                        <a:pt x="11" y="11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lnTo>
                        <a:pt x="6" y="15"/>
                      </a:lnTo>
                      <a:close/>
                      <a:moveTo>
                        <a:pt x="12" y="23"/>
                      </a:moveTo>
                      <a:cubicBezTo>
                        <a:pt x="11" y="23"/>
                        <a:pt x="10" y="23"/>
                        <a:pt x="10" y="22"/>
                      </a:cubicBezTo>
                      <a:cubicBezTo>
                        <a:pt x="9" y="21"/>
                        <a:pt x="10" y="20"/>
                        <a:pt x="11" y="20"/>
                      </a:cubicBezTo>
                      <a:cubicBezTo>
                        <a:pt x="12" y="19"/>
                        <a:pt x="13" y="20"/>
                        <a:pt x="13" y="21"/>
                      </a:cubicBezTo>
                      <a:cubicBezTo>
                        <a:pt x="13" y="22"/>
                        <a:pt x="13" y="23"/>
                        <a:pt x="1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1267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7" name="直接连接符 6"/>
          <p:cNvCxnSpPr>
            <a:stCxn id="12" idx="2"/>
          </p:cNvCxnSpPr>
          <p:nvPr/>
        </p:nvCxnSpPr>
        <p:spPr>
          <a:xfrm flipV="1">
            <a:off x="1871663" y="3654425"/>
            <a:ext cx="8740775" cy="1111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1871663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090863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87813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5172075" y="3619500"/>
            <a:ext cx="71438" cy="698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081713" y="3606800"/>
            <a:ext cx="115887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077075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75600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901113" y="3621088"/>
            <a:ext cx="90487" cy="920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713913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520363" y="3606800"/>
            <a:ext cx="117475" cy="1174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22" name="直接连接符 21"/>
          <p:cNvCxnSpPr>
            <a:stCxn id="12" idx="4"/>
          </p:cNvCxnSpPr>
          <p:nvPr/>
        </p:nvCxnSpPr>
        <p:spPr>
          <a:xfrm flipH="1" flipV="1">
            <a:off x="1930400" y="3036888"/>
            <a:ext cx="0" cy="6873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3149600" y="3724275"/>
            <a:ext cx="0" cy="6873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6145213" y="2998788"/>
            <a:ext cx="0" cy="6873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7127875" y="3724275"/>
            <a:ext cx="0" cy="6873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9766300" y="2967038"/>
            <a:ext cx="0" cy="6873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10577513" y="3659188"/>
            <a:ext cx="0" cy="6873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1516063" y="2225675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692400" y="4346575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99125" y="2122488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70675" y="4346575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9301163" y="2109788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120313" y="4346575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Freeform 27"/>
          <p:cNvSpPr>
            <a:spLocks noEditPoints="1"/>
          </p:cNvSpPr>
          <p:nvPr/>
        </p:nvSpPr>
        <p:spPr bwMode="auto">
          <a:xfrm>
            <a:off x="1752600" y="2433638"/>
            <a:ext cx="474663" cy="396875"/>
          </a:xfrm>
          <a:custGeom>
            <a:avLst/>
            <a:gdLst>
              <a:gd name="T0" fmla="*/ 77 w 192"/>
              <a:gd name="T1" fmla="*/ 33 h 161"/>
              <a:gd name="T2" fmla="*/ 152 w 192"/>
              <a:gd name="T3" fmla="*/ 4 h 161"/>
              <a:gd name="T4" fmla="*/ 51 w 192"/>
              <a:gd name="T5" fmla="*/ 33 h 161"/>
              <a:gd name="T6" fmla="*/ 0 w 192"/>
              <a:gd name="T7" fmla="*/ 37 h 161"/>
              <a:gd name="T8" fmla="*/ 4 w 192"/>
              <a:gd name="T9" fmla="*/ 161 h 161"/>
              <a:gd name="T10" fmla="*/ 192 w 192"/>
              <a:gd name="T11" fmla="*/ 157 h 161"/>
              <a:gd name="T12" fmla="*/ 188 w 192"/>
              <a:gd name="T13" fmla="*/ 33 h 161"/>
              <a:gd name="T14" fmla="*/ 20 w 192"/>
              <a:gd name="T15" fmla="*/ 129 h 161"/>
              <a:gd name="T16" fmla="*/ 20 w 192"/>
              <a:gd name="T17" fmla="*/ 121 h 161"/>
              <a:gd name="T18" fmla="*/ 88 w 192"/>
              <a:gd name="T19" fmla="*/ 125 h 161"/>
              <a:gd name="T20" fmla="*/ 84 w 192"/>
              <a:gd name="T21" fmla="*/ 113 h 161"/>
              <a:gd name="T22" fmla="*/ 16 w 192"/>
              <a:gd name="T23" fmla="*/ 109 h 161"/>
              <a:gd name="T24" fmla="*/ 84 w 192"/>
              <a:gd name="T25" fmla="*/ 105 h 161"/>
              <a:gd name="T26" fmla="*/ 84 w 192"/>
              <a:gd name="T27" fmla="*/ 113 h 161"/>
              <a:gd name="T28" fmla="*/ 20 w 192"/>
              <a:gd name="T29" fmla="*/ 97 h 161"/>
              <a:gd name="T30" fmla="*/ 20 w 192"/>
              <a:gd name="T31" fmla="*/ 89 h 161"/>
              <a:gd name="T32" fmla="*/ 88 w 192"/>
              <a:gd name="T33" fmla="*/ 93 h 161"/>
              <a:gd name="T34" fmla="*/ 84 w 192"/>
              <a:gd name="T35" fmla="*/ 81 h 161"/>
              <a:gd name="T36" fmla="*/ 16 w 192"/>
              <a:gd name="T37" fmla="*/ 77 h 161"/>
              <a:gd name="T38" fmla="*/ 84 w 192"/>
              <a:gd name="T39" fmla="*/ 73 h 161"/>
              <a:gd name="T40" fmla="*/ 84 w 192"/>
              <a:gd name="T41" fmla="*/ 81 h 161"/>
              <a:gd name="T42" fmla="*/ 20 w 192"/>
              <a:gd name="T43" fmla="*/ 65 h 161"/>
              <a:gd name="T44" fmla="*/ 20 w 192"/>
              <a:gd name="T45" fmla="*/ 57 h 161"/>
              <a:gd name="T46" fmla="*/ 88 w 192"/>
              <a:gd name="T47" fmla="*/ 61 h 161"/>
              <a:gd name="T48" fmla="*/ 116 w 192"/>
              <a:gd name="T49" fmla="*/ 129 h 161"/>
              <a:gd name="T50" fmla="*/ 116 w 192"/>
              <a:gd name="T51" fmla="*/ 105 h 161"/>
              <a:gd name="T52" fmla="*/ 116 w 192"/>
              <a:gd name="T53" fmla="*/ 129 h 161"/>
              <a:gd name="T54" fmla="*/ 144 w 192"/>
              <a:gd name="T55" fmla="*/ 117 h 161"/>
              <a:gd name="T56" fmla="*/ 168 w 192"/>
              <a:gd name="T57" fmla="*/ 117 h 161"/>
              <a:gd name="T58" fmla="*/ 168 w 192"/>
              <a:gd name="T59" fmla="*/ 89 h 161"/>
              <a:gd name="T60" fmla="*/ 151 w 192"/>
              <a:gd name="T61" fmla="*/ 79 h 161"/>
              <a:gd name="T62" fmla="*/ 145 w 192"/>
              <a:gd name="T63" fmla="*/ 74 h 161"/>
              <a:gd name="T64" fmla="*/ 104 w 192"/>
              <a:gd name="T65" fmla="*/ 89 h 161"/>
              <a:gd name="T66" fmla="*/ 168 w 192"/>
              <a:gd name="T67" fmla="*/ 6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61">
                <a:moveTo>
                  <a:pt x="188" y="33"/>
                </a:moveTo>
                <a:cubicBezTo>
                  <a:pt x="77" y="33"/>
                  <a:pt x="77" y="33"/>
                  <a:pt x="77" y="33"/>
                </a:cubicBezTo>
                <a:cubicBezTo>
                  <a:pt x="149" y="9"/>
                  <a:pt x="149" y="9"/>
                  <a:pt x="149" y="9"/>
                </a:cubicBezTo>
                <a:cubicBezTo>
                  <a:pt x="152" y="8"/>
                  <a:pt x="153" y="6"/>
                  <a:pt x="152" y="4"/>
                </a:cubicBezTo>
                <a:cubicBezTo>
                  <a:pt x="151" y="2"/>
                  <a:pt x="149" y="0"/>
                  <a:pt x="147" y="1"/>
                </a:cubicBezTo>
                <a:cubicBezTo>
                  <a:pt x="51" y="33"/>
                  <a:pt x="51" y="33"/>
                  <a:pt x="51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3"/>
                  <a:pt x="0" y="35"/>
                  <a:pt x="0" y="37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59"/>
                  <a:pt x="2" y="161"/>
                  <a:pt x="4" y="161"/>
                </a:cubicBezTo>
                <a:cubicBezTo>
                  <a:pt x="188" y="161"/>
                  <a:pt x="188" y="161"/>
                  <a:pt x="188" y="161"/>
                </a:cubicBezTo>
                <a:cubicBezTo>
                  <a:pt x="190" y="161"/>
                  <a:pt x="192" y="159"/>
                  <a:pt x="192" y="157"/>
                </a:cubicBezTo>
                <a:cubicBezTo>
                  <a:pt x="192" y="37"/>
                  <a:pt x="192" y="37"/>
                  <a:pt x="192" y="37"/>
                </a:cubicBezTo>
                <a:cubicBezTo>
                  <a:pt x="192" y="35"/>
                  <a:pt x="190" y="33"/>
                  <a:pt x="188" y="33"/>
                </a:cubicBezTo>
                <a:close/>
                <a:moveTo>
                  <a:pt x="84" y="129"/>
                </a:moveTo>
                <a:cubicBezTo>
                  <a:pt x="20" y="129"/>
                  <a:pt x="20" y="129"/>
                  <a:pt x="20" y="129"/>
                </a:cubicBezTo>
                <a:cubicBezTo>
                  <a:pt x="18" y="129"/>
                  <a:pt x="16" y="127"/>
                  <a:pt x="16" y="125"/>
                </a:cubicBezTo>
                <a:cubicBezTo>
                  <a:pt x="16" y="123"/>
                  <a:pt x="18" y="121"/>
                  <a:pt x="20" y="121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86" y="121"/>
                  <a:pt x="88" y="123"/>
                  <a:pt x="88" y="125"/>
                </a:cubicBezTo>
                <a:cubicBezTo>
                  <a:pt x="88" y="127"/>
                  <a:pt x="86" y="129"/>
                  <a:pt x="84" y="129"/>
                </a:cubicBezTo>
                <a:close/>
                <a:moveTo>
                  <a:pt x="84" y="113"/>
                </a:moveTo>
                <a:cubicBezTo>
                  <a:pt x="20" y="113"/>
                  <a:pt x="20" y="113"/>
                  <a:pt x="20" y="113"/>
                </a:cubicBezTo>
                <a:cubicBezTo>
                  <a:pt x="18" y="113"/>
                  <a:pt x="16" y="111"/>
                  <a:pt x="16" y="109"/>
                </a:cubicBezTo>
                <a:cubicBezTo>
                  <a:pt x="16" y="107"/>
                  <a:pt x="18" y="105"/>
                  <a:pt x="20" y="105"/>
                </a:cubicBezTo>
                <a:cubicBezTo>
                  <a:pt x="84" y="105"/>
                  <a:pt x="84" y="105"/>
                  <a:pt x="84" y="105"/>
                </a:cubicBezTo>
                <a:cubicBezTo>
                  <a:pt x="86" y="105"/>
                  <a:pt x="88" y="107"/>
                  <a:pt x="88" y="109"/>
                </a:cubicBezTo>
                <a:cubicBezTo>
                  <a:pt x="88" y="111"/>
                  <a:pt x="86" y="113"/>
                  <a:pt x="84" y="113"/>
                </a:cubicBezTo>
                <a:close/>
                <a:moveTo>
                  <a:pt x="84" y="97"/>
                </a:moveTo>
                <a:cubicBezTo>
                  <a:pt x="20" y="97"/>
                  <a:pt x="20" y="97"/>
                  <a:pt x="20" y="97"/>
                </a:cubicBezTo>
                <a:cubicBezTo>
                  <a:pt x="18" y="97"/>
                  <a:pt x="16" y="95"/>
                  <a:pt x="16" y="93"/>
                </a:cubicBezTo>
                <a:cubicBezTo>
                  <a:pt x="16" y="91"/>
                  <a:pt x="18" y="89"/>
                  <a:pt x="20" y="89"/>
                </a:cubicBezTo>
                <a:cubicBezTo>
                  <a:pt x="84" y="89"/>
                  <a:pt x="84" y="89"/>
                  <a:pt x="84" y="89"/>
                </a:cubicBezTo>
                <a:cubicBezTo>
                  <a:pt x="86" y="89"/>
                  <a:pt x="88" y="91"/>
                  <a:pt x="88" y="93"/>
                </a:cubicBezTo>
                <a:cubicBezTo>
                  <a:pt x="88" y="95"/>
                  <a:pt x="86" y="97"/>
                  <a:pt x="84" y="97"/>
                </a:cubicBezTo>
                <a:close/>
                <a:moveTo>
                  <a:pt x="84" y="81"/>
                </a:moveTo>
                <a:cubicBezTo>
                  <a:pt x="20" y="81"/>
                  <a:pt x="20" y="81"/>
                  <a:pt x="20" y="81"/>
                </a:cubicBezTo>
                <a:cubicBezTo>
                  <a:pt x="18" y="81"/>
                  <a:pt x="16" y="79"/>
                  <a:pt x="16" y="77"/>
                </a:cubicBezTo>
                <a:cubicBezTo>
                  <a:pt x="16" y="75"/>
                  <a:pt x="18" y="73"/>
                  <a:pt x="20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6" y="73"/>
                  <a:pt x="88" y="75"/>
                  <a:pt x="88" y="77"/>
                </a:cubicBezTo>
                <a:cubicBezTo>
                  <a:pt x="88" y="79"/>
                  <a:pt x="86" y="81"/>
                  <a:pt x="84" y="81"/>
                </a:cubicBezTo>
                <a:close/>
                <a:moveTo>
                  <a:pt x="84" y="65"/>
                </a:moveTo>
                <a:cubicBezTo>
                  <a:pt x="20" y="65"/>
                  <a:pt x="20" y="65"/>
                  <a:pt x="20" y="65"/>
                </a:cubicBezTo>
                <a:cubicBezTo>
                  <a:pt x="18" y="65"/>
                  <a:pt x="16" y="63"/>
                  <a:pt x="16" y="61"/>
                </a:cubicBezTo>
                <a:cubicBezTo>
                  <a:pt x="16" y="59"/>
                  <a:pt x="18" y="57"/>
                  <a:pt x="20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6" y="57"/>
                  <a:pt x="88" y="59"/>
                  <a:pt x="88" y="61"/>
                </a:cubicBezTo>
                <a:cubicBezTo>
                  <a:pt x="88" y="63"/>
                  <a:pt x="86" y="65"/>
                  <a:pt x="84" y="65"/>
                </a:cubicBezTo>
                <a:close/>
                <a:moveTo>
                  <a:pt x="116" y="129"/>
                </a:moveTo>
                <a:cubicBezTo>
                  <a:pt x="110" y="129"/>
                  <a:pt x="104" y="123"/>
                  <a:pt x="104" y="117"/>
                </a:cubicBezTo>
                <a:cubicBezTo>
                  <a:pt x="104" y="110"/>
                  <a:pt x="110" y="105"/>
                  <a:pt x="116" y="105"/>
                </a:cubicBezTo>
                <a:cubicBezTo>
                  <a:pt x="123" y="105"/>
                  <a:pt x="128" y="110"/>
                  <a:pt x="128" y="117"/>
                </a:cubicBezTo>
                <a:cubicBezTo>
                  <a:pt x="128" y="123"/>
                  <a:pt x="123" y="129"/>
                  <a:pt x="116" y="129"/>
                </a:cubicBezTo>
                <a:close/>
                <a:moveTo>
                  <a:pt x="156" y="129"/>
                </a:moveTo>
                <a:cubicBezTo>
                  <a:pt x="150" y="129"/>
                  <a:pt x="144" y="123"/>
                  <a:pt x="144" y="117"/>
                </a:cubicBezTo>
                <a:cubicBezTo>
                  <a:pt x="144" y="110"/>
                  <a:pt x="150" y="105"/>
                  <a:pt x="156" y="105"/>
                </a:cubicBezTo>
                <a:cubicBezTo>
                  <a:pt x="163" y="105"/>
                  <a:pt x="168" y="110"/>
                  <a:pt x="168" y="117"/>
                </a:cubicBezTo>
                <a:cubicBezTo>
                  <a:pt x="168" y="123"/>
                  <a:pt x="163" y="129"/>
                  <a:pt x="156" y="129"/>
                </a:cubicBezTo>
                <a:close/>
                <a:moveTo>
                  <a:pt x="168" y="89"/>
                </a:moveTo>
                <a:cubicBezTo>
                  <a:pt x="144" y="89"/>
                  <a:pt x="144" y="89"/>
                  <a:pt x="144" y="89"/>
                </a:cubicBezTo>
                <a:cubicBezTo>
                  <a:pt x="151" y="79"/>
                  <a:pt x="151" y="79"/>
                  <a:pt x="151" y="79"/>
                </a:cubicBezTo>
                <a:cubicBezTo>
                  <a:pt x="153" y="78"/>
                  <a:pt x="152" y="75"/>
                  <a:pt x="151" y="74"/>
                </a:cubicBezTo>
                <a:cubicBezTo>
                  <a:pt x="149" y="72"/>
                  <a:pt x="146" y="73"/>
                  <a:pt x="145" y="74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04" y="89"/>
                  <a:pt x="104" y="89"/>
                  <a:pt x="104" y="89"/>
                </a:cubicBezTo>
                <a:cubicBezTo>
                  <a:pt x="104" y="65"/>
                  <a:pt x="104" y="65"/>
                  <a:pt x="104" y="65"/>
                </a:cubicBezTo>
                <a:cubicBezTo>
                  <a:pt x="168" y="65"/>
                  <a:pt x="168" y="65"/>
                  <a:pt x="168" y="65"/>
                </a:cubicBezTo>
                <a:lnTo>
                  <a:pt x="168" y="8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12869" y="4586240"/>
            <a:ext cx="473075" cy="434975"/>
            <a:chOff x="2912869" y="4586240"/>
            <a:chExt cx="473075" cy="4349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2912869" y="4586240"/>
              <a:ext cx="473075" cy="434975"/>
            </a:xfrm>
            <a:custGeom>
              <a:avLst/>
              <a:gdLst>
                <a:gd name="T0" fmla="*/ 188 w 192"/>
                <a:gd name="T1" fmla="*/ 0 h 176"/>
                <a:gd name="T2" fmla="*/ 4 w 192"/>
                <a:gd name="T3" fmla="*/ 0 h 176"/>
                <a:gd name="T4" fmla="*/ 0 w 192"/>
                <a:gd name="T5" fmla="*/ 4 h 176"/>
                <a:gd name="T6" fmla="*/ 0 w 192"/>
                <a:gd name="T7" fmla="*/ 172 h 176"/>
                <a:gd name="T8" fmla="*/ 4 w 192"/>
                <a:gd name="T9" fmla="*/ 176 h 176"/>
                <a:gd name="T10" fmla="*/ 188 w 192"/>
                <a:gd name="T11" fmla="*/ 176 h 176"/>
                <a:gd name="T12" fmla="*/ 192 w 192"/>
                <a:gd name="T13" fmla="*/ 172 h 176"/>
                <a:gd name="T14" fmla="*/ 192 w 192"/>
                <a:gd name="T15" fmla="*/ 4 h 176"/>
                <a:gd name="T16" fmla="*/ 188 w 192"/>
                <a:gd name="T17" fmla="*/ 0 h 176"/>
                <a:gd name="T18" fmla="*/ 176 w 192"/>
                <a:gd name="T19" fmla="*/ 132 h 176"/>
                <a:gd name="T20" fmla="*/ 172 w 192"/>
                <a:gd name="T21" fmla="*/ 136 h 176"/>
                <a:gd name="T22" fmla="*/ 20 w 192"/>
                <a:gd name="T23" fmla="*/ 136 h 176"/>
                <a:gd name="T24" fmla="*/ 16 w 192"/>
                <a:gd name="T25" fmla="*/ 132 h 176"/>
                <a:gd name="T26" fmla="*/ 16 w 192"/>
                <a:gd name="T27" fmla="*/ 20 h 176"/>
                <a:gd name="T28" fmla="*/ 20 w 192"/>
                <a:gd name="T29" fmla="*/ 16 h 176"/>
                <a:gd name="T30" fmla="*/ 172 w 192"/>
                <a:gd name="T31" fmla="*/ 16 h 176"/>
                <a:gd name="T32" fmla="*/ 176 w 192"/>
                <a:gd name="T33" fmla="*/ 20 h 176"/>
                <a:gd name="T34" fmla="*/ 176 w 192"/>
                <a:gd name="T35" fmla="*/ 1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76">
                  <a:moveTo>
                    <a:pt x="1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88" y="176"/>
                    <a:pt x="188" y="176"/>
                    <a:pt x="188" y="176"/>
                  </a:cubicBezTo>
                  <a:cubicBezTo>
                    <a:pt x="190" y="176"/>
                    <a:pt x="192" y="174"/>
                    <a:pt x="192" y="172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  <a:moveTo>
                    <a:pt x="176" y="132"/>
                  </a:moveTo>
                  <a:cubicBezTo>
                    <a:pt x="176" y="134"/>
                    <a:pt x="174" y="136"/>
                    <a:pt x="172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8" y="16"/>
                    <a:pt x="20" y="1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4" y="16"/>
                    <a:pt x="176" y="18"/>
                    <a:pt x="176" y="20"/>
                  </a:cubicBezTo>
                  <a:lnTo>
                    <a:pt x="176" y="1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3050981" y="4665615"/>
              <a:ext cx="79375" cy="7937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44"/>
            <p:cNvSpPr>
              <a:spLocks noEditPoints="1"/>
            </p:cNvSpPr>
            <p:nvPr/>
          </p:nvSpPr>
          <p:spPr bwMode="auto">
            <a:xfrm>
              <a:off x="2971606" y="4719590"/>
              <a:ext cx="355600" cy="182563"/>
            </a:xfrm>
            <a:custGeom>
              <a:avLst/>
              <a:gdLst>
                <a:gd name="T0" fmla="*/ 77 w 144"/>
                <a:gd name="T1" fmla="*/ 7 h 74"/>
                <a:gd name="T2" fmla="*/ 77 w 144"/>
                <a:gd name="T3" fmla="*/ 8 h 74"/>
                <a:gd name="T4" fmla="*/ 49 w 144"/>
                <a:gd name="T5" fmla="*/ 36 h 74"/>
                <a:gd name="T6" fmla="*/ 43 w 144"/>
                <a:gd name="T7" fmla="*/ 31 h 74"/>
                <a:gd name="T8" fmla="*/ 13 w 144"/>
                <a:gd name="T9" fmla="*/ 32 h 74"/>
                <a:gd name="T10" fmla="*/ 0 w 144"/>
                <a:gd name="T11" fmla="*/ 45 h 74"/>
                <a:gd name="T12" fmla="*/ 0 w 144"/>
                <a:gd name="T13" fmla="*/ 56 h 74"/>
                <a:gd name="T14" fmla="*/ 0 w 144"/>
                <a:gd name="T15" fmla="*/ 74 h 74"/>
                <a:gd name="T16" fmla="*/ 144 w 144"/>
                <a:gd name="T17" fmla="*/ 74 h 74"/>
                <a:gd name="T18" fmla="*/ 144 w 144"/>
                <a:gd name="T19" fmla="*/ 50 h 74"/>
                <a:gd name="T20" fmla="*/ 144 w 144"/>
                <a:gd name="T21" fmla="*/ 40 h 74"/>
                <a:gd name="T22" fmla="*/ 107 w 144"/>
                <a:gd name="T23" fmla="*/ 7 h 74"/>
                <a:gd name="T24" fmla="*/ 77 w 144"/>
                <a:gd name="T25" fmla="*/ 7 h 74"/>
                <a:gd name="T26" fmla="*/ 104 w 144"/>
                <a:gd name="T27" fmla="*/ 33 h 74"/>
                <a:gd name="T28" fmla="*/ 94 w 144"/>
                <a:gd name="T29" fmla="*/ 27 h 74"/>
                <a:gd name="T30" fmla="*/ 90 w 144"/>
                <a:gd name="T31" fmla="*/ 27 h 74"/>
                <a:gd name="T32" fmla="*/ 80 w 144"/>
                <a:gd name="T33" fmla="*/ 33 h 74"/>
                <a:gd name="T34" fmla="*/ 70 w 144"/>
                <a:gd name="T35" fmla="*/ 27 h 74"/>
                <a:gd name="T36" fmla="*/ 70 w 144"/>
                <a:gd name="T37" fmla="*/ 26 h 74"/>
                <a:gd name="T38" fmla="*/ 83 w 144"/>
                <a:gd name="T39" fmla="*/ 13 h 74"/>
                <a:gd name="T40" fmla="*/ 102 w 144"/>
                <a:gd name="T41" fmla="*/ 13 h 74"/>
                <a:gd name="T42" fmla="*/ 118 w 144"/>
                <a:gd name="T43" fmla="*/ 27 h 74"/>
                <a:gd name="T44" fmla="*/ 104 w 144"/>
                <a:gd name="T45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74">
                  <a:moveTo>
                    <a:pt x="77" y="7"/>
                  </a:moveTo>
                  <a:cubicBezTo>
                    <a:pt x="77" y="7"/>
                    <a:pt x="77" y="7"/>
                    <a:pt x="77" y="8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5" y="24"/>
                    <a:pt x="22" y="24"/>
                    <a:pt x="13" y="3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99" y="0"/>
                    <a:pt x="85" y="0"/>
                    <a:pt x="77" y="7"/>
                  </a:cubicBezTo>
                  <a:close/>
                  <a:moveTo>
                    <a:pt x="104" y="33"/>
                  </a:move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1" y="26"/>
                    <a:pt x="90" y="2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8" y="9"/>
                    <a:pt x="97" y="9"/>
                    <a:pt x="102" y="13"/>
                  </a:cubicBezTo>
                  <a:cubicBezTo>
                    <a:pt x="118" y="27"/>
                    <a:pt x="118" y="27"/>
                    <a:pt x="118" y="27"/>
                  </a:cubicBezTo>
                  <a:lnTo>
                    <a:pt x="104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19232" y="2322683"/>
            <a:ext cx="473075" cy="474662"/>
            <a:chOff x="5919232" y="2322683"/>
            <a:chExt cx="473075" cy="4746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919232" y="2322683"/>
              <a:ext cx="473075" cy="238125"/>
            </a:xfrm>
            <a:custGeom>
              <a:avLst/>
              <a:gdLst>
                <a:gd name="T0" fmla="*/ 188 w 192"/>
                <a:gd name="T1" fmla="*/ 32 h 96"/>
                <a:gd name="T2" fmla="*/ 132 w 192"/>
                <a:gd name="T3" fmla="*/ 32 h 96"/>
                <a:gd name="T4" fmla="*/ 136 w 192"/>
                <a:gd name="T5" fmla="*/ 20 h 96"/>
                <a:gd name="T6" fmla="*/ 116 w 192"/>
                <a:gd name="T7" fmla="*/ 0 h 96"/>
                <a:gd name="T8" fmla="*/ 96 w 192"/>
                <a:gd name="T9" fmla="*/ 20 h 96"/>
                <a:gd name="T10" fmla="*/ 100 w 192"/>
                <a:gd name="T11" fmla="*/ 32 h 96"/>
                <a:gd name="T12" fmla="*/ 92 w 192"/>
                <a:gd name="T13" fmla="*/ 32 h 96"/>
                <a:gd name="T14" fmla="*/ 96 w 192"/>
                <a:gd name="T15" fmla="*/ 20 h 96"/>
                <a:gd name="T16" fmla="*/ 76 w 192"/>
                <a:gd name="T17" fmla="*/ 0 h 96"/>
                <a:gd name="T18" fmla="*/ 56 w 192"/>
                <a:gd name="T19" fmla="*/ 20 h 96"/>
                <a:gd name="T20" fmla="*/ 60 w 192"/>
                <a:gd name="T21" fmla="*/ 32 h 96"/>
                <a:gd name="T22" fmla="*/ 4 w 192"/>
                <a:gd name="T23" fmla="*/ 32 h 96"/>
                <a:gd name="T24" fmla="*/ 0 w 192"/>
                <a:gd name="T25" fmla="*/ 36 h 96"/>
                <a:gd name="T26" fmla="*/ 0 w 192"/>
                <a:gd name="T27" fmla="*/ 92 h 96"/>
                <a:gd name="T28" fmla="*/ 4 w 192"/>
                <a:gd name="T29" fmla="*/ 96 h 96"/>
                <a:gd name="T30" fmla="*/ 16 w 192"/>
                <a:gd name="T31" fmla="*/ 96 h 96"/>
                <a:gd name="T32" fmla="*/ 24 w 192"/>
                <a:gd name="T33" fmla="*/ 96 h 96"/>
                <a:gd name="T34" fmla="*/ 80 w 192"/>
                <a:gd name="T35" fmla="*/ 96 h 96"/>
                <a:gd name="T36" fmla="*/ 88 w 192"/>
                <a:gd name="T37" fmla="*/ 96 h 96"/>
                <a:gd name="T38" fmla="*/ 88 w 192"/>
                <a:gd name="T39" fmla="*/ 88 h 96"/>
                <a:gd name="T40" fmla="*/ 88 w 192"/>
                <a:gd name="T41" fmla="*/ 40 h 96"/>
                <a:gd name="T42" fmla="*/ 104 w 192"/>
                <a:gd name="T43" fmla="*/ 40 h 96"/>
                <a:gd name="T44" fmla="*/ 104 w 192"/>
                <a:gd name="T45" fmla="*/ 88 h 96"/>
                <a:gd name="T46" fmla="*/ 104 w 192"/>
                <a:gd name="T47" fmla="*/ 96 h 96"/>
                <a:gd name="T48" fmla="*/ 112 w 192"/>
                <a:gd name="T49" fmla="*/ 96 h 96"/>
                <a:gd name="T50" fmla="*/ 168 w 192"/>
                <a:gd name="T51" fmla="*/ 96 h 96"/>
                <a:gd name="T52" fmla="*/ 176 w 192"/>
                <a:gd name="T53" fmla="*/ 96 h 96"/>
                <a:gd name="T54" fmla="*/ 188 w 192"/>
                <a:gd name="T55" fmla="*/ 96 h 96"/>
                <a:gd name="T56" fmla="*/ 192 w 192"/>
                <a:gd name="T57" fmla="*/ 92 h 96"/>
                <a:gd name="T58" fmla="*/ 192 w 192"/>
                <a:gd name="T59" fmla="*/ 36 h 96"/>
                <a:gd name="T60" fmla="*/ 188 w 192"/>
                <a:gd name="T61" fmla="*/ 3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2" h="96">
                  <a:moveTo>
                    <a:pt x="188" y="32"/>
                  </a:moveTo>
                  <a:cubicBezTo>
                    <a:pt x="132" y="32"/>
                    <a:pt x="132" y="32"/>
                    <a:pt x="132" y="32"/>
                  </a:cubicBezTo>
                  <a:cubicBezTo>
                    <a:pt x="135" y="29"/>
                    <a:pt x="136" y="24"/>
                    <a:pt x="136" y="20"/>
                  </a:cubicBezTo>
                  <a:cubicBezTo>
                    <a:pt x="136" y="9"/>
                    <a:pt x="127" y="0"/>
                    <a:pt x="116" y="0"/>
                  </a:cubicBezTo>
                  <a:cubicBezTo>
                    <a:pt x="105" y="0"/>
                    <a:pt x="96" y="9"/>
                    <a:pt x="96" y="20"/>
                  </a:cubicBezTo>
                  <a:cubicBezTo>
                    <a:pt x="96" y="24"/>
                    <a:pt x="98" y="29"/>
                    <a:pt x="100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5" y="29"/>
                    <a:pt x="96" y="24"/>
                    <a:pt x="96" y="20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65" y="0"/>
                    <a:pt x="56" y="9"/>
                    <a:pt x="56" y="20"/>
                  </a:cubicBezTo>
                  <a:cubicBezTo>
                    <a:pt x="56" y="24"/>
                    <a:pt x="58" y="29"/>
                    <a:pt x="60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4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8" y="96"/>
                    <a:pt x="88" y="96"/>
                    <a:pt x="88" y="96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12" y="96"/>
                    <a:pt x="112" y="96"/>
                    <a:pt x="112" y="96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176" y="96"/>
                    <a:pt x="176" y="96"/>
                    <a:pt x="176" y="96"/>
                  </a:cubicBezTo>
                  <a:cubicBezTo>
                    <a:pt x="188" y="96"/>
                    <a:pt x="188" y="96"/>
                    <a:pt x="188" y="96"/>
                  </a:cubicBezTo>
                  <a:cubicBezTo>
                    <a:pt x="190" y="96"/>
                    <a:pt x="192" y="94"/>
                    <a:pt x="192" y="92"/>
                  </a:cubicBezTo>
                  <a:cubicBezTo>
                    <a:pt x="192" y="36"/>
                    <a:pt x="192" y="36"/>
                    <a:pt x="192" y="36"/>
                  </a:cubicBezTo>
                  <a:cubicBezTo>
                    <a:pt x="192" y="34"/>
                    <a:pt x="190" y="32"/>
                    <a:pt x="188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5957332" y="2581445"/>
              <a:ext cx="396875" cy="215900"/>
            </a:xfrm>
            <a:custGeom>
              <a:avLst/>
              <a:gdLst>
                <a:gd name="T0" fmla="*/ 96 w 160"/>
                <a:gd name="T1" fmla="*/ 0 h 88"/>
                <a:gd name="T2" fmla="*/ 88 w 160"/>
                <a:gd name="T3" fmla="*/ 0 h 88"/>
                <a:gd name="T4" fmla="*/ 88 w 160"/>
                <a:gd name="T5" fmla="*/ 80 h 88"/>
                <a:gd name="T6" fmla="*/ 72 w 160"/>
                <a:gd name="T7" fmla="*/ 80 h 88"/>
                <a:gd name="T8" fmla="*/ 72 w 160"/>
                <a:gd name="T9" fmla="*/ 0 h 88"/>
                <a:gd name="T10" fmla="*/ 64 w 160"/>
                <a:gd name="T11" fmla="*/ 0 h 88"/>
                <a:gd name="T12" fmla="*/ 8 w 160"/>
                <a:gd name="T13" fmla="*/ 0 h 88"/>
                <a:gd name="T14" fmla="*/ 0 w 160"/>
                <a:gd name="T15" fmla="*/ 0 h 88"/>
                <a:gd name="T16" fmla="*/ 0 w 160"/>
                <a:gd name="T17" fmla="*/ 84 h 88"/>
                <a:gd name="T18" fmla="*/ 4 w 160"/>
                <a:gd name="T19" fmla="*/ 88 h 88"/>
                <a:gd name="T20" fmla="*/ 68 w 160"/>
                <a:gd name="T21" fmla="*/ 88 h 88"/>
                <a:gd name="T22" fmla="*/ 156 w 160"/>
                <a:gd name="T23" fmla="*/ 88 h 88"/>
                <a:gd name="T24" fmla="*/ 160 w 160"/>
                <a:gd name="T25" fmla="*/ 84 h 88"/>
                <a:gd name="T26" fmla="*/ 160 w 160"/>
                <a:gd name="T27" fmla="*/ 0 h 88"/>
                <a:gd name="T28" fmla="*/ 152 w 160"/>
                <a:gd name="T29" fmla="*/ 0 h 88"/>
                <a:gd name="T30" fmla="*/ 96 w 160"/>
                <a:gd name="T31" fmla="*/ 0 h 88"/>
                <a:gd name="T32" fmla="*/ 96 w 160"/>
                <a:gd name="T33" fmla="*/ 80 h 88"/>
                <a:gd name="T34" fmla="*/ 96 w 160"/>
                <a:gd name="T35" fmla="*/ 80 h 88"/>
                <a:gd name="T36" fmla="*/ 96 w 160"/>
                <a:gd name="T37" fmla="*/ 76 h 88"/>
                <a:gd name="T38" fmla="*/ 96 w 160"/>
                <a:gd name="T3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88">
                  <a:moveTo>
                    <a:pt x="96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8" y="88"/>
                    <a:pt x="160" y="86"/>
                    <a:pt x="160" y="84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52" y="0"/>
                    <a:pt x="152" y="0"/>
                    <a:pt x="152" y="0"/>
                  </a:cubicBezTo>
                  <a:lnTo>
                    <a:pt x="96" y="0"/>
                  </a:lnTo>
                  <a:close/>
                  <a:moveTo>
                    <a:pt x="96" y="80"/>
                  </a:moveTo>
                  <a:cubicBezTo>
                    <a:pt x="96" y="80"/>
                    <a:pt x="96" y="80"/>
                    <a:pt x="96" y="80"/>
                  </a:cubicBezTo>
                  <a:cubicBezTo>
                    <a:pt x="96" y="79"/>
                    <a:pt x="96" y="77"/>
                    <a:pt x="96" y="76"/>
                  </a:cubicBezTo>
                  <a:lnTo>
                    <a:pt x="96" y="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2" name="Freeform 69"/>
          <p:cNvSpPr>
            <a:spLocks noEditPoints="1"/>
          </p:cNvSpPr>
          <p:nvPr/>
        </p:nvSpPr>
        <p:spPr bwMode="auto">
          <a:xfrm>
            <a:off x="6999288" y="4581525"/>
            <a:ext cx="277812" cy="474663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16 w 112"/>
              <a:gd name="T19" fmla="*/ 20 h 192"/>
              <a:gd name="T20" fmla="*/ 20 w 112"/>
              <a:gd name="T21" fmla="*/ 16 h 192"/>
              <a:gd name="T22" fmla="*/ 92 w 112"/>
              <a:gd name="T23" fmla="*/ 16 h 192"/>
              <a:gd name="T24" fmla="*/ 96 w 112"/>
              <a:gd name="T25" fmla="*/ 20 h 192"/>
              <a:gd name="T26" fmla="*/ 96 w 112"/>
              <a:gd name="T27" fmla="*/ 84 h 192"/>
              <a:gd name="T28" fmla="*/ 92 w 112"/>
              <a:gd name="T29" fmla="*/ 88 h 192"/>
              <a:gd name="T30" fmla="*/ 20 w 112"/>
              <a:gd name="T31" fmla="*/ 88 h 192"/>
              <a:gd name="T32" fmla="*/ 16 w 112"/>
              <a:gd name="T33" fmla="*/ 84 h 192"/>
              <a:gd name="T34" fmla="*/ 16 w 112"/>
              <a:gd name="T35" fmla="*/ 20 h 192"/>
              <a:gd name="T36" fmla="*/ 56 w 112"/>
              <a:gd name="T37" fmla="*/ 176 h 192"/>
              <a:gd name="T38" fmla="*/ 24 w 112"/>
              <a:gd name="T39" fmla="*/ 144 h 192"/>
              <a:gd name="T40" fmla="*/ 56 w 112"/>
              <a:gd name="T41" fmla="*/ 112 h 192"/>
              <a:gd name="T42" fmla="*/ 88 w 112"/>
              <a:gd name="T43" fmla="*/ 144 h 192"/>
              <a:gd name="T44" fmla="*/ 56 w 112"/>
              <a:gd name="T4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22440" y="2317892"/>
            <a:ext cx="473075" cy="474663"/>
            <a:chOff x="9522440" y="2317892"/>
            <a:chExt cx="473075" cy="4746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53"/>
            <p:cNvSpPr>
              <a:spLocks/>
            </p:cNvSpPr>
            <p:nvPr/>
          </p:nvSpPr>
          <p:spPr bwMode="auto">
            <a:xfrm>
              <a:off x="9682777" y="2317892"/>
              <a:ext cx="117475" cy="115888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54"/>
            <p:cNvSpPr>
              <a:spLocks/>
            </p:cNvSpPr>
            <p:nvPr/>
          </p:nvSpPr>
          <p:spPr bwMode="auto">
            <a:xfrm>
              <a:off x="9522440" y="2379805"/>
              <a:ext cx="412750" cy="41275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55"/>
            <p:cNvSpPr>
              <a:spLocks/>
            </p:cNvSpPr>
            <p:nvPr/>
          </p:nvSpPr>
          <p:spPr bwMode="auto">
            <a:xfrm>
              <a:off x="9879627" y="2513155"/>
              <a:ext cx="115888" cy="119062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7" name="Freeform 93"/>
          <p:cNvSpPr>
            <a:spLocks/>
          </p:cNvSpPr>
          <p:nvPr/>
        </p:nvSpPr>
        <p:spPr bwMode="auto">
          <a:xfrm>
            <a:off x="10337800" y="4581525"/>
            <a:ext cx="476250" cy="395288"/>
          </a:xfrm>
          <a:custGeom>
            <a:avLst/>
            <a:gdLst>
              <a:gd name="T0" fmla="*/ 176 w 192"/>
              <a:gd name="T1" fmla="*/ 92 h 160"/>
              <a:gd name="T2" fmla="*/ 176 w 192"/>
              <a:gd name="T3" fmla="*/ 91 h 160"/>
              <a:gd name="T4" fmla="*/ 176 w 192"/>
              <a:gd name="T5" fmla="*/ 48 h 160"/>
              <a:gd name="T6" fmla="*/ 176 w 192"/>
              <a:gd name="T7" fmla="*/ 46 h 160"/>
              <a:gd name="T8" fmla="*/ 96 w 192"/>
              <a:gd name="T9" fmla="*/ 0 h 160"/>
              <a:gd name="T10" fmla="*/ 17 w 192"/>
              <a:gd name="T11" fmla="*/ 46 h 160"/>
              <a:gd name="T12" fmla="*/ 17 w 192"/>
              <a:gd name="T13" fmla="*/ 46 h 160"/>
              <a:gd name="T14" fmla="*/ 16 w 192"/>
              <a:gd name="T15" fmla="*/ 47 h 160"/>
              <a:gd name="T16" fmla="*/ 16 w 192"/>
              <a:gd name="T17" fmla="*/ 48 h 160"/>
              <a:gd name="T18" fmla="*/ 16 w 192"/>
              <a:gd name="T19" fmla="*/ 48 h 160"/>
              <a:gd name="T20" fmla="*/ 16 w 192"/>
              <a:gd name="T21" fmla="*/ 91 h 160"/>
              <a:gd name="T22" fmla="*/ 16 w 192"/>
              <a:gd name="T23" fmla="*/ 92 h 160"/>
              <a:gd name="T24" fmla="*/ 0 w 192"/>
              <a:gd name="T25" fmla="*/ 120 h 160"/>
              <a:gd name="T26" fmla="*/ 32 w 192"/>
              <a:gd name="T27" fmla="*/ 152 h 160"/>
              <a:gd name="T28" fmla="*/ 33 w 192"/>
              <a:gd name="T29" fmla="*/ 152 h 160"/>
              <a:gd name="T30" fmla="*/ 44 w 192"/>
              <a:gd name="T31" fmla="*/ 160 h 160"/>
              <a:gd name="T32" fmla="*/ 56 w 192"/>
              <a:gd name="T33" fmla="*/ 148 h 160"/>
              <a:gd name="T34" fmla="*/ 56 w 192"/>
              <a:gd name="T35" fmla="*/ 92 h 160"/>
              <a:gd name="T36" fmla="*/ 44 w 192"/>
              <a:gd name="T37" fmla="*/ 80 h 160"/>
              <a:gd name="T38" fmla="*/ 33 w 192"/>
              <a:gd name="T39" fmla="*/ 88 h 160"/>
              <a:gd name="T40" fmla="*/ 32 w 192"/>
              <a:gd name="T41" fmla="*/ 88 h 160"/>
              <a:gd name="T42" fmla="*/ 24 w 192"/>
              <a:gd name="T43" fmla="*/ 89 h 160"/>
              <a:gd name="T44" fmla="*/ 24 w 192"/>
              <a:gd name="T45" fmla="*/ 49 h 160"/>
              <a:gd name="T46" fmla="*/ 46 w 192"/>
              <a:gd name="T47" fmla="*/ 24 h 160"/>
              <a:gd name="T48" fmla="*/ 52 w 192"/>
              <a:gd name="T49" fmla="*/ 31 h 160"/>
              <a:gd name="T50" fmla="*/ 57 w 192"/>
              <a:gd name="T51" fmla="*/ 31 h 160"/>
              <a:gd name="T52" fmla="*/ 96 w 192"/>
              <a:gd name="T53" fmla="*/ 24 h 160"/>
              <a:gd name="T54" fmla="*/ 135 w 192"/>
              <a:gd name="T55" fmla="*/ 31 h 160"/>
              <a:gd name="T56" fmla="*/ 137 w 192"/>
              <a:gd name="T57" fmla="*/ 32 h 160"/>
              <a:gd name="T58" fmla="*/ 140 w 192"/>
              <a:gd name="T59" fmla="*/ 31 h 160"/>
              <a:gd name="T60" fmla="*/ 147 w 192"/>
              <a:gd name="T61" fmla="*/ 24 h 160"/>
              <a:gd name="T62" fmla="*/ 168 w 192"/>
              <a:gd name="T63" fmla="*/ 49 h 160"/>
              <a:gd name="T64" fmla="*/ 168 w 192"/>
              <a:gd name="T65" fmla="*/ 89 h 160"/>
              <a:gd name="T66" fmla="*/ 160 w 192"/>
              <a:gd name="T67" fmla="*/ 88 h 160"/>
              <a:gd name="T68" fmla="*/ 159 w 192"/>
              <a:gd name="T69" fmla="*/ 88 h 160"/>
              <a:gd name="T70" fmla="*/ 148 w 192"/>
              <a:gd name="T71" fmla="*/ 80 h 160"/>
              <a:gd name="T72" fmla="*/ 136 w 192"/>
              <a:gd name="T73" fmla="*/ 92 h 160"/>
              <a:gd name="T74" fmla="*/ 136 w 192"/>
              <a:gd name="T75" fmla="*/ 148 h 160"/>
              <a:gd name="T76" fmla="*/ 148 w 192"/>
              <a:gd name="T77" fmla="*/ 160 h 160"/>
              <a:gd name="T78" fmla="*/ 159 w 192"/>
              <a:gd name="T79" fmla="*/ 152 h 160"/>
              <a:gd name="T80" fmla="*/ 160 w 192"/>
              <a:gd name="T81" fmla="*/ 152 h 160"/>
              <a:gd name="T82" fmla="*/ 192 w 192"/>
              <a:gd name="T83" fmla="*/ 120 h 160"/>
              <a:gd name="T84" fmla="*/ 176 w 192"/>
              <a:gd name="T85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160">
                <a:moveTo>
                  <a:pt x="176" y="92"/>
                </a:move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78" y="152"/>
                  <a:pt x="192" y="138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1297" name="矩形 47"/>
          <p:cNvSpPr>
            <a:spLocks noChangeArrowheads="1"/>
          </p:cNvSpPr>
          <p:nvPr/>
        </p:nvSpPr>
        <p:spPr bwMode="auto">
          <a:xfrm>
            <a:off x="2463800" y="2205038"/>
            <a:ext cx="2560638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98" name="矩形 48"/>
          <p:cNvSpPr>
            <a:spLocks noChangeArrowheads="1"/>
          </p:cNvSpPr>
          <p:nvPr/>
        </p:nvSpPr>
        <p:spPr bwMode="auto">
          <a:xfrm>
            <a:off x="3630613" y="4371975"/>
            <a:ext cx="25082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99" name="矩形 49"/>
          <p:cNvSpPr>
            <a:spLocks noChangeArrowheads="1"/>
          </p:cNvSpPr>
          <p:nvPr/>
        </p:nvSpPr>
        <p:spPr bwMode="auto">
          <a:xfrm>
            <a:off x="6651625" y="2247900"/>
            <a:ext cx="261461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00" name="矩形 50"/>
          <p:cNvSpPr>
            <a:spLocks noChangeArrowheads="1"/>
          </p:cNvSpPr>
          <p:nvPr/>
        </p:nvSpPr>
        <p:spPr bwMode="auto">
          <a:xfrm>
            <a:off x="7646988" y="4405313"/>
            <a:ext cx="25082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292" name="Freeform 412"/>
          <p:cNvSpPr>
            <a:spLocks/>
          </p:cNvSpPr>
          <p:nvPr/>
        </p:nvSpPr>
        <p:spPr bwMode="auto">
          <a:xfrm>
            <a:off x="13041313" y="3011488"/>
            <a:ext cx="44450" cy="66675"/>
          </a:xfrm>
          <a:custGeom>
            <a:avLst/>
            <a:gdLst>
              <a:gd name="T0" fmla="*/ 0 w 15"/>
              <a:gd name="T1" fmla="*/ 2147483647 h 24"/>
              <a:gd name="T2" fmla="*/ 2147483647 w 15"/>
              <a:gd name="T3" fmla="*/ 2147483647 h 24"/>
              <a:gd name="T4" fmla="*/ 2147483647 w 15"/>
              <a:gd name="T5" fmla="*/ 2147483647 h 24"/>
              <a:gd name="T6" fmla="*/ 2147483647 w 15"/>
              <a:gd name="T7" fmla="*/ 0 h 24"/>
              <a:gd name="T8" fmla="*/ 0 w 15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Freeform 412"/>
          <p:cNvSpPr>
            <a:spLocks/>
          </p:cNvSpPr>
          <p:nvPr/>
        </p:nvSpPr>
        <p:spPr bwMode="auto">
          <a:xfrm>
            <a:off x="13041313" y="5189538"/>
            <a:ext cx="44450" cy="66675"/>
          </a:xfrm>
          <a:custGeom>
            <a:avLst/>
            <a:gdLst>
              <a:gd name="T0" fmla="*/ 0 w 15"/>
              <a:gd name="T1" fmla="*/ 2147483647 h 24"/>
              <a:gd name="T2" fmla="*/ 2147483647 w 15"/>
              <a:gd name="T3" fmla="*/ 2147483647 h 24"/>
              <a:gd name="T4" fmla="*/ 2147483647 w 15"/>
              <a:gd name="T5" fmla="*/ 2147483647 h 24"/>
              <a:gd name="T6" fmla="*/ 2147483647 w 15"/>
              <a:gd name="T7" fmla="*/ 0 h 24"/>
              <a:gd name="T8" fmla="*/ 0 w 15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00688" y="1797050"/>
            <a:ext cx="2952750" cy="204311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735642" y="2127331"/>
            <a:ext cx="655496" cy="361586"/>
            <a:chOff x="8526461" y="3021137"/>
            <a:chExt cx="412081" cy="227313"/>
          </a:xfrm>
          <a:solidFill>
            <a:schemeClr val="bg1"/>
          </a:solidFill>
        </p:grpSpPr>
        <p:sp>
          <p:nvSpPr>
            <p:cNvPr id="15" name="Freeform 319"/>
            <p:cNvSpPr>
              <a:spLocks noEditPoints="1"/>
            </p:cNvSpPr>
            <p:nvPr/>
          </p:nvSpPr>
          <p:spPr bwMode="auto">
            <a:xfrm>
              <a:off x="8526461" y="3208336"/>
              <a:ext cx="277151" cy="40114"/>
            </a:xfrm>
            <a:custGeom>
              <a:avLst/>
              <a:gdLst>
                <a:gd name="T0" fmla="*/ 255 w 260"/>
                <a:gd name="T1" fmla="*/ 0 h 38"/>
                <a:gd name="T2" fmla="*/ 6 w 260"/>
                <a:gd name="T3" fmla="*/ 0 h 38"/>
                <a:gd name="T4" fmla="*/ 1 w 260"/>
                <a:gd name="T5" fmla="*/ 18 h 38"/>
                <a:gd name="T6" fmla="*/ 0 w 260"/>
                <a:gd name="T7" fmla="*/ 18 h 38"/>
                <a:gd name="T8" fmla="*/ 0 w 260"/>
                <a:gd name="T9" fmla="*/ 38 h 38"/>
                <a:gd name="T10" fmla="*/ 260 w 260"/>
                <a:gd name="T11" fmla="*/ 38 h 38"/>
                <a:gd name="T12" fmla="*/ 260 w 260"/>
                <a:gd name="T13" fmla="*/ 18 h 38"/>
                <a:gd name="T14" fmla="*/ 260 w 260"/>
                <a:gd name="T15" fmla="*/ 18 h 38"/>
                <a:gd name="T16" fmla="*/ 255 w 260"/>
                <a:gd name="T17" fmla="*/ 0 h 38"/>
                <a:gd name="T18" fmla="*/ 171 w 260"/>
                <a:gd name="T19" fmla="*/ 30 h 38"/>
                <a:gd name="T20" fmla="*/ 88 w 260"/>
                <a:gd name="T21" fmla="*/ 30 h 38"/>
                <a:gd name="T22" fmla="*/ 88 w 260"/>
                <a:gd name="T23" fmla="*/ 19 h 38"/>
                <a:gd name="T24" fmla="*/ 171 w 260"/>
                <a:gd name="T25" fmla="*/ 19 h 38"/>
                <a:gd name="T26" fmla="*/ 171 w 260"/>
                <a:gd name="T27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0" h="38">
                  <a:moveTo>
                    <a:pt x="255" y="0"/>
                  </a:moveTo>
                  <a:lnTo>
                    <a:pt x="6" y="0"/>
                  </a:lnTo>
                  <a:lnTo>
                    <a:pt x="1" y="18"/>
                  </a:lnTo>
                  <a:lnTo>
                    <a:pt x="0" y="18"/>
                  </a:lnTo>
                  <a:lnTo>
                    <a:pt x="0" y="38"/>
                  </a:lnTo>
                  <a:lnTo>
                    <a:pt x="260" y="38"/>
                  </a:lnTo>
                  <a:lnTo>
                    <a:pt x="260" y="18"/>
                  </a:lnTo>
                  <a:lnTo>
                    <a:pt x="260" y="18"/>
                  </a:lnTo>
                  <a:lnTo>
                    <a:pt x="255" y="0"/>
                  </a:lnTo>
                  <a:close/>
                  <a:moveTo>
                    <a:pt x="171" y="30"/>
                  </a:moveTo>
                  <a:lnTo>
                    <a:pt x="88" y="30"/>
                  </a:lnTo>
                  <a:lnTo>
                    <a:pt x="88" y="19"/>
                  </a:lnTo>
                  <a:lnTo>
                    <a:pt x="171" y="19"/>
                  </a:lnTo>
                  <a:lnTo>
                    <a:pt x="1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320"/>
            <p:cNvSpPr>
              <a:spLocks noChangeArrowheads="1"/>
            </p:cNvSpPr>
            <p:nvPr/>
          </p:nvSpPr>
          <p:spPr bwMode="auto">
            <a:xfrm>
              <a:off x="8582378" y="3070976"/>
              <a:ext cx="106971" cy="170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Rectangle 321"/>
            <p:cNvSpPr>
              <a:spLocks noChangeArrowheads="1"/>
            </p:cNvSpPr>
            <p:nvPr/>
          </p:nvSpPr>
          <p:spPr bwMode="auto">
            <a:xfrm>
              <a:off x="8582378" y="3107443"/>
              <a:ext cx="106971" cy="170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Rectangle 322"/>
            <p:cNvSpPr>
              <a:spLocks noChangeArrowheads="1"/>
            </p:cNvSpPr>
            <p:nvPr/>
          </p:nvSpPr>
          <p:spPr bwMode="auto">
            <a:xfrm>
              <a:off x="8582378" y="3145126"/>
              <a:ext cx="106971" cy="194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323"/>
            <p:cNvSpPr>
              <a:spLocks/>
            </p:cNvSpPr>
            <p:nvPr/>
          </p:nvSpPr>
          <p:spPr bwMode="auto">
            <a:xfrm>
              <a:off x="8547126" y="3021137"/>
              <a:ext cx="234606" cy="182336"/>
            </a:xfrm>
            <a:custGeom>
              <a:avLst/>
              <a:gdLst>
                <a:gd name="T0" fmla="*/ 149 w 149"/>
                <a:gd name="T1" fmla="*/ 113 h 116"/>
                <a:gd name="T2" fmla="*/ 120 w 149"/>
                <a:gd name="T3" fmla="*/ 103 h 116"/>
                <a:gd name="T4" fmla="*/ 13 w 149"/>
                <a:gd name="T5" fmla="*/ 103 h 116"/>
                <a:gd name="T6" fmla="*/ 13 w 149"/>
                <a:gd name="T7" fmla="*/ 13 h 116"/>
                <a:gd name="T8" fmla="*/ 126 w 149"/>
                <a:gd name="T9" fmla="*/ 13 h 116"/>
                <a:gd name="T10" fmla="*/ 148 w 149"/>
                <a:gd name="T11" fmla="*/ 8 h 116"/>
                <a:gd name="T12" fmla="*/ 149 w 149"/>
                <a:gd name="T13" fmla="*/ 8 h 116"/>
                <a:gd name="T14" fmla="*/ 149 w 149"/>
                <a:gd name="T15" fmla="*/ 0 h 116"/>
                <a:gd name="T16" fmla="*/ 0 w 149"/>
                <a:gd name="T17" fmla="*/ 0 h 116"/>
                <a:gd name="T18" fmla="*/ 0 w 149"/>
                <a:gd name="T19" fmla="*/ 116 h 116"/>
                <a:gd name="T20" fmla="*/ 149 w 149"/>
                <a:gd name="T21" fmla="*/ 116 h 116"/>
                <a:gd name="T22" fmla="*/ 149 w 149"/>
                <a:gd name="T2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116">
                  <a:moveTo>
                    <a:pt x="149" y="113"/>
                  </a:moveTo>
                  <a:cubicBezTo>
                    <a:pt x="138" y="113"/>
                    <a:pt x="128" y="109"/>
                    <a:pt x="120" y="103"/>
                  </a:cubicBezTo>
                  <a:cubicBezTo>
                    <a:pt x="13" y="103"/>
                    <a:pt x="13" y="103"/>
                    <a:pt x="13" y="10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33" y="9"/>
                    <a:pt x="140" y="8"/>
                    <a:pt x="148" y="8"/>
                  </a:cubicBezTo>
                  <a:cubicBezTo>
                    <a:pt x="148" y="8"/>
                    <a:pt x="149" y="8"/>
                    <a:pt x="149" y="8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149" y="116"/>
                    <a:pt x="149" y="116"/>
                    <a:pt x="149" y="116"/>
                  </a:cubicBezTo>
                  <a:lnTo>
                    <a:pt x="14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324"/>
            <p:cNvSpPr>
              <a:spLocks noEditPoints="1"/>
            </p:cNvSpPr>
            <p:nvPr/>
          </p:nvSpPr>
          <p:spPr bwMode="auto">
            <a:xfrm>
              <a:off x="8696642" y="3028431"/>
              <a:ext cx="241900" cy="207864"/>
            </a:xfrm>
            <a:custGeom>
              <a:avLst/>
              <a:gdLst>
                <a:gd name="T0" fmla="*/ 147 w 154"/>
                <a:gd name="T1" fmla="*/ 105 h 132"/>
                <a:gd name="T2" fmla="*/ 103 w 154"/>
                <a:gd name="T3" fmla="*/ 73 h 132"/>
                <a:gd name="T4" fmla="*/ 100 w 154"/>
                <a:gd name="T5" fmla="*/ 71 h 132"/>
                <a:gd name="T6" fmla="*/ 97 w 154"/>
                <a:gd name="T7" fmla="*/ 34 h 132"/>
                <a:gd name="T8" fmla="*/ 32 w 154"/>
                <a:gd name="T9" fmla="*/ 11 h 132"/>
                <a:gd name="T10" fmla="*/ 12 w 154"/>
                <a:gd name="T11" fmla="*/ 77 h 132"/>
                <a:gd name="T12" fmla="*/ 76 w 154"/>
                <a:gd name="T13" fmla="*/ 99 h 132"/>
                <a:gd name="T14" fmla="*/ 84 w 154"/>
                <a:gd name="T15" fmla="*/ 94 h 132"/>
                <a:gd name="T16" fmla="*/ 86 w 154"/>
                <a:gd name="T17" fmla="*/ 96 h 132"/>
                <a:gd name="T18" fmla="*/ 130 w 154"/>
                <a:gd name="T19" fmla="*/ 128 h 132"/>
                <a:gd name="T20" fmla="*/ 147 w 154"/>
                <a:gd name="T21" fmla="*/ 126 h 132"/>
                <a:gd name="T22" fmla="*/ 150 w 154"/>
                <a:gd name="T23" fmla="*/ 122 h 132"/>
                <a:gd name="T24" fmla="*/ 147 w 154"/>
                <a:gd name="T25" fmla="*/ 105 h 132"/>
                <a:gd name="T26" fmla="*/ 69 w 154"/>
                <a:gd name="T27" fmla="*/ 85 h 132"/>
                <a:gd name="T28" fmla="*/ 25 w 154"/>
                <a:gd name="T29" fmla="*/ 70 h 132"/>
                <a:gd name="T30" fmla="*/ 39 w 154"/>
                <a:gd name="T31" fmla="*/ 25 h 132"/>
                <a:gd name="T32" fmla="*/ 83 w 154"/>
                <a:gd name="T33" fmla="*/ 41 h 132"/>
                <a:gd name="T34" fmla="*/ 69 w 154"/>
                <a:gd name="T35" fmla="*/ 8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132">
                  <a:moveTo>
                    <a:pt x="147" y="105"/>
                  </a:moveTo>
                  <a:cubicBezTo>
                    <a:pt x="103" y="73"/>
                    <a:pt x="103" y="73"/>
                    <a:pt x="103" y="73"/>
                  </a:cubicBezTo>
                  <a:cubicBezTo>
                    <a:pt x="102" y="72"/>
                    <a:pt x="101" y="72"/>
                    <a:pt x="100" y="71"/>
                  </a:cubicBezTo>
                  <a:cubicBezTo>
                    <a:pt x="103" y="60"/>
                    <a:pt x="103" y="46"/>
                    <a:pt x="97" y="34"/>
                  </a:cubicBezTo>
                  <a:cubicBezTo>
                    <a:pt x="85" y="10"/>
                    <a:pt x="56" y="0"/>
                    <a:pt x="32" y="11"/>
                  </a:cubicBezTo>
                  <a:cubicBezTo>
                    <a:pt x="9" y="23"/>
                    <a:pt x="0" y="52"/>
                    <a:pt x="12" y="77"/>
                  </a:cubicBezTo>
                  <a:cubicBezTo>
                    <a:pt x="24" y="101"/>
                    <a:pt x="53" y="111"/>
                    <a:pt x="76" y="99"/>
                  </a:cubicBezTo>
                  <a:cubicBezTo>
                    <a:pt x="79" y="98"/>
                    <a:pt x="81" y="96"/>
                    <a:pt x="84" y="94"/>
                  </a:cubicBezTo>
                  <a:cubicBezTo>
                    <a:pt x="84" y="95"/>
                    <a:pt x="85" y="96"/>
                    <a:pt x="86" y="96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6" y="132"/>
                    <a:pt x="144" y="131"/>
                    <a:pt x="147" y="126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4" y="117"/>
                    <a:pt x="153" y="109"/>
                    <a:pt x="147" y="105"/>
                  </a:cubicBezTo>
                  <a:close/>
                  <a:moveTo>
                    <a:pt x="69" y="85"/>
                  </a:moveTo>
                  <a:cubicBezTo>
                    <a:pt x="53" y="93"/>
                    <a:pt x="34" y="86"/>
                    <a:pt x="25" y="70"/>
                  </a:cubicBezTo>
                  <a:cubicBezTo>
                    <a:pt x="17" y="53"/>
                    <a:pt x="23" y="33"/>
                    <a:pt x="39" y="25"/>
                  </a:cubicBezTo>
                  <a:cubicBezTo>
                    <a:pt x="55" y="17"/>
                    <a:pt x="75" y="24"/>
                    <a:pt x="83" y="41"/>
                  </a:cubicBezTo>
                  <a:cubicBezTo>
                    <a:pt x="91" y="58"/>
                    <a:pt x="85" y="78"/>
                    <a:pt x="6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2296" name="文本框 10"/>
          <p:cNvSpPr txBox="1">
            <a:spLocks noChangeArrowheads="1"/>
          </p:cNvSpPr>
          <p:nvPr/>
        </p:nvSpPr>
        <p:spPr bwMode="auto">
          <a:xfrm>
            <a:off x="5735638" y="2687638"/>
            <a:ext cx="248443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297" name="文本框 11"/>
          <p:cNvSpPr txBox="1">
            <a:spLocks noChangeArrowheads="1"/>
          </p:cNvSpPr>
          <p:nvPr/>
        </p:nvSpPr>
        <p:spPr bwMode="auto">
          <a:xfrm>
            <a:off x="6359525" y="2112963"/>
            <a:ext cx="1895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298" name="Freeform 412"/>
          <p:cNvSpPr>
            <a:spLocks/>
          </p:cNvSpPr>
          <p:nvPr/>
        </p:nvSpPr>
        <p:spPr bwMode="auto">
          <a:xfrm>
            <a:off x="10102850" y="5087938"/>
            <a:ext cx="44450" cy="66675"/>
          </a:xfrm>
          <a:custGeom>
            <a:avLst/>
            <a:gdLst>
              <a:gd name="T0" fmla="*/ 0 w 15"/>
              <a:gd name="T1" fmla="*/ 2147483647 h 24"/>
              <a:gd name="T2" fmla="*/ 2147483647 w 15"/>
              <a:gd name="T3" fmla="*/ 2147483647 h 24"/>
              <a:gd name="T4" fmla="*/ 2147483647 w 15"/>
              <a:gd name="T5" fmla="*/ 2147483647 h 24"/>
              <a:gd name="T6" fmla="*/ 2147483647 w 15"/>
              <a:gd name="T7" fmla="*/ 0 h 24"/>
              <a:gd name="T8" fmla="*/ 0 w 15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00688" y="3954463"/>
            <a:ext cx="2952750" cy="2044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00" name="文本框 23"/>
          <p:cNvSpPr txBox="1">
            <a:spLocks noChangeArrowheads="1"/>
          </p:cNvSpPr>
          <p:nvPr/>
        </p:nvSpPr>
        <p:spPr bwMode="auto">
          <a:xfrm>
            <a:off x="5735638" y="4845050"/>
            <a:ext cx="24844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01" name="文本框 24"/>
          <p:cNvSpPr txBox="1">
            <a:spLocks noChangeArrowheads="1"/>
          </p:cNvSpPr>
          <p:nvPr/>
        </p:nvSpPr>
        <p:spPr bwMode="auto">
          <a:xfrm>
            <a:off x="6359525" y="4270375"/>
            <a:ext cx="1895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302" name="Freeform 5"/>
          <p:cNvSpPr>
            <a:spLocks/>
          </p:cNvSpPr>
          <p:nvPr/>
        </p:nvSpPr>
        <p:spPr bwMode="auto">
          <a:xfrm rot="-2043593">
            <a:off x="5784850" y="4214813"/>
            <a:ext cx="555625" cy="450850"/>
          </a:xfrm>
          <a:custGeom>
            <a:avLst/>
            <a:gdLst>
              <a:gd name="T0" fmla="*/ 2147483647 w 1269"/>
              <a:gd name="T1" fmla="*/ 2147483647 h 1288"/>
              <a:gd name="T2" fmla="*/ 2147483647 w 1269"/>
              <a:gd name="T3" fmla="*/ 2147483647 h 1288"/>
              <a:gd name="T4" fmla="*/ 2147483647 w 1269"/>
              <a:gd name="T5" fmla="*/ 2147483647 h 1288"/>
              <a:gd name="T6" fmla="*/ 2147483647 w 1269"/>
              <a:gd name="T7" fmla="*/ 2147483647 h 1288"/>
              <a:gd name="T8" fmla="*/ 2147483647 w 1269"/>
              <a:gd name="T9" fmla="*/ 2147483647 h 1288"/>
              <a:gd name="T10" fmla="*/ 2147483647 w 1269"/>
              <a:gd name="T11" fmla="*/ 2147483647 h 1288"/>
              <a:gd name="T12" fmla="*/ 2147483647 w 1269"/>
              <a:gd name="T13" fmla="*/ 2147483647 h 1288"/>
              <a:gd name="T14" fmla="*/ 2147483647 w 1269"/>
              <a:gd name="T15" fmla="*/ 2147483647 h 1288"/>
              <a:gd name="T16" fmla="*/ 2147483647 w 1269"/>
              <a:gd name="T17" fmla="*/ 2147483647 h 1288"/>
              <a:gd name="T18" fmla="*/ 2147483647 w 1269"/>
              <a:gd name="T19" fmla="*/ 2147483647 h 1288"/>
              <a:gd name="T20" fmla="*/ 2147483647 w 1269"/>
              <a:gd name="T21" fmla="*/ 2147483647 h 1288"/>
              <a:gd name="T22" fmla="*/ 2147483647 w 1269"/>
              <a:gd name="T23" fmla="*/ 2147483647 h 1288"/>
              <a:gd name="T24" fmla="*/ 2147483647 w 1269"/>
              <a:gd name="T25" fmla="*/ 2147483647 h 1288"/>
              <a:gd name="T26" fmla="*/ 2147483647 w 1269"/>
              <a:gd name="T27" fmla="*/ 2147483647 h 1288"/>
              <a:gd name="T28" fmla="*/ 2147483647 w 1269"/>
              <a:gd name="T29" fmla="*/ 2147483647 h 1288"/>
              <a:gd name="T30" fmla="*/ 2147483647 w 1269"/>
              <a:gd name="T31" fmla="*/ 2147483647 h 1288"/>
              <a:gd name="T32" fmla="*/ 2147483647 w 1269"/>
              <a:gd name="T33" fmla="*/ 2147483647 h 1288"/>
              <a:gd name="T34" fmla="*/ 2147483647 w 1269"/>
              <a:gd name="T35" fmla="*/ 2147483647 h 1288"/>
              <a:gd name="T36" fmla="*/ 2147483647 w 1269"/>
              <a:gd name="T37" fmla="*/ 2147483647 h 1288"/>
              <a:gd name="T38" fmla="*/ 2147483647 w 1269"/>
              <a:gd name="T39" fmla="*/ 2147483647 h 1288"/>
              <a:gd name="T40" fmla="*/ 2147483647 w 1269"/>
              <a:gd name="T41" fmla="*/ 0 h 1288"/>
              <a:gd name="T42" fmla="*/ 2147483647 w 1269"/>
              <a:gd name="T43" fmla="*/ 0 h 1288"/>
              <a:gd name="T44" fmla="*/ 2147483647 w 1269"/>
              <a:gd name="T45" fmla="*/ 2147483647 h 1288"/>
              <a:gd name="T46" fmla="*/ 2147483647 w 1269"/>
              <a:gd name="T47" fmla="*/ 2147483647 h 1288"/>
              <a:gd name="T48" fmla="*/ 2147483647 w 1269"/>
              <a:gd name="T49" fmla="*/ 2147483647 h 1288"/>
              <a:gd name="T50" fmla="*/ 2147483647 w 1269"/>
              <a:gd name="T51" fmla="*/ 2147483647 h 1288"/>
              <a:gd name="T52" fmla="*/ 2147483647 w 1269"/>
              <a:gd name="T53" fmla="*/ 2147483647 h 1288"/>
              <a:gd name="T54" fmla="*/ 2147483647 w 1269"/>
              <a:gd name="T55" fmla="*/ 2147483647 h 1288"/>
              <a:gd name="T56" fmla="*/ 2147483647 w 1269"/>
              <a:gd name="T57" fmla="*/ 2147483647 h 1288"/>
              <a:gd name="T58" fmla="*/ 2147483647 w 1269"/>
              <a:gd name="T59" fmla="*/ 2147483647 h 1288"/>
              <a:gd name="T60" fmla="*/ 2147483647 w 1269"/>
              <a:gd name="T61" fmla="*/ 2147483647 h 1288"/>
              <a:gd name="T62" fmla="*/ 2147483647 w 1269"/>
              <a:gd name="T63" fmla="*/ 2147483647 h 1288"/>
              <a:gd name="T64" fmla="*/ 2147483647 w 1269"/>
              <a:gd name="T65" fmla="*/ 2147483647 h 1288"/>
              <a:gd name="T66" fmla="*/ 2147483647 w 1269"/>
              <a:gd name="T67" fmla="*/ 2147483647 h 1288"/>
              <a:gd name="T68" fmla="*/ 2147483647 w 1269"/>
              <a:gd name="T69" fmla="*/ 2147483647 h 1288"/>
              <a:gd name="T70" fmla="*/ 2147483647 w 1269"/>
              <a:gd name="T71" fmla="*/ 2147483647 h 1288"/>
              <a:gd name="T72" fmla="*/ 2147483647 w 1269"/>
              <a:gd name="T73" fmla="*/ 2147483647 h 1288"/>
              <a:gd name="T74" fmla="*/ 2147483647 w 1269"/>
              <a:gd name="T75" fmla="*/ 2147483647 h 1288"/>
              <a:gd name="T76" fmla="*/ 0 w 1269"/>
              <a:gd name="T77" fmla="*/ 2147483647 h 1288"/>
              <a:gd name="T78" fmla="*/ 2147483647 w 1269"/>
              <a:gd name="T79" fmla="*/ 2147483647 h 1288"/>
              <a:gd name="T80" fmla="*/ 2147483647 w 1269"/>
              <a:gd name="T81" fmla="*/ 2147483647 h 1288"/>
              <a:gd name="T82" fmla="*/ 2147483647 w 1269"/>
              <a:gd name="T83" fmla="*/ 2147483647 h 1288"/>
              <a:gd name="T84" fmla="*/ 2147483647 w 1269"/>
              <a:gd name="T85" fmla="*/ 2147483647 h 1288"/>
              <a:gd name="T86" fmla="*/ 2147483647 w 1269"/>
              <a:gd name="T87" fmla="*/ 2147483647 h 1288"/>
              <a:gd name="T88" fmla="*/ 2147483647 w 1269"/>
              <a:gd name="T89" fmla="*/ 2147483647 h 1288"/>
              <a:gd name="T90" fmla="*/ 2147483647 w 1269"/>
              <a:gd name="T91" fmla="*/ 2147483647 h 12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69"/>
              <a:gd name="T139" fmla="*/ 0 h 1288"/>
              <a:gd name="T140" fmla="*/ 1269 w 1269"/>
              <a:gd name="T141" fmla="*/ 1288 h 12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69" h="1288">
                <a:moveTo>
                  <a:pt x="828" y="1179"/>
                </a:moveTo>
                <a:lnTo>
                  <a:pt x="730" y="1072"/>
                </a:lnTo>
                <a:lnTo>
                  <a:pt x="730" y="774"/>
                </a:lnTo>
                <a:lnTo>
                  <a:pt x="1269" y="986"/>
                </a:lnTo>
                <a:lnTo>
                  <a:pt x="1196" y="752"/>
                </a:lnTo>
                <a:lnTo>
                  <a:pt x="730" y="453"/>
                </a:lnTo>
                <a:lnTo>
                  <a:pt x="730" y="164"/>
                </a:lnTo>
                <a:lnTo>
                  <a:pt x="728" y="131"/>
                </a:lnTo>
                <a:lnTo>
                  <a:pt x="721" y="100"/>
                </a:lnTo>
                <a:lnTo>
                  <a:pt x="714" y="72"/>
                </a:lnTo>
                <a:lnTo>
                  <a:pt x="709" y="60"/>
                </a:lnTo>
                <a:lnTo>
                  <a:pt x="704" y="48"/>
                </a:lnTo>
                <a:lnTo>
                  <a:pt x="697" y="38"/>
                </a:lnTo>
                <a:lnTo>
                  <a:pt x="690" y="28"/>
                </a:lnTo>
                <a:lnTo>
                  <a:pt x="684" y="20"/>
                </a:lnTo>
                <a:lnTo>
                  <a:pt x="676" y="14"/>
                </a:lnTo>
                <a:lnTo>
                  <a:pt x="668" y="8"/>
                </a:lnTo>
                <a:lnTo>
                  <a:pt x="659" y="4"/>
                </a:lnTo>
                <a:lnTo>
                  <a:pt x="649" y="2"/>
                </a:lnTo>
                <a:lnTo>
                  <a:pt x="639" y="0"/>
                </a:lnTo>
                <a:lnTo>
                  <a:pt x="629" y="2"/>
                </a:lnTo>
                <a:lnTo>
                  <a:pt x="619" y="4"/>
                </a:lnTo>
                <a:lnTo>
                  <a:pt x="611" y="10"/>
                </a:lnTo>
                <a:lnTo>
                  <a:pt x="601" y="16"/>
                </a:lnTo>
                <a:lnTo>
                  <a:pt x="593" y="24"/>
                </a:lnTo>
                <a:lnTo>
                  <a:pt x="586" y="34"/>
                </a:lnTo>
                <a:lnTo>
                  <a:pt x="579" y="43"/>
                </a:lnTo>
                <a:lnTo>
                  <a:pt x="572" y="55"/>
                </a:lnTo>
                <a:lnTo>
                  <a:pt x="567" y="67"/>
                </a:lnTo>
                <a:lnTo>
                  <a:pt x="563" y="80"/>
                </a:lnTo>
                <a:lnTo>
                  <a:pt x="555" y="108"/>
                </a:lnTo>
                <a:lnTo>
                  <a:pt x="550" y="136"/>
                </a:lnTo>
                <a:lnTo>
                  <a:pt x="548" y="164"/>
                </a:lnTo>
                <a:lnTo>
                  <a:pt x="547" y="454"/>
                </a:lnTo>
                <a:lnTo>
                  <a:pt x="547" y="448"/>
                </a:lnTo>
                <a:lnTo>
                  <a:pt x="73" y="752"/>
                </a:lnTo>
                <a:lnTo>
                  <a:pt x="0" y="986"/>
                </a:lnTo>
                <a:lnTo>
                  <a:pt x="547" y="772"/>
                </a:lnTo>
                <a:lnTo>
                  <a:pt x="546" y="1081"/>
                </a:lnTo>
                <a:lnTo>
                  <a:pt x="457" y="1179"/>
                </a:lnTo>
                <a:lnTo>
                  <a:pt x="439" y="1288"/>
                </a:lnTo>
                <a:lnTo>
                  <a:pt x="643" y="1203"/>
                </a:lnTo>
                <a:lnTo>
                  <a:pt x="844" y="1288"/>
                </a:lnTo>
                <a:lnTo>
                  <a:pt x="828" y="1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572500" y="1776413"/>
            <a:ext cx="2952750" cy="20447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04" name="文本框 28"/>
          <p:cNvSpPr txBox="1">
            <a:spLocks noChangeArrowheads="1"/>
          </p:cNvSpPr>
          <p:nvPr/>
        </p:nvSpPr>
        <p:spPr bwMode="auto">
          <a:xfrm>
            <a:off x="8805863" y="2667000"/>
            <a:ext cx="24844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05" name="文本框 29"/>
          <p:cNvSpPr txBox="1">
            <a:spLocks noChangeArrowheads="1"/>
          </p:cNvSpPr>
          <p:nvPr/>
        </p:nvSpPr>
        <p:spPr bwMode="auto">
          <a:xfrm>
            <a:off x="9440863" y="2124075"/>
            <a:ext cx="18938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306" name="Freeform 412"/>
          <p:cNvSpPr>
            <a:spLocks/>
          </p:cNvSpPr>
          <p:nvPr/>
        </p:nvSpPr>
        <p:spPr bwMode="auto">
          <a:xfrm>
            <a:off x="10102850" y="2930525"/>
            <a:ext cx="44450" cy="66675"/>
          </a:xfrm>
          <a:custGeom>
            <a:avLst/>
            <a:gdLst>
              <a:gd name="T0" fmla="*/ 0 w 15"/>
              <a:gd name="T1" fmla="*/ 2147483647 h 24"/>
              <a:gd name="T2" fmla="*/ 2147483647 w 15"/>
              <a:gd name="T3" fmla="*/ 2147483647 h 24"/>
              <a:gd name="T4" fmla="*/ 2147483647 w 15"/>
              <a:gd name="T5" fmla="*/ 2147483647 h 24"/>
              <a:gd name="T6" fmla="*/ 2147483647 w 15"/>
              <a:gd name="T7" fmla="*/ 0 h 24"/>
              <a:gd name="T8" fmla="*/ 0 w 15"/>
              <a:gd name="T9" fmla="*/ 2147483647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" h="24">
                <a:moveTo>
                  <a:pt x="0" y="11"/>
                </a:moveTo>
                <a:lnTo>
                  <a:pt x="2" y="24"/>
                </a:lnTo>
                <a:lnTo>
                  <a:pt x="15" y="11"/>
                </a:lnTo>
                <a:lnTo>
                  <a:pt x="11" y="0"/>
                </a:lnTo>
                <a:lnTo>
                  <a:pt x="0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966581" y="2082754"/>
            <a:ext cx="418750" cy="366873"/>
            <a:chOff x="1079501" y="4265613"/>
            <a:chExt cx="276225" cy="223837"/>
          </a:xfrm>
          <a:solidFill>
            <a:schemeClr val="bg1"/>
          </a:solidFill>
        </p:grpSpPr>
        <p:sp>
          <p:nvSpPr>
            <p:cNvPr id="33" name="Freeform 284"/>
            <p:cNvSpPr>
              <a:spLocks noEditPoints="1"/>
            </p:cNvSpPr>
            <p:nvPr/>
          </p:nvSpPr>
          <p:spPr bwMode="auto">
            <a:xfrm>
              <a:off x="1093788" y="4322763"/>
              <a:ext cx="247650" cy="166687"/>
            </a:xfrm>
            <a:custGeom>
              <a:avLst/>
              <a:gdLst>
                <a:gd name="T0" fmla="*/ 246 w 258"/>
                <a:gd name="T1" fmla="*/ 99 h 174"/>
                <a:gd name="T2" fmla="*/ 196 w 258"/>
                <a:gd name="T3" fmla="*/ 52 h 174"/>
                <a:gd name="T4" fmla="*/ 185 w 258"/>
                <a:gd name="T5" fmla="*/ 46 h 174"/>
                <a:gd name="T6" fmla="*/ 177 w 258"/>
                <a:gd name="T7" fmla="*/ 12 h 174"/>
                <a:gd name="T8" fmla="*/ 163 w 258"/>
                <a:gd name="T9" fmla="*/ 0 h 174"/>
                <a:gd name="T10" fmla="*/ 96 w 258"/>
                <a:gd name="T11" fmla="*/ 0 h 174"/>
                <a:gd name="T12" fmla="*/ 81 w 258"/>
                <a:gd name="T13" fmla="*/ 12 h 174"/>
                <a:gd name="T14" fmla="*/ 74 w 258"/>
                <a:gd name="T15" fmla="*/ 46 h 174"/>
                <a:gd name="T16" fmla="*/ 63 w 258"/>
                <a:gd name="T17" fmla="*/ 52 h 174"/>
                <a:gd name="T18" fmla="*/ 13 w 258"/>
                <a:gd name="T19" fmla="*/ 99 h 174"/>
                <a:gd name="T20" fmla="*/ 3 w 258"/>
                <a:gd name="T21" fmla="*/ 119 h 174"/>
                <a:gd name="T22" fmla="*/ 1 w 258"/>
                <a:gd name="T23" fmla="*/ 162 h 174"/>
                <a:gd name="T24" fmla="*/ 12 w 258"/>
                <a:gd name="T25" fmla="*/ 174 h 174"/>
                <a:gd name="T26" fmla="*/ 246 w 258"/>
                <a:gd name="T27" fmla="*/ 174 h 174"/>
                <a:gd name="T28" fmla="*/ 258 w 258"/>
                <a:gd name="T29" fmla="*/ 162 h 174"/>
                <a:gd name="T30" fmla="*/ 255 w 258"/>
                <a:gd name="T31" fmla="*/ 119 h 174"/>
                <a:gd name="T32" fmla="*/ 246 w 258"/>
                <a:gd name="T33" fmla="*/ 99 h 174"/>
                <a:gd name="T34" fmla="*/ 129 w 258"/>
                <a:gd name="T35" fmla="*/ 154 h 174"/>
                <a:gd name="T36" fmla="*/ 71 w 258"/>
                <a:gd name="T37" fmla="*/ 96 h 174"/>
                <a:gd name="T38" fmla="*/ 129 w 258"/>
                <a:gd name="T39" fmla="*/ 38 h 174"/>
                <a:gd name="T40" fmla="*/ 187 w 258"/>
                <a:gd name="T41" fmla="*/ 96 h 174"/>
                <a:gd name="T42" fmla="*/ 129 w 258"/>
                <a:gd name="T43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174">
                  <a:moveTo>
                    <a:pt x="246" y="99"/>
                  </a:moveTo>
                  <a:cubicBezTo>
                    <a:pt x="196" y="52"/>
                    <a:pt x="196" y="52"/>
                    <a:pt x="196" y="52"/>
                  </a:cubicBezTo>
                  <a:cubicBezTo>
                    <a:pt x="193" y="49"/>
                    <a:pt x="189" y="47"/>
                    <a:pt x="185" y="46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6" y="6"/>
                    <a:pt x="169" y="0"/>
                    <a:pt x="16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3" y="6"/>
                    <a:pt x="81" y="1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0" y="47"/>
                    <a:pt x="65" y="49"/>
                    <a:pt x="63" y="5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8" y="104"/>
                    <a:pt x="4" y="113"/>
                    <a:pt x="3" y="119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68"/>
                    <a:pt x="5" y="174"/>
                    <a:pt x="12" y="174"/>
                  </a:cubicBezTo>
                  <a:cubicBezTo>
                    <a:pt x="246" y="174"/>
                    <a:pt x="246" y="174"/>
                    <a:pt x="246" y="174"/>
                  </a:cubicBezTo>
                  <a:cubicBezTo>
                    <a:pt x="253" y="174"/>
                    <a:pt x="258" y="168"/>
                    <a:pt x="258" y="162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13"/>
                    <a:pt x="250" y="104"/>
                    <a:pt x="246" y="99"/>
                  </a:cubicBezTo>
                  <a:close/>
                  <a:moveTo>
                    <a:pt x="129" y="154"/>
                  </a:moveTo>
                  <a:cubicBezTo>
                    <a:pt x="97" y="154"/>
                    <a:pt x="71" y="128"/>
                    <a:pt x="71" y="96"/>
                  </a:cubicBezTo>
                  <a:cubicBezTo>
                    <a:pt x="71" y="64"/>
                    <a:pt x="97" y="38"/>
                    <a:pt x="129" y="38"/>
                  </a:cubicBezTo>
                  <a:cubicBezTo>
                    <a:pt x="161" y="38"/>
                    <a:pt x="187" y="64"/>
                    <a:pt x="187" y="96"/>
                  </a:cubicBezTo>
                  <a:cubicBezTo>
                    <a:pt x="187" y="128"/>
                    <a:pt x="161" y="154"/>
                    <a:pt x="129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283"/>
            <p:cNvSpPr>
              <a:spLocks/>
            </p:cNvSpPr>
            <p:nvPr/>
          </p:nvSpPr>
          <p:spPr bwMode="auto">
            <a:xfrm>
              <a:off x="1079501" y="4265613"/>
              <a:ext cx="276225" cy="106362"/>
            </a:xfrm>
            <a:custGeom>
              <a:avLst/>
              <a:gdLst>
                <a:gd name="T0" fmla="*/ 285 w 288"/>
                <a:gd name="T1" fmla="*/ 44 h 111"/>
                <a:gd name="T2" fmla="*/ 144 w 288"/>
                <a:gd name="T3" fmla="*/ 0 h 111"/>
                <a:gd name="T4" fmla="*/ 4 w 288"/>
                <a:gd name="T5" fmla="*/ 44 h 111"/>
                <a:gd name="T6" fmla="*/ 0 w 288"/>
                <a:gd name="T7" fmla="*/ 54 h 111"/>
                <a:gd name="T8" fmla="*/ 0 w 288"/>
                <a:gd name="T9" fmla="*/ 106 h 111"/>
                <a:gd name="T10" fmla="*/ 6 w 288"/>
                <a:gd name="T11" fmla="*/ 110 h 111"/>
                <a:gd name="T12" fmla="*/ 67 w 288"/>
                <a:gd name="T13" fmla="*/ 95 h 111"/>
                <a:gd name="T14" fmla="*/ 72 w 288"/>
                <a:gd name="T15" fmla="*/ 87 h 111"/>
                <a:gd name="T16" fmla="*/ 72 w 288"/>
                <a:gd name="T17" fmla="*/ 65 h 111"/>
                <a:gd name="T18" fmla="*/ 76 w 288"/>
                <a:gd name="T19" fmla="*/ 55 h 111"/>
                <a:gd name="T20" fmla="*/ 144 w 288"/>
                <a:gd name="T21" fmla="*/ 40 h 111"/>
                <a:gd name="T22" fmla="*/ 212 w 288"/>
                <a:gd name="T23" fmla="*/ 55 h 111"/>
                <a:gd name="T24" fmla="*/ 216 w 288"/>
                <a:gd name="T25" fmla="*/ 65 h 111"/>
                <a:gd name="T26" fmla="*/ 216 w 288"/>
                <a:gd name="T27" fmla="*/ 84 h 111"/>
                <a:gd name="T28" fmla="*/ 222 w 288"/>
                <a:gd name="T29" fmla="*/ 92 h 111"/>
                <a:gd name="T30" fmla="*/ 283 w 288"/>
                <a:gd name="T31" fmla="*/ 110 h 111"/>
                <a:gd name="T32" fmla="*/ 288 w 288"/>
                <a:gd name="T33" fmla="*/ 106 h 111"/>
                <a:gd name="T34" fmla="*/ 288 w 288"/>
                <a:gd name="T35" fmla="*/ 54 h 111"/>
                <a:gd name="T36" fmla="*/ 285 w 288"/>
                <a:gd name="T37" fmla="*/ 4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111">
                  <a:moveTo>
                    <a:pt x="285" y="44"/>
                  </a:moveTo>
                  <a:cubicBezTo>
                    <a:pt x="285" y="44"/>
                    <a:pt x="252" y="0"/>
                    <a:pt x="144" y="0"/>
                  </a:cubicBezTo>
                  <a:cubicBezTo>
                    <a:pt x="37" y="0"/>
                    <a:pt x="4" y="44"/>
                    <a:pt x="4" y="44"/>
                  </a:cubicBezTo>
                  <a:cubicBezTo>
                    <a:pt x="2" y="46"/>
                    <a:pt x="0" y="51"/>
                    <a:pt x="0" y="5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1"/>
                    <a:pt x="6" y="110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70" y="94"/>
                    <a:pt x="72" y="90"/>
                    <a:pt x="72" y="8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1"/>
                    <a:pt x="74" y="57"/>
                    <a:pt x="76" y="55"/>
                  </a:cubicBezTo>
                  <a:cubicBezTo>
                    <a:pt x="76" y="55"/>
                    <a:pt x="91" y="40"/>
                    <a:pt x="144" y="40"/>
                  </a:cubicBezTo>
                  <a:cubicBezTo>
                    <a:pt x="198" y="40"/>
                    <a:pt x="212" y="55"/>
                    <a:pt x="212" y="55"/>
                  </a:cubicBezTo>
                  <a:cubicBezTo>
                    <a:pt x="215" y="57"/>
                    <a:pt x="216" y="61"/>
                    <a:pt x="216" y="65"/>
                  </a:cubicBezTo>
                  <a:cubicBezTo>
                    <a:pt x="216" y="84"/>
                    <a:pt x="216" y="84"/>
                    <a:pt x="216" y="84"/>
                  </a:cubicBezTo>
                  <a:cubicBezTo>
                    <a:pt x="216" y="87"/>
                    <a:pt x="219" y="90"/>
                    <a:pt x="222" y="92"/>
                  </a:cubicBezTo>
                  <a:cubicBezTo>
                    <a:pt x="283" y="110"/>
                    <a:pt x="283" y="110"/>
                    <a:pt x="283" y="110"/>
                  </a:cubicBezTo>
                  <a:cubicBezTo>
                    <a:pt x="286" y="111"/>
                    <a:pt x="288" y="110"/>
                    <a:pt x="288" y="10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88" y="51"/>
                    <a:pt x="287" y="46"/>
                    <a:pt x="28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572500" y="3954463"/>
            <a:ext cx="2952750" cy="20447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309" name="文本框 36"/>
          <p:cNvSpPr txBox="1">
            <a:spLocks noChangeArrowheads="1"/>
          </p:cNvSpPr>
          <p:nvPr/>
        </p:nvSpPr>
        <p:spPr bwMode="auto">
          <a:xfrm>
            <a:off x="8805863" y="4845050"/>
            <a:ext cx="248443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2310" name="文本框 37"/>
          <p:cNvSpPr txBox="1">
            <a:spLocks noChangeArrowheads="1"/>
          </p:cNvSpPr>
          <p:nvPr/>
        </p:nvSpPr>
        <p:spPr bwMode="auto">
          <a:xfrm>
            <a:off x="9378950" y="4270375"/>
            <a:ext cx="1895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2311" name="Freeform 110"/>
          <p:cNvSpPr>
            <a:spLocks noEditPoints="1"/>
          </p:cNvSpPr>
          <p:nvPr/>
        </p:nvSpPr>
        <p:spPr bwMode="auto">
          <a:xfrm>
            <a:off x="9023350" y="4240213"/>
            <a:ext cx="306388" cy="381000"/>
          </a:xfrm>
          <a:custGeom>
            <a:avLst/>
            <a:gdLst>
              <a:gd name="T0" fmla="*/ 2147483647 w 233"/>
              <a:gd name="T1" fmla="*/ 0 h 288"/>
              <a:gd name="T2" fmla="*/ 0 w 233"/>
              <a:gd name="T3" fmla="*/ 2147483647 h 288"/>
              <a:gd name="T4" fmla="*/ 2147483647 w 233"/>
              <a:gd name="T5" fmla="*/ 2147483647 h 288"/>
              <a:gd name="T6" fmla="*/ 2147483647 w 233"/>
              <a:gd name="T7" fmla="*/ 2147483647 h 288"/>
              <a:gd name="T8" fmla="*/ 2147483647 w 233"/>
              <a:gd name="T9" fmla="*/ 2147483647 h 288"/>
              <a:gd name="T10" fmla="*/ 2147483647 w 233"/>
              <a:gd name="T11" fmla="*/ 2147483647 h 288"/>
              <a:gd name="T12" fmla="*/ 2147483647 w 233"/>
              <a:gd name="T13" fmla="*/ 2147483647 h 288"/>
              <a:gd name="T14" fmla="*/ 2147483647 w 233"/>
              <a:gd name="T15" fmla="*/ 2147483647 h 288"/>
              <a:gd name="T16" fmla="*/ 2147483647 w 233"/>
              <a:gd name="T17" fmla="*/ 2147483647 h 288"/>
              <a:gd name="T18" fmla="*/ 2147483647 w 233"/>
              <a:gd name="T19" fmla="*/ 2147483647 h 288"/>
              <a:gd name="T20" fmla="*/ 2147483647 w 233"/>
              <a:gd name="T21" fmla="*/ 2147483647 h 288"/>
              <a:gd name="T22" fmla="*/ 2147483647 w 233"/>
              <a:gd name="T23" fmla="*/ 2147483647 h 288"/>
              <a:gd name="T24" fmla="*/ 2147483647 w 233"/>
              <a:gd name="T25" fmla="*/ 2147483647 h 288"/>
              <a:gd name="T26" fmla="*/ 2147483647 w 233"/>
              <a:gd name="T27" fmla="*/ 2147483647 h 288"/>
              <a:gd name="T28" fmla="*/ 2147483647 w 233"/>
              <a:gd name="T29" fmla="*/ 2147483647 h 288"/>
              <a:gd name="T30" fmla="*/ 2147483647 w 233"/>
              <a:gd name="T31" fmla="*/ 2147483647 h 288"/>
              <a:gd name="T32" fmla="*/ 2147483647 w 233"/>
              <a:gd name="T33" fmla="*/ 2147483647 h 288"/>
              <a:gd name="T34" fmla="*/ 2147483647 w 233"/>
              <a:gd name="T35" fmla="*/ 2147483647 h 288"/>
              <a:gd name="T36" fmla="*/ 2147483647 w 233"/>
              <a:gd name="T37" fmla="*/ 2147483647 h 288"/>
              <a:gd name="T38" fmla="*/ 2147483647 w 233"/>
              <a:gd name="T39" fmla="*/ 2147483647 h 288"/>
              <a:gd name="T40" fmla="*/ 2147483647 w 233"/>
              <a:gd name="T41" fmla="*/ 2147483647 h 288"/>
              <a:gd name="T42" fmla="*/ 2147483647 w 233"/>
              <a:gd name="T43" fmla="*/ 2147483647 h 288"/>
              <a:gd name="T44" fmla="*/ 2147483647 w 233"/>
              <a:gd name="T45" fmla="*/ 2147483647 h 288"/>
              <a:gd name="T46" fmla="*/ 2147483647 w 233"/>
              <a:gd name="T47" fmla="*/ 2147483647 h 288"/>
              <a:gd name="T48" fmla="*/ 2147483647 w 233"/>
              <a:gd name="T49" fmla="*/ 2147483647 h 288"/>
              <a:gd name="T50" fmla="*/ 2147483647 w 233"/>
              <a:gd name="T51" fmla="*/ 2147483647 h 288"/>
              <a:gd name="T52" fmla="*/ 2147483647 w 233"/>
              <a:gd name="T53" fmla="*/ 2147483647 h 288"/>
              <a:gd name="T54" fmla="*/ 2147483647 w 233"/>
              <a:gd name="T55" fmla="*/ 2147483647 h 288"/>
              <a:gd name="T56" fmla="*/ 2147483647 w 233"/>
              <a:gd name="T57" fmla="*/ 2147483647 h 288"/>
              <a:gd name="T58" fmla="*/ 2147483647 w 233"/>
              <a:gd name="T59" fmla="*/ 2147483647 h 288"/>
              <a:gd name="T60" fmla="*/ 2147483647 w 233"/>
              <a:gd name="T61" fmla="*/ 2147483647 h 288"/>
              <a:gd name="T62" fmla="*/ 2147483647 w 233"/>
              <a:gd name="T63" fmla="*/ 2147483647 h 288"/>
              <a:gd name="T64" fmla="*/ 2147483647 w 233"/>
              <a:gd name="T65" fmla="*/ 2147483647 h 288"/>
              <a:gd name="T66" fmla="*/ 2147483647 w 233"/>
              <a:gd name="T67" fmla="*/ 2147483647 h 288"/>
              <a:gd name="T68" fmla="*/ 2147483647 w 233"/>
              <a:gd name="T69" fmla="*/ 2147483647 h 288"/>
              <a:gd name="T70" fmla="*/ 2147483647 w 233"/>
              <a:gd name="T71" fmla="*/ 2147483647 h 288"/>
              <a:gd name="T72" fmla="*/ 2147483647 w 233"/>
              <a:gd name="T73" fmla="*/ 2147483647 h 288"/>
              <a:gd name="T74" fmla="*/ 2147483647 w 233"/>
              <a:gd name="T75" fmla="*/ 2147483647 h 288"/>
              <a:gd name="T76" fmla="*/ 2147483647 w 233"/>
              <a:gd name="T77" fmla="*/ 2147483647 h 288"/>
              <a:gd name="T78" fmla="*/ 2147483647 w 233"/>
              <a:gd name="T79" fmla="*/ 2147483647 h 288"/>
              <a:gd name="T80" fmla="*/ 2147483647 w 233"/>
              <a:gd name="T81" fmla="*/ 2147483647 h 288"/>
              <a:gd name="T82" fmla="*/ 2147483647 w 233"/>
              <a:gd name="T83" fmla="*/ 2147483647 h 288"/>
              <a:gd name="T84" fmla="*/ 2147483647 w 233"/>
              <a:gd name="T85" fmla="*/ 2147483647 h 288"/>
              <a:gd name="T86" fmla="*/ 2147483647 w 233"/>
              <a:gd name="T87" fmla="*/ 2147483647 h 288"/>
              <a:gd name="T88" fmla="*/ 2147483647 w 233"/>
              <a:gd name="T89" fmla="*/ 2147483647 h 288"/>
              <a:gd name="T90" fmla="*/ 2147483647 w 233"/>
              <a:gd name="T91" fmla="*/ 2147483647 h 288"/>
              <a:gd name="T92" fmla="*/ 2147483647 w 233"/>
              <a:gd name="T93" fmla="*/ 2147483647 h 288"/>
              <a:gd name="T94" fmla="*/ 2147483647 w 233"/>
              <a:gd name="T95" fmla="*/ 214748364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2312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2"/>
          <a:stretch>
            <a:fillRect/>
          </a:stretch>
        </p:blipFill>
        <p:spPr bwMode="auto">
          <a:xfrm>
            <a:off x="615950" y="1808163"/>
            <a:ext cx="4776788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" name="右箭头 6"/>
          <p:cNvSpPr/>
          <p:nvPr/>
        </p:nvSpPr>
        <p:spPr>
          <a:xfrm>
            <a:off x="407988" y="2217738"/>
            <a:ext cx="11480800" cy="222250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04188" y="2376488"/>
            <a:ext cx="1943100" cy="19431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Freeform 168"/>
          <p:cNvSpPr>
            <a:spLocks noEditPoints="1"/>
          </p:cNvSpPr>
          <p:nvPr/>
        </p:nvSpPr>
        <p:spPr bwMode="auto">
          <a:xfrm>
            <a:off x="8812213" y="2905125"/>
            <a:ext cx="538162" cy="550863"/>
          </a:xfrm>
          <a:custGeom>
            <a:avLst/>
            <a:gdLst>
              <a:gd name="T0" fmla="*/ 5 w 96"/>
              <a:gd name="T1" fmla="*/ 42 h 99"/>
              <a:gd name="T2" fmla="*/ 74 w 96"/>
              <a:gd name="T3" fmla="*/ 42 h 99"/>
              <a:gd name="T4" fmla="*/ 77 w 96"/>
              <a:gd name="T5" fmla="*/ 41 h 99"/>
              <a:gd name="T6" fmla="*/ 91 w 96"/>
              <a:gd name="T7" fmla="*/ 47 h 99"/>
              <a:gd name="T8" fmla="*/ 96 w 96"/>
              <a:gd name="T9" fmla="*/ 60 h 99"/>
              <a:gd name="T10" fmla="*/ 91 w 96"/>
              <a:gd name="T11" fmla="*/ 73 h 99"/>
              <a:gd name="T12" fmla="*/ 77 w 96"/>
              <a:gd name="T13" fmla="*/ 78 h 99"/>
              <a:gd name="T14" fmla="*/ 68 w 96"/>
              <a:gd name="T15" fmla="*/ 76 h 99"/>
              <a:gd name="T16" fmla="*/ 62 w 96"/>
              <a:gd name="T17" fmla="*/ 85 h 99"/>
              <a:gd name="T18" fmla="*/ 67 w 96"/>
              <a:gd name="T19" fmla="*/ 85 h 99"/>
              <a:gd name="T20" fmla="*/ 84 w 96"/>
              <a:gd name="T21" fmla="*/ 85 h 99"/>
              <a:gd name="T22" fmla="*/ 71 w 96"/>
              <a:gd name="T23" fmla="*/ 99 h 99"/>
              <a:gd name="T24" fmla="*/ 17 w 96"/>
              <a:gd name="T25" fmla="*/ 99 h 99"/>
              <a:gd name="T26" fmla="*/ 12 w 96"/>
              <a:gd name="T27" fmla="*/ 99 h 99"/>
              <a:gd name="T28" fmla="*/ 0 w 96"/>
              <a:gd name="T29" fmla="*/ 85 h 99"/>
              <a:gd name="T30" fmla="*/ 17 w 96"/>
              <a:gd name="T31" fmla="*/ 85 h 99"/>
              <a:gd name="T32" fmla="*/ 21 w 96"/>
              <a:gd name="T33" fmla="*/ 85 h 99"/>
              <a:gd name="T34" fmla="*/ 5 w 96"/>
              <a:gd name="T35" fmla="*/ 42 h 99"/>
              <a:gd name="T36" fmla="*/ 56 w 96"/>
              <a:gd name="T37" fmla="*/ 36 h 99"/>
              <a:gd name="T38" fmla="*/ 55 w 96"/>
              <a:gd name="T39" fmla="*/ 6 h 99"/>
              <a:gd name="T40" fmla="*/ 56 w 96"/>
              <a:gd name="T41" fmla="*/ 36 h 99"/>
              <a:gd name="T42" fmla="*/ 43 w 96"/>
              <a:gd name="T43" fmla="*/ 30 h 99"/>
              <a:gd name="T44" fmla="*/ 42 w 96"/>
              <a:gd name="T45" fmla="*/ 0 h 99"/>
              <a:gd name="T46" fmla="*/ 43 w 96"/>
              <a:gd name="T47" fmla="*/ 30 h 99"/>
              <a:gd name="T48" fmla="*/ 30 w 96"/>
              <a:gd name="T49" fmla="*/ 34 h 99"/>
              <a:gd name="T50" fmla="*/ 29 w 96"/>
              <a:gd name="T51" fmla="*/ 4 h 99"/>
              <a:gd name="T52" fmla="*/ 30 w 96"/>
              <a:gd name="T53" fmla="*/ 34 h 99"/>
              <a:gd name="T54" fmla="*/ 15 w 96"/>
              <a:gd name="T55" fmla="*/ 53 h 99"/>
              <a:gd name="T56" fmla="*/ 26 w 96"/>
              <a:gd name="T57" fmla="*/ 80 h 99"/>
              <a:gd name="T58" fmla="*/ 33 w 96"/>
              <a:gd name="T59" fmla="*/ 75 h 99"/>
              <a:gd name="T60" fmla="*/ 24 w 96"/>
              <a:gd name="T61" fmla="*/ 52 h 99"/>
              <a:gd name="T62" fmla="*/ 15 w 96"/>
              <a:gd name="T63" fmla="*/ 53 h 99"/>
              <a:gd name="T64" fmla="*/ 77 w 96"/>
              <a:gd name="T65" fmla="*/ 50 h 99"/>
              <a:gd name="T66" fmla="*/ 72 w 96"/>
              <a:gd name="T67" fmla="*/ 68 h 99"/>
              <a:gd name="T68" fmla="*/ 77 w 96"/>
              <a:gd name="T69" fmla="*/ 70 h 99"/>
              <a:gd name="T70" fmla="*/ 84 w 96"/>
              <a:gd name="T71" fmla="*/ 67 h 99"/>
              <a:gd name="T72" fmla="*/ 87 w 96"/>
              <a:gd name="T73" fmla="*/ 60 h 99"/>
              <a:gd name="T74" fmla="*/ 84 w 96"/>
              <a:gd name="T75" fmla="*/ 53 h 99"/>
              <a:gd name="T76" fmla="*/ 77 w 96"/>
              <a:gd name="T77" fmla="*/ 50 h 99"/>
              <a:gd name="T78" fmla="*/ 77 w 96"/>
              <a:gd name="T79" fmla="*/ 5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9">
                <a:moveTo>
                  <a:pt x="5" y="42"/>
                </a:moveTo>
                <a:cubicBezTo>
                  <a:pt x="28" y="42"/>
                  <a:pt x="51" y="42"/>
                  <a:pt x="74" y="42"/>
                </a:cubicBezTo>
                <a:cubicBezTo>
                  <a:pt x="75" y="41"/>
                  <a:pt x="76" y="41"/>
                  <a:pt x="77" y="41"/>
                </a:cubicBezTo>
                <a:cubicBezTo>
                  <a:pt x="83" y="41"/>
                  <a:pt x="87" y="43"/>
                  <a:pt x="91" y="47"/>
                </a:cubicBezTo>
                <a:cubicBezTo>
                  <a:pt x="94" y="50"/>
                  <a:pt x="96" y="55"/>
                  <a:pt x="96" y="60"/>
                </a:cubicBezTo>
                <a:cubicBezTo>
                  <a:pt x="96" y="65"/>
                  <a:pt x="94" y="70"/>
                  <a:pt x="91" y="73"/>
                </a:cubicBezTo>
                <a:cubicBezTo>
                  <a:pt x="87" y="76"/>
                  <a:pt x="83" y="78"/>
                  <a:pt x="77" y="78"/>
                </a:cubicBezTo>
                <a:cubicBezTo>
                  <a:pt x="74" y="78"/>
                  <a:pt x="71" y="78"/>
                  <a:pt x="68" y="76"/>
                </a:cubicBezTo>
                <a:cubicBezTo>
                  <a:pt x="67" y="79"/>
                  <a:pt x="65" y="82"/>
                  <a:pt x="62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9"/>
                  <a:pt x="71" y="99"/>
                  <a:pt x="71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2" y="99"/>
                  <a:pt x="12" y="99"/>
                  <a:pt x="12" y="99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1" y="72"/>
                  <a:pt x="6" y="58"/>
                  <a:pt x="5" y="42"/>
                </a:cubicBezTo>
                <a:close/>
                <a:moveTo>
                  <a:pt x="56" y="36"/>
                </a:moveTo>
                <a:cubicBezTo>
                  <a:pt x="42" y="15"/>
                  <a:pt x="59" y="19"/>
                  <a:pt x="55" y="6"/>
                </a:cubicBezTo>
                <a:cubicBezTo>
                  <a:pt x="64" y="18"/>
                  <a:pt x="50" y="19"/>
                  <a:pt x="56" y="36"/>
                </a:cubicBezTo>
                <a:close/>
                <a:moveTo>
                  <a:pt x="43" y="30"/>
                </a:moveTo>
                <a:cubicBezTo>
                  <a:pt x="37" y="13"/>
                  <a:pt x="51" y="12"/>
                  <a:pt x="42" y="0"/>
                </a:cubicBezTo>
                <a:cubicBezTo>
                  <a:pt x="46" y="14"/>
                  <a:pt x="29" y="10"/>
                  <a:pt x="43" y="30"/>
                </a:cubicBezTo>
                <a:close/>
                <a:moveTo>
                  <a:pt x="30" y="34"/>
                </a:moveTo>
                <a:cubicBezTo>
                  <a:pt x="16" y="14"/>
                  <a:pt x="33" y="18"/>
                  <a:pt x="29" y="4"/>
                </a:cubicBezTo>
                <a:cubicBezTo>
                  <a:pt x="38" y="17"/>
                  <a:pt x="24" y="17"/>
                  <a:pt x="30" y="34"/>
                </a:cubicBezTo>
                <a:close/>
                <a:moveTo>
                  <a:pt x="15" y="53"/>
                </a:moveTo>
                <a:cubicBezTo>
                  <a:pt x="17" y="62"/>
                  <a:pt x="21" y="72"/>
                  <a:pt x="26" y="80"/>
                </a:cubicBezTo>
                <a:cubicBezTo>
                  <a:pt x="33" y="75"/>
                  <a:pt x="33" y="75"/>
                  <a:pt x="33" y="75"/>
                </a:cubicBezTo>
                <a:cubicBezTo>
                  <a:pt x="29" y="68"/>
                  <a:pt x="25" y="59"/>
                  <a:pt x="24" y="52"/>
                </a:cubicBezTo>
                <a:cubicBezTo>
                  <a:pt x="15" y="53"/>
                  <a:pt x="15" y="53"/>
                  <a:pt x="15" y="53"/>
                </a:cubicBezTo>
                <a:close/>
                <a:moveTo>
                  <a:pt x="77" y="50"/>
                </a:moveTo>
                <a:cubicBezTo>
                  <a:pt x="76" y="56"/>
                  <a:pt x="74" y="62"/>
                  <a:pt x="72" y="68"/>
                </a:cubicBezTo>
                <a:cubicBezTo>
                  <a:pt x="74" y="69"/>
                  <a:pt x="75" y="70"/>
                  <a:pt x="77" y="70"/>
                </a:cubicBezTo>
                <a:cubicBezTo>
                  <a:pt x="80" y="70"/>
                  <a:pt x="83" y="69"/>
                  <a:pt x="84" y="67"/>
                </a:cubicBezTo>
                <a:cubicBezTo>
                  <a:pt x="86" y="65"/>
                  <a:pt x="87" y="63"/>
                  <a:pt x="87" y="60"/>
                </a:cubicBezTo>
                <a:cubicBezTo>
                  <a:pt x="87" y="57"/>
                  <a:pt x="86" y="55"/>
                  <a:pt x="84" y="53"/>
                </a:cubicBezTo>
                <a:cubicBezTo>
                  <a:pt x="83" y="51"/>
                  <a:pt x="80" y="50"/>
                  <a:pt x="77" y="50"/>
                </a:cubicBezTo>
                <a:cubicBezTo>
                  <a:pt x="77" y="50"/>
                  <a:pt x="77" y="50"/>
                  <a:pt x="77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3319" name="文本框 10"/>
          <p:cNvSpPr txBox="1">
            <a:spLocks noChangeArrowheads="1"/>
          </p:cNvSpPr>
          <p:nvPr/>
        </p:nvSpPr>
        <p:spPr bwMode="auto">
          <a:xfrm>
            <a:off x="8185150" y="3779838"/>
            <a:ext cx="18954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5780088" y="2376488"/>
            <a:ext cx="1943100" cy="19431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108"/>
          <p:cNvSpPr>
            <a:spLocks noEditPoints="1"/>
          </p:cNvSpPr>
          <p:nvPr/>
        </p:nvSpPr>
        <p:spPr bwMode="auto">
          <a:xfrm>
            <a:off x="6519863" y="2995613"/>
            <a:ext cx="422275" cy="460375"/>
          </a:xfrm>
          <a:custGeom>
            <a:avLst/>
            <a:gdLst>
              <a:gd name="T0" fmla="*/ 74 w 86"/>
              <a:gd name="T1" fmla="*/ 63 h 94"/>
              <a:gd name="T2" fmla="*/ 70 w 86"/>
              <a:gd name="T3" fmla="*/ 62 h 94"/>
              <a:gd name="T4" fmla="*/ 72 w 86"/>
              <a:gd name="T5" fmla="*/ 57 h 94"/>
              <a:gd name="T6" fmla="*/ 76 w 86"/>
              <a:gd name="T7" fmla="*/ 53 h 94"/>
              <a:gd name="T8" fmla="*/ 80 w 86"/>
              <a:gd name="T9" fmla="*/ 50 h 94"/>
              <a:gd name="T10" fmla="*/ 83 w 86"/>
              <a:gd name="T11" fmla="*/ 48 h 94"/>
              <a:gd name="T12" fmla="*/ 85 w 86"/>
              <a:gd name="T13" fmla="*/ 49 h 94"/>
              <a:gd name="T14" fmla="*/ 85 w 86"/>
              <a:gd name="T15" fmla="*/ 58 h 94"/>
              <a:gd name="T16" fmla="*/ 85 w 86"/>
              <a:gd name="T17" fmla="*/ 64 h 94"/>
              <a:gd name="T18" fmla="*/ 83 w 86"/>
              <a:gd name="T19" fmla="*/ 68 h 94"/>
              <a:gd name="T20" fmla="*/ 80 w 86"/>
              <a:gd name="T21" fmla="*/ 67 h 94"/>
              <a:gd name="T22" fmla="*/ 65 w 86"/>
              <a:gd name="T23" fmla="*/ 84 h 94"/>
              <a:gd name="T24" fmla="*/ 44 w 86"/>
              <a:gd name="T25" fmla="*/ 93 h 94"/>
              <a:gd name="T26" fmla="*/ 43 w 86"/>
              <a:gd name="T27" fmla="*/ 94 h 94"/>
              <a:gd name="T28" fmla="*/ 41 w 86"/>
              <a:gd name="T29" fmla="*/ 93 h 94"/>
              <a:gd name="T30" fmla="*/ 20 w 86"/>
              <a:gd name="T31" fmla="*/ 84 h 94"/>
              <a:gd name="T32" fmla="*/ 6 w 86"/>
              <a:gd name="T33" fmla="*/ 67 h 94"/>
              <a:gd name="T34" fmla="*/ 3 w 86"/>
              <a:gd name="T35" fmla="*/ 68 h 94"/>
              <a:gd name="T36" fmla="*/ 1 w 86"/>
              <a:gd name="T37" fmla="*/ 64 h 94"/>
              <a:gd name="T38" fmla="*/ 0 w 86"/>
              <a:gd name="T39" fmla="*/ 58 h 94"/>
              <a:gd name="T40" fmla="*/ 0 w 86"/>
              <a:gd name="T41" fmla="*/ 49 h 94"/>
              <a:gd name="T42" fmla="*/ 3 w 86"/>
              <a:gd name="T43" fmla="*/ 48 h 94"/>
              <a:gd name="T44" fmla="*/ 6 w 86"/>
              <a:gd name="T45" fmla="*/ 50 h 94"/>
              <a:gd name="T46" fmla="*/ 9 w 86"/>
              <a:gd name="T47" fmla="*/ 53 h 94"/>
              <a:gd name="T48" fmla="*/ 14 w 86"/>
              <a:gd name="T49" fmla="*/ 57 h 94"/>
              <a:gd name="T50" fmla="*/ 16 w 86"/>
              <a:gd name="T51" fmla="*/ 62 h 94"/>
              <a:gd name="T52" fmla="*/ 12 w 86"/>
              <a:gd name="T53" fmla="*/ 63 h 94"/>
              <a:gd name="T54" fmla="*/ 37 w 86"/>
              <a:gd name="T55" fmla="*/ 78 h 94"/>
              <a:gd name="T56" fmla="*/ 37 w 86"/>
              <a:gd name="T57" fmla="*/ 36 h 94"/>
              <a:gd name="T58" fmla="*/ 27 w 86"/>
              <a:gd name="T59" fmla="*/ 36 h 94"/>
              <a:gd name="T60" fmla="*/ 23 w 86"/>
              <a:gd name="T61" fmla="*/ 38 h 94"/>
              <a:gd name="T62" fmla="*/ 17 w 86"/>
              <a:gd name="T63" fmla="*/ 32 h 94"/>
              <a:gd name="T64" fmla="*/ 23 w 86"/>
              <a:gd name="T65" fmla="*/ 26 h 94"/>
              <a:gd name="T66" fmla="*/ 28 w 86"/>
              <a:gd name="T67" fmla="*/ 28 h 94"/>
              <a:gd name="T68" fmla="*/ 37 w 86"/>
              <a:gd name="T69" fmla="*/ 28 h 94"/>
              <a:gd name="T70" fmla="*/ 37 w 86"/>
              <a:gd name="T71" fmla="*/ 23 h 94"/>
              <a:gd name="T72" fmla="*/ 30 w 86"/>
              <a:gd name="T73" fmla="*/ 12 h 94"/>
              <a:gd name="T74" fmla="*/ 42 w 86"/>
              <a:gd name="T75" fmla="*/ 0 h 94"/>
              <a:gd name="T76" fmla="*/ 55 w 86"/>
              <a:gd name="T77" fmla="*/ 12 h 94"/>
              <a:gd name="T78" fmla="*/ 48 w 86"/>
              <a:gd name="T79" fmla="*/ 23 h 94"/>
              <a:gd name="T80" fmla="*/ 48 w 86"/>
              <a:gd name="T81" fmla="*/ 28 h 94"/>
              <a:gd name="T82" fmla="*/ 57 w 86"/>
              <a:gd name="T83" fmla="*/ 28 h 94"/>
              <a:gd name="T84" fmla="*/ 62 w 86"/>
              <a:gd name="T85" fmla="*/ 26 h 94"/>
              <a:gd name="T86" fmla="*/ 68 w 86"/>
              <a:gd name="T87" fmla="*/ 32 h 94"/>
              <a:gd name="T88" fmla="*/ 62 w 86"/>
              <a:gd name="T89" fmla="*/ 38 h 94"/>
              <a:gd name="T90" fmla="*/ 58 w 86"/>
              <a:gd name="T91" fmla="*/ 36 h 94"/>
              <a:gd name="T92" fmla="*/ 48 w 86"/>
              <a:gd name="T93" fmla="*/ 36 h 94"/>
              <a:gd name="T94" fmla="*/ 48 w 86"/>
              <a:gd name="T95" fmla="*/ 78 h 94"/>
              <a:gd name="T96" fmla="*/ 74 w 86"/>
              <a:gd name="T97" fmla="*/ 63 h 94"/>
              <a:gd name="T98" fmla="*/ 42 w 86"/>
              <a:gd name="T99" fmla="*/ 7 h 94"/>
              <a:gd name="T100" fmla="*/ 38 w 86"/>
              <a:gd name="T101" fmla="*/ 12 h 94"/>
              <a:gd name="T102" fmla="*/ 42 w 86"/>
              <a:gd name="T103" fmla="*/ 17 h 94"/>
              <a:gd name="T104" fmla="*/ 47 w 86"/>
              <a:gd name="T105" fmla="*/ 12 h 94"/>
              <a:gd name="T106" fmla="*/ 42 w 86"/>
              <a:gd name="T107" fmla="*/ 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3322" name="文本框 14"/>
          <p:cNvSpPr txBox="1">
            <a:spLocks noChangeArrowheads="1"/>
          </p:cNvSpPr>
          <p:nvPr/>
        </p:nvSpPr>
        <p:spPr bwMode="auto">
          <a:xfrm>
            <a:off x="5899150" y="3778250"/>
            <a:ext cx="18954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7" name="矩形 16"/>
          <p:cNvSpPr/>
          <p:nvPr/>
        </p:nvSpPr>
        <p:spPr>
          <a:xfrm>
            <a:off x="3455988" y="2376488"/>
            <a:ext cx="1943100" cy="19431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147"/>
          <p:cNvSpPr>
            <a:spLocks noEditPoints="1"/>
          </p:cNvSpPr>
          <p:nvPr/>
        </p:nvSpPr>
        <p:spPr bwMode="auto">
          <a:xfrm>
            <a:off x="4305300" y="2997200"/>
            <a:ext cx="327025" cy="466725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3325" name="文本框 18"/>
          <p:cNvSpPr txBox="1">
            <a:spLocks noChangeArrowheads="1"/>
          </p:cNvSpPr>
          <p:nvPr/>
        </p:nvSpPr>
        <p:spPr bwMode="auto">
          <a:xfrm>
            <a:off x="3521075" y="3778250"/>
            <a:ext cx="18954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3326" name="文本框 19"/>
          <p:cNvSpPr txBox="1">
            <a:spLocks noChangeArrowheads="1"/>
          </p:cNvSpPr>
          <p:nvPr/>
        </p:nvSpPr>
        <p:spPr bwMode="auto">
          <a:xfrm>
            <a:off x="1109663" y="4711700"/>
            <a:ext cx="19875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3327" name="文本框 20"/>
          <p:cNvSpPr txBox="1">
            <a:spLocks noChangeArrowheads="1"/>
          </p:cNvSpPr>
          <p:nvPr/>
        </p:nvSpPr>
        <p:spPr bwMode="auto">
          <a:xfrm>
            <a:off x="8086725" y="4705350"/>
            <a:ext cx="203358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3328" name="文本框 21"/>
          <p:cNvSpPr txBox="1">
            <a:spLocks noChangeArrowheads="1"/>
          </p:cNvSpPr>
          <p:nvPr/>
        </p:nvSpPr>
        <p:spPr bwMode="auto">
          <a:xfrm>
            <a:off x="5780088" y="4711700"/>
            <a:ext cx="201453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13329" name="文本框 22"/>
          <p:cNvSpPr txBox="1">
            <a:spLocks noChangeArrowheads="1"/>
          </p:cNvSpPr>
          <p:nvPr/>
        </p:nvSpPr>
        <p:spPr bwMode="auto">
          <a:xfrm>
            <a:off x="3448050" y="4711700"/>
            <a:ext cx="19685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131888" y="2376488"/>
            <a:ext cx="1943100" cy="194310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331" name="文本框 25"/>
          <p:cNvSpPr txBox="1">
            <a:spLocks noChangeArrowheads="1"/>
          </p:cNvSpPr>
          <p:nvPr/>
        </p:nvSpPr>
        <p:spPr bwMode="auto">
          <a:xfrm>
            <a:off x="1201738" y="3778250"/>
            <a:ext cx="18954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873411" y="2904605"/>
            <a:ext cx="414163" cy="552217"/>
            <a:chOff x="7934325" y="4189413"/>
            <a:chExt cx="523874" cy="698499"/>
          </a:xfrm>
          <a:solidFill>
            <a:schemeClr val="bg1"/>
          </a:solidFill>
        </p:grpSpPr>
        <p:sp>
          <p:nvSpPr>
            <p:cNvPr id="28" name="Freeform 112"/>
            <p:cNvSpPr>
              <a:spLocks/>
            </p:cNvSpPr>
            <p:nvPr/>
          </p:nvSpPr>
          <p:spPr bwMode="auto">
            <a:xfrm>
              <a:off x="7947025" y="4295775"/>
              <a:ext cx="295275" cy="498475"/>
            </a:xfrm>
            <a:custGeom>
              <a:avLst/>
              <a:gdLst>
                <a:gd name="T0" fmla="*/ 2 w 67"/>
                <a:gd name="T1" fmla="*/ 0 h 113"/>
                <a:gd name="T2" fmla="*/ 3 w 67"/>
                <a:gd name="T3" fmla="*/ 25 h 113"/>
                <a:gd name="T4" fmla="*/ 21 w 67"/>
                <a:gd name="T5" fmla="*/ 69 h 113"/>
                <a:gd name="T6" fmla="*/ 38 w 67"/>
                <a:gd name="T7" fmla="*/ 94 h 113"/>
                <a:gd name="T8" fmla="*/ 58 w 67"/>
                <a:gd name="T9" fmla="*/ 113 h 113"/>
                <a:gd name="T10" fmla="*/ 67 w 67"/>
                <a:gd name="T11" fmla="*/ 111 h 113"/>
                <a:gd name="T12" fmla="*/ 2 w 67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113">
                  <a:moveTo>
                    <a:pt x="2" y="0"/>
                  </a:moveTo>
                  <a:cubicBezTo>
                    <a:pt x="2" y="0"/>
                    <a:pt x="0" y="11"/>
                    <a:pt x="3" y="25"/>
                  </a:cubicBezTo>
                  <a:cubicBezTo>
                    <a:pt x="7" y="38"/>
                    <a:pt x="20" y="68"/>
                    <a:pt x="21" y="69"/>
                  </a:cubicBezTo>
                  <a:cubicBezTo>
                    <a:pt x="21" y="69"/>
                    <a:pt x="38" y="94"/>
                    <a:pt x="38" y="94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7" y="111"/>
                    <a:pt x="67" y="111"/>
                    <a:pt x="67" y="11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113"/>
            <p:cNvSpPr>
              <a:spLocks noEditPoints="1"/>
            </p:cNvSpPr>
            <p:nvPr/>
          </p:nvSpPr>
          <p:spPr bwMode="auto">
            <a:xfrm>
              <a:off x="7934325" y="4203700"/>
              <a:ext cx="501650" cy="684212"/>
            </a:xfrm>
            <a:custGeom>
              <a:avLst/>
              <a:gdLst>
                <a:gd name="T0" fmla="*/ 7 w 114"/>
                <a:gd name="T1" fmla="*/ 10 h 155"/>
                <a:gd name="T2" fmla="*/ 6 w 114"/>
                <a:gd name="T3" fmla="*/ 10 h 155"/>
                <a:gd name="T4" fmla="*/ 6 w 114"/>
                <a:gd name="T5" fmla="*/ 49 h 155"/>
                <a:gd name="T6" fmla="*/ 61 w 114"/>
                <a:gd name="T7" fmla="*/ 137 h 155"/>
                <a:gd name="T8" fmla="*/ 97 w 114"/>
                <a:gd name="T9" fmla="*/ 154 h 155"/>
                <a:gd name="T10" fmla="*/ 97 w 114"/>
                <a:gd name="T11" fmla="*/ 153 h 155"/>
                <a:gd name="T12" fmla="*/ 101 w 114"/>
                <a:gd name="T13" fmla="*/ 152 h 155"/>
                <a:gd name="T14" fmla="*/ 105 w 114"/>
                <a:gd name="T15" fmla="*/ 149 h 155"/>
                <a:gd name="T16" fmla="*/ 109 w 114"/>
                <a:gd name="T17" fmla="*/ 147 h 155"/>
                <a:gd name="T18" fmla="*/ 110 w 114"/>
                <a:gd name="T19" fmla="*/ 138 h 155"/>
                <a:gd name="T20" fmla="*/ 102 w 114"/>
                <a:gd name="T21" fmla="*/ 126 h 155"/>
                <a:gd name="T22" fmla="*/ 95 w 114"/>
                <a:gd name="T23" fmla="*/ 114 h 155"/>
                <a:gd name="T24" fmla="*/ 86 w 114"/>
                <a:gd name="T25" fmla="*/ 111 h 155"/>
                <a:gd name="T26" fmla="*/ 81 w 114"/>
                <a:gd name="T27" fmla="*/ 113 h 155"/>
                <a:gd name="T28" fmla="*/ 77 w 114"/>
                <a:gd name="T29" fmla="*/ 115 h 155"/>
                <a:gd name="T30" fmla="*/ 32 w 114"/>
                <a:gd name="T31" fmla="*/ 44 h 155"/>
                <a:gd name="T32" fmla="*/ 33 w 114"/>
                <a:gd name="T33" fmla="*/ 44 h 155"/>
                <a:gd name="T34" fmla="*/ 37 w 114"/>
                <a:gd name="T35" fmla="*/ 41 h 155"/>
                <a:gd name="T36" fmla="*/ 42 w 114"/>
                <a:gd name="T37" fmla="*/ 39 h 155"/>
                <a:gd name="T38" fmla="*/ 43 w 114"/>
                <a:gd name="T39" fmla="*/ 29 h 155"/>
                <a:gd name="T40" fmla="*/ 35 w 114"/>
                <a:gd name="T41" fmla="*/ 18 h 155"/>
                <a:gd name="T42" fmla="*/ 27 w 114"/>
                <a:gd name="T43" fmla="*/ 6 h 155"/>
                <a:gd name="T44" fmla="*/ 18 w 114"/>
                <a:gd name="T45" fmla="*/ 2 h 155"/>
                <a:gd name="T46" fmla="*/ 14 w 114"/>
                <a:gd name="T47" fmla="*/ 5 h 155"/>
                <a:gd name="T48" fmla="*/ 10 w 114"/>
                <a:gd name="T49" fmla="*/ 7 h 155"/>
                <a:gd name="T50" fmla="*/ 7 w 114"/>
                <a:gd name="T51" fmla="*/ 10 h 155"/>
                <a:gd name="T52" fmla="*/ 11 w 114"/>
                <a:gd name="T53" fmla="*/ 46 h 155"/>
                <a:gd name="T54" fmla="*/ 60 w 114"/>
                <a:gd name="T55" fmla="*/ 131 h 155"/>
                <a:gd name="T56" fmla="*/ 9 w 114"/>
                <a:gd name="T57" fmla="*/ 47 h 155"/>
                <a:gd name="T58" fmla="*/ 5 w 114"/>
                <a:gd name="T59" fmla="*/ 24 h 155"/>
                <a:gd name="T60" fmla="*/ 11 w 114"/>
                <a:gd name="T61" fmla="*/ 4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155">
                  <a:moveTo>
                    <a:pt x="7" y="10"/>
                  </a:moveTo>
                  <a:cubicBezTo>
                    <a:pt x="7" y="10"/>
                    <a:pt x="6" y="10"/>
                    <a:pt x="6" y="10"/>
                  </a:cubicBezTo>
                  <a:cubicBezTo>
                    <a:pt x="4" y="11"/>
                    <a:pt x="0" y="24"/>
                    <a:pt x="6" y="49"/>
                  </a:cubicBezTo>
                  <a:cubicBezTo>
                    <a:pt x="13" y="75"/>
                    <a:pt x="33" y="115"/>
                    <a:pt x="61" y="137"/>
                  </a:cubicBezTo>
                  <a:cubicBezTo>
                    <a:pt x="79" y="150"/>
                    <a:pt x="94" y="155"/>
                    <a:pt x="97" y="154"/>
                  </a:cubicBezTo>
                  <a:cubicBezTo>
                    <a:pt x="97" y="153"/>
                    <a:pt x="97" y="153"/>
                    <a:pt x="97" y="153"/>
                  </a:cubicBezTo>
                  <a:cubicBezTo>
                    <a:pt x="98" y="153"/>
                    <a:pt x="99" y="153"/>
                    <a:pt x="101" y="152"/>
                  </a:cubicBezTo>
                  <a:cubicBezTo>
                    <a:pt x="101" y="152"/>
                    <a:pt x="103" y="151"/>
                    <a:pt x="105" y="149"/>
                  </a:cubicBezTo>
                  <a:cubicBezTo>
                    <a:pt x="107" y="148"/>
                    <a:pt x="108" y="147"/>
                    <a:pt x="109" y="147"/>
                  </a:cubicBezTo>
                  <a:cubicBezTo>
                    <a:pt x="114" y="144"/>
                    <a:pt x="113" y="142"/>
                    <a:pt x="110" y="138"/>
                  </a:cubicBezTo>
                  <a:cubicBezTo>
                    <a:pt x="110" y="137"/>
                    <a:pt x="107" y="132"/>
                    <a:pt x="102" y="126"/>
                  </a:cubicBezTo>
                  <a:cubicBezTo>
                    <a:pt x="98" y="120"/>
                    <a:pt x="95" y="115"/>
                    <a:pt x="95" y="114"/>
                  </a:cubicBezTo>
                  <a:cubicBezTo>
                    <a:pt x="92" y="110"/>
                    <a:pt x="90" y="108"/>
                    <a:pt x="86" y="111"/>
                  </a:cubicBezTo>
                  <a:cubicBezTo>
                    <a:pt x="85" y="111"/>
                    <a:pt x="83" y="112"/>
                    <a:pt x="81" y="113"/>
                  </a:cubicBezTo>
                  <a:cubicBezTo>
                    <a:pt x="80" y="114"/>
                    <a:pt x="78" y="115"/>
                    <a:pt x="77" y="115"/>
                  </a:cubicBezTo>
                  <a:cubicBezTo>
                    <a:pt x="63" y="102"/>
                    <a:pt x="38" y="63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5" y="42"/>
                    <a:pt x="37" y="41"/>
                  </a:cubicBezTo>
                  <a:cubicBezTo>
                    <a:pt x="39" y="40"/>
                    <a:pt x="41" y="39"/>
                    <a:pt x="42" y="39"/>
                  </a:cubicBezTo>
                  <a:cubicBezTo>
                    <a:pt x="46" y="36"/>
                    <a:pt x="45" y="33"/>
                    <a:pt x="43" y="29"/>
                  </a:cubicBezTo>
                  <a:cubicBezTo>
                    <a:pt x="42" y="28"/>
                    <a:pt x="39" y="24"/>
                    <a:pt x="35" y="18"/>
                  </a:cubicBezTo>
                  <a:cubicBezTo>
                    <a:pt x="31" y="11"/>
                    <a:pt x="28" y="7"/>
                    <a:pt x="27" y="6"/>
                  </a:cubicBezTo>
                  <a:cubicBezTo>
                    <a:pt x="25" y="2"/>
                    <a:pt x="23" y="0"/>
                    <a:pt x="18" y="2"/>
                  </a:cubicBezTo>
                  <a:cubicBezTo>
                    <a:pt x="17" y="3"/>
                    <a:pt x="16" y="4"/>
                    <a:pt x="14" y="5"/>
                  </a:cubicBezTo>
                  <a:cubicBezTo>
                    <a:pt x="12" y="6"/>
                    <a:pt x="10" y="7"/>
                    <a:pt x="10" y="7"/>
                  </a:cubicBezTo>
                  <a:cubicBezTo>
                    <a:pt x="8" y="8"/>
                    <a:pt x="7" y="9"/>
                    <a:pt x="7" y="10"/>
                  </a:cubicBezTo>
                  <a:close/>
                  <a:moveTo>
                    <a:pt x="11" y="46"/>
                  </a:moveTo>
                  <a:cubicBezTo>
                    <a:pt x="19" y="69"/>
                    <a:pt x="37" y="104"/>
                    <a:pt x="60" y="131"/>
                  </a:cubicBezTo>
                  <a:cubicBezTo>
                    <a:pt x="33" y="109"/>
                    <a:pt x="15" y="71"/>
                    <a:pt x="9" y="47"/>
                  </a:cubicBezTo>
                  <a:cubicBezTo>
                    <a:pt x="6" y="38"/>
                    <a:pt x="6" y="30"/>
                    <a:pt x="5" y="24"/>
                  </a:cubicBezTo>
                  <a:cubicBezTo>
                    <a:pt x="6" y="30"/>
                    <a:pt x="8" y="38"/>
                    <a:pt x="1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Freeform 114"/>
            <p:cNvSpPr>
              <a:spLocks/>
            </p:cNvSpPr>
            <p:nvPr/>
          </p:nvSpPr>
          <p:spPr bwMode="auto">
            <a:xfrm>
              <a:off x="8326437" y="4667250"/>
              <a:ext cx="131762" cy="176212"/>
            </a:xfrm>
            <a:custGeom>
              <a:avLst/>
              <a:gdLst>
                <a:gd name="T0" fmla="*/ 22 w 30"/>
                <a:gd name="T1" fmla="*/ 40 h 40"/>
                <a:gd name="T2" fmla="*/ 25 w 30"/>
                <a:gd name="T3" fmla="*/ 38 h 40"/>
                <a:gd name="T4" fmla="*/ 27 w 30"/>
                <a:gd name="T5" fmla="*/ 29 h 40"/>
                <a:gd name="T6" fmla="*/ 19 w 30"/>
                <a:gd name="T7" fmla="*/ 18 h 40"/>
                <a:gd name="T8" fmla="*/ 12 w 30"/>
                <a:gd name="T9" fmla="*/ 6 h 40"/>
                <a:gd name="T10" fmla="*/ 3 w 30"/>
                <a:gd name="T11" fmla="*/ 3 h 40"/>
                <a:gd name="T12" fmla="*/ 0 w 30"/>
                <a:gd name="T13" fmla="*/ 4 h 40"/>
                <a:gd name="T14" fmla="*/ 22 w 3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0">
                  <a:moveTo>
                    <a:pt x="22" y="40"/>
                  </a:moveTo>
                  <a:cubicBezTo>
                    <a:pt x="24" y="39"/>
                    <a:pt x="25" y="39"/>
                    <a:pt x="25" y="38"/>
                  </a:cubicBezTo>
                  <a:cubicBezTo>
                    <a:pt x="30" y="35"/>
                    <a:pt x="29" y="33"/>
                    <a:pt x="27" y="29"/>
                  </a:cubicBezTo>
                  <a:cubicBezTo>
                    <a:pt x="26" y="28"/>
                    <a:pt x="23" y="24"/>
                    <a:pt x="19" y="18"/>
                  </a:cubicBezTo>
                  <a:cubicBezTo>
                    <a:pt x="15" y="11"/>
                    <a:pt x="12" y="7"/>
                    <a:pt x="12" y="6"/>
                  </a:cubicBezTo>
                  <a:cubicBezTo>
                    <a:pt x="9" y="2"/>
                    <a:pt x="7" y="0"/>
                    <a:pt x="3" y="3"/>
                  </a:cubicBezTo>
                  <a:cubicBezTo>
                    <a:pt x="2" y="3"/>
                    <a:pt x="1" y="4"/>
                    <a:pt x="0" y="4"/>
                  </a:cubicBezTo>
                  <a:lnTo>
                    <a:pt x="2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115"/>
            <p:cNvSpPr>
              <a:spLocks/>
            </p:cNvSpPr>
            <p:nvPr/>
          </p:nvSpPr>
          <p:spPr bwMode="auto">
            <a:xfrm>
              <a:off x="8026400" y="4189413"/>
              <a:ext cx="131762" cy="177800"/>
            </a:xfrm>
            <a:custGeom>
              <a:avLst/>
              <a:gdLst>
                <a:gd name="T0" fmla="*/ 23 w 30"/>
                <a:gd name="T1" fmla="*/ 40 h 40"/>
                <a:gd name="T2" fmla="*/ 26 w 30"/>
                <a:gd name="T3" fmla="*/ 38 h 40"/>
                <a:gd name="T4" fmla="*/ 27 w 30"/>
                <a:gd name="T5" fmla="*/ 29 h 40"/>
                <a:gd name="T6" fmla="*/ 19 w 30"/>
                <a:gd name="T7" fmla="*/ 18 h 40"/>
                <a:gd name="T8" fmla="*/ 12 w 30"/>
                <a:gd name="T9" fmla="*/ 6 h 40"/>
                <a:gd name="T10" fmla="*/ 3 w 30"/>
                <a:gd name="T11" fmla="*/ 3 h 40"/>
                <a:gd name="T12" fmla="*/ 0 w 30"/>
                <a:gd name="T13" fmla="*/ 4 h 40"/>
                <a:gd name="T14" fmla="*/ 23 w 30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40">
                  <a:moveTo>
                    <a:pt x="23" y="40"/>
                  </a:moveTo>
                  <a:cubicBezTo>
                    <a:pt x="24" y="39"/>
                    <a:pt x="25" y="39"/>
                    <a:pt x="26" y="38"/>
                  </a:cubicBezTo>
                  <a:cubicBezTo>
                    <a:pt x="30" y="35"/>
                    <a:pt x="29" y="33"/>
                    <a:pt x="27" y="29"/>
                  </a:cubicBezTo>
                  <a:cubicBezTo>
                    <a:pt x="26" y="28"/>
                    <a:pt x="23" y="24"/>
                    <a:pt x="19" y="18"/>
                  </a:cubicBezTo>
                  <a:cubicBezTo>
                    <a:pt x="15" y="11"/>
                    <a:pt x="13" y="7"/>
                    <a:pt x="12" y="6"/>
                  </a:cubicBezTo>
                  <a:cubicBezTo>
                    <a:pt x="9" y="2"/>
                    <a:pt x="7" y="0"/>
                    <a:pt x="3" y="3"/>
                  </a:cubicBezTo>
                  <a:cubicBezTo>
                    <a:pt x="2" y="3"/>
                    <a:pt x="1" y="4"/>
                    <a:pt x="0" y="4"/>
                  </a:cubicBezTo>
                  <a:lnTo>
                    <a:pt x="2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4339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4" name="菱形 43"/>
          <p:cNvSpPr/>
          <p:nvPr/>
        </p:nvSpPr>
        <p:spPr>
          <a:xfrm>
            <a:off x="1528763" y="1900238"/>
            <a:ext cx="1544637" cy="1544637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菱形 44"/>
          <p:cNvSpPr/>
          <p:nvPr/>
        </p:nvSpPr>
        <p:spPr>
          <a:xfrm>
            <a:off x="2876550" y="2495550"/>
            <a:ext cx="950913" cy="94932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42" name="组合 45"/>
          <p:cNvGrpSpPr>
            <a:grpSpLocks/>
          </p:cNvGrpSpPr>
          <p:nvPr/>
        </p:nvGrpSpPr>
        <p:grpSpPr bwMode="auto">
          <a:xfrm>
            <a:off x="2933700" y="2025650"/>
            <a:ext cx="2897188" cy="1203325"/>
            <a:chOff x="492706" y="3592147"/>
            <a:chExt cx="2897650" cy="1202874"/>
          </a:xfrm>
        </p:grpSpPr>
        <p:sp>
          <p:nvSpPr>
            <p:cNvPr id="14366" name="文本框 47"/>
            <p:cNvSpPr txBox="1">
              <a:spLocks noChangeArrowheads="1"/>
            </p:cNvSpPr>
            <p:nvPr/>
          </p:nvSpPr>
          <p:spPr bwMode="auto">
            <a:xfrm>
              <a:off x="492706" y="3592147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  <p:sp>
          <p:nvSpPr>
            <p:cNvPr id="14367" name="文本框 48"/>
            <p:cNvSpPr txBox="1">
              <a:spLocks noChangeArrowheads="1"/>
            </p:cNvSpPr>
            <p:nvPr/>
          </p:nvSpPr>
          <p:spPr bwMode="auto">
            <a:xfrm>
              <a:off x="1385530" y="4056357"/>
              <a:ext cx="20048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927225" y="2490788"/>
            <a:ext cx="8588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6321425" y="4035425"/>
            <a:ext cx="1546225" cy="154622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7670800" y="4632325"/>
            <a:ext cx="949325" cy="94932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46" name="组合 39"/>
          <p:cNvGrpSpPr>
            <a:grpSpLocks/>
          </p:cNvGrpSpPr>
          <p:nvPr/>
        </p:nvGrpSpPr>
        <p:grpSpPr bwMode="auto">
          <a:xfrm>
            <a:off x="7726363" y="4162425"/>
            <a:ext cx="2898775" cy="1203325"/>
            <a:chOff x="492706" y="3592147"/>
            <a:chExt cx="2897650" cy="1202874"/>
          </a:xfrm>
        </p:grpSpPr>
        <p:sp>
          <p:nvSpPr>
            <p:cNvPr id="14364" name="文本框 41"/>
            <p:cNvSpPr txBox="1">
              <a:spLocks noChangeArrowheads="1"/>
            </p:cNvSpPr>
            <p:nvPr/>
          </p:nvSpPr>
          <p:spPr bwMode="auto">
            <a:xfrm>
              <a:off x="492706" y="3592147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  <p:sp>
          <p:nvSpPr>
            <p:cNvPr id="14365" name="文本框 42"/>
            <p:cNvSpPr txBox="1">
              <a:spLocks noChangeArrowheads="1"/>
            </p:cNvSpPr>
            <p:nvPr/>
          </p:nvSpPr>
          <p:spPr bwMode="auto">
            <a:xfrm>
              <a:off x="1385530" y="4056357"/>
              <a:ext cx="20048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6721475" y="4627563"/>
            <a:ext cx="857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菱形 31"/>
          <p:cNvSpPr/>
          <p:nvPr/>
        </p:nvSpPr>
        <p:spPr>
          <a:xfrm>
            <a:off x="6321425" y="1900238"/>
            <a:ext cx="1546225" cy="1544637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菱形 32"/>
          <p:cNvSpPr/>
          <p:nvPr/>
        </p:nvSpPr>
        <p:spPr>
          <a:xfrm>
            <a:off x="7670800" y="2495550"/>
            <a:ext cx="949325" cy="94932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50" name="组合 33"/>
          <p:cNvGrpSpPr>
            <a:grpSpLocks/>
          </p:cNvGrpSpPr>
          <p:nvPr/>
        </p:nvGrpSpPr>
        <p:grpSpPr bwMode="auto">
          <a:xfrm>
            <a:off x="7726363" y="2025650"/>
            <a:ext cx="2898775" cy="1203325"/>
            <a:chOff x="492706" y="3592147"/>
            <a:chExt cx="2897650" cy="1202874"/>
          </a:xfrm>
        </p:grpSpPr>
        <p:sp>
          <p:nvSpPr>
            <p:cNvPr id="14362" name="文本框 35"/>
            <p:cNvSpPr txBox="1">
              <a:spLocks noChangeArrowheads="1"/>
            </p:cNvSpPr>
            <p:nvPr/>
          </p:nvSpPr>
          <p:spPr bwMode="auto">
            <a:xfrm>
              <a:off x="492706" y="3592147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  <p:sp>
          <p:nvSpPr>
            <p:cNvPr id="14363" name="文本框 36"/>
            <p:cNvSpPr txBox="1">
              <a:spLocks noChangeArrowheads="1"/>
            </p:cNvSpPr>
            <p:nvPr/>
          </p:nvSpPr>
          <p:spPr bwMode="auto">
            <a:xfrm>
              <a:off x="1385530" y="4056357"/>
              <a:ext cx="20048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721475" y="2490788"/>
            <a:ext cx="857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1528763" y="4035425"/>
            <a:ext cx="1544637" cy="154622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2876550" y="4632325"/>
            <a:ext cx="950913" cy="949325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4354" name="组合 27"/>
          <p:cNvGrpSpPr>
            <a:grpSpLocks/>
          </p:cNvGrpSpPr>
          <p:nvPr/>
        </p:nvGrpSpPr>
        <p:grpSpPr bwMode="auto">
          <a:xfrm>
            <a:off x="2933700" y="4162425"/>
            <a:ext cx="2897188" cy="1203325"/>
            <a:chOff x="492706" y="3592147"/>
            <a:chExt cx="2897650" cy="1202874"/>
          </a:xfrm>
        </p:grpSpPr>
        <p:sp>
          <p:nvSpPr>
            <p:cNvPr id="14360" name="文本框 29"/>
            <p:cNvSpPr txBox="1">
              <a:spLocks noChangeArrowheads="1"/>
            </p:cNvSpPr>
            <p:nvPr/>
          </p:nvSpPr>
          <p:spPr bwMode="auto">
            <a:xfrm>
              <a:off x="492706" y="3592147"/>
              <a:ext cx="189523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单击此处添加文字</a:t>
              </a:r>
            </a:p>
          </p:txBody>
        </p:sp>
        <p:sp>
          <p:nvSpPr>
            <p:cNvPr id="14361" name="文本框 30"/>
            <p:cNvSpPr txBox="1">
              <a:spLocks noChangeArrowheads="1"/>
            </p:cNvSpPr>
            <p:nvPr/>
          </p:nvSpPr>
          <p:spPr bwMode="auto">
            <a:xfrm>
              <a:off x="1385530" y="4056357"/>
              <a:ext cx="2004826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927225" y="4627563"/>
            <a:ext cx="8588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77%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979162" y="4905518"/>
            <a:ext cx="347447" cy="382953"/>
            <a:chOff x="7979162" y="4905518"/>
            <a:chExt cx="347447" cy="38295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7979162" y="4905518"/>
              <a:ext cx="347447" cy="382953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7990574" y="5017107"/>
              <a:ext cx="69743" cy="65939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87834" y="4865001"/>
            <a:ext cx="297171" cy="377420"/>
            <a:chOff x="3187834" y="4865001"/>
            <a:chExt cx="297171" cy="37742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3187834" y="4865001"/>
              <a:ext cx="297171" cy="377420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3187834" y="4867509"/>
              <a:ext cx="249523" cy="248269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4" name="Freeform 69"/>
          <p:cNvSpPr>
            <a:spLocks noEditPoints="1"/>
          </p:cNvSpPr>
          <p:nvPr/>
        </p:nvSpPr>
        <p:spPr bwMode="auto">
          <a:xfrm>
            <a:off x="8047038" y="2773363"/>
            <a:ext cx="219075" cy="374650"/>
          </a:xfrm>
          <a:custGeom>
            <a:avLst/>
            <a:gdLst>
              <a:gd name="T0" fmla="*/ 100 w 112"/>
              <a:gd name="T1" fmla="*/ 0 h 192"/>
              <a:gd name="T2" fmla="*/ 12 w 112"/>
              <a:gd name="T3" fmla="*/ 0 h 192"/>
              <a:gd name="T4" fmla="*/ 0 w 112"/>
              <a:gd name="T5" fmla="*/ 12 h 192"/>
              <a:gd name="T6" fmla="*/ 0 w 112"/>
              <a:gd name="T7" fmla="*/ 180 h 192"/>
              <a:gd name="T8" fmla="*/ 12 w 112"/>
              <a:gd name="T9" fmla="*/ 192 h 192"/>
              <a:gd name="T10" fmla="*/ 100 w 112"/>
              <a:gd name="T11" fmla="*/ 192 h 192"/>
              <a:gd name="T12" fmla="*/ 112 w 112"/>
              <a:gd name="T13" fmla="*/ 180 h 192"/>
              <a:gd name="T14" fmla="*/ 112 w 112"/>
              <a:gd name="T15" fmla="*/ 12 h 192"/>
              <a:gd name="T16" fmla="*/ 100 w 112"/>
              <a:gd name="T17" fmla="*/ 0 h 192"/>
              <a:gd name="T18" fmla="*/ 16 w 112"/>
              <a:gd name="T19" fmla="*/ 20 h 192"/>
              <a:gd name="T20" fmla="*/ 20 w 112"/>
              <a:gd name="T21" fmla="*/ 16 h 192"/>
              <a:gd name="T22" fmla="*/ 92 w 112"/>
              <a:gd name="T23" fmla="*/ 16 h 192"/>
              <a:gd name="T24" fmla="*/ 96 w 112"/>
              <a:gd name="T25" fmla="*/ 20 h 192"/>
              <a:gd name="T26" fmla="*/ 96 w 112"/>
              <a:gd name="T27" fmla="*/ 84 h 192"/>
              <a:gd name="T28" fmla="*/ 92 w 112"/>
              <a:gd name="T29" fmla="*/ 88 h 192"/>
              <a:gd name="T30" fmla="*/ 20 w 112"/>
              <a:gd name="T31" fmla="*/ 88 h 192"/>
              <a:gd name="T32" fmla="*/ 16 w 112"/>
              <a:gd name="T33" fmla="*/ 84 h 192"/>
              <a:gd name="T34" fmla="*/ 16 w 112"/>
              <a:gd name="T35" fmla="*/ 20 h 192"/>
              <a:gd name="T36" fmla="*/ 56 w 112"/>
              <a:gd name="T37" fmla="*/ 176 h 192"/>
              <a:gd name="T38" fmla="*/ 24 w 112"/>
              <a:gd name="T39" fmla="*/ 144 h 192"/>
              <a:gd name="T40" fmla="*/ 56 w 112"/>
              <a:gd name="T41" fmla="*/ 112 h 192"/>
              <a:gd name="T42" fmla="*/ 88 w 112"/>
              <a:gd name="T43" fmla="*/ 144 h 192"/>
              <a:gd name="T44" fmla="*/ 56 w 112"/>
              <a:gd name="T45" fmla="*/ 17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75271" y="2774109"/>
            <a:ext cx="325851" cy="354289"/>
            <a:chOff x="3175271" y="2774109"/>
            <a:chExt cx="325851" cy="35428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70"/>
            <p:cNvSpPr>
              <a:spLocks noEditPoints="1"/>
            </p:cNvSpPr>
            <p:nvPr/>
          </p:nvSpPr>
          <p:spPr bwMode="auto">
            <a:xfrm>
              <a:off x="3175271" y="2774109"/>
              <a:ext cx="252386" cy="340070"/>
            </a:xfrm>
            <a:custGeom>
              <a:avLst/>
              <a:gdLst>
                <a:gd name="T0" fmla="*/ 80 w 136"/>
                <a:gd name="T1" fmla="*/ 156 h 184"/>
                <a:gd name="T2" fmla="*/ 68 w 136"/>
                <a:gd name="T3" fmla="*/ 168 h 184"/>
                <a:gd name="T4" fmla="*/ 56 w 136"/>
                <a:gd name="T5" fmla="*/ 156 h 184"/>
                <a:gd name="T6" fmla="*/ 68 w 136"/>
                <a:gd name="T7" fmla="*/ 144 h 184"/>
                <a:gd name="T8" fmla="*/ 80 w 136"/>
                <a:gd name="T9" fmla="*/ 156 h 184"/>
                <a:gd name="T10" fmla="*/ 80 w 136"/>
                <a:gd name="T11" fmla="*/ 136 h 184"/>
                <a:gd name="T12" fmla="*/ 20 w 136"/>
                <a:gd name="T13" fmla="*/ 136 h 184"/>
                <a:gd name="T14" fmla="*/ 16 w 136"/>
                <a:gd name="T15" fmla="*/ 132 h 184"/>
                <a:gd name="T16" fmla="*/ 16 w 136"/>
                <a:gd name="T17" fmla="*/ 36 h 184"/>
                <a:gd name="T18" fmla="*/ 20 w 136"/>
                <a:gd name="T19" fmla="*/ 32 h 184"/>
                <a:gd name="T20" fmla="*/ 116 w 136"/>
                <a:gd name="T21" fmla="*/ 32 h 184"/>
                <a:gd name="T22" fmla="*/ 120 w 136"/>
                <a:gd name="T23" fmla="*/ 36 h 184"/>
                <a:gd name="T24" fmla="*/ 120 w 136"/>
                <a:gd name="T25" fmla="*/ 40 h 184"/>
                <a:gd name="T26" fmla="*/ 136 w 136"/>
                <a:gd name="T27" fmla="*/ 40 h 184"/>
                <a:gd name="T28" fmla="*/ 136 w 136"/>
                <a:gd name="T29" fmla="*/ 12 h 184"/>
                <a:gd name="T30" fmla="*/ 124 w 136"/>
                <a:gd name="T31" fmla="*/ 0 h 184"/>
                <a:gd name="T32" fmla="*/ 12 w 136"/>
                <a:gd name="T33" fmla="*/ 0 h 184"/>
                <a:gd name="T34" fmla="*/ 0 w 136"/>
                <a:gd name="T35" fmla="*/ 12 h 184"/>
                <a:gd name="T36" fmla="*/ 0 w 136"/>
                <a:gd name="T37" fmla="*/ 172 h 184"/>
                <a:gd name="T38" fmla="*/ 12 w 136"/>
                <a:gd name="T39" fmla="*/ 184 h 184"/>
                <a:gd name="T40" fmla="*/ 81 w 136"/>
                <a:gd name="T41" fmla="*/ 184 h 184"/>
                <a:gd name="T42" fmla="*/ 80 w 136"/>
                <a:gd name="T43" fmla="*/ 180 h 184"/>
                <a:gd name="T44" fmla="*/ 80 w 136"/>
                <a:gd name="T45" fmla="*/ 156 h 184"/>
                <a:gd name="T46" fmla="*/ 65 w 136"/>
                <a:gd name="T47" fmla="*/ 17 h 184"/>
                <a:gd name="T48" fmla="*/ 71 w 136"/>
                <a:gd name="T49" fmla="*/ 17 h 184"/>
                <a:gd name="T50" fmla="*/ 72 w 136"/>
                <a:gd name="T51" fmla="*/ 20 h 184"/>
                <a:gd name="T52" fmla="*/ 71 w 136"/>
                <a:gd name="T53" fmla="*/ 23 h 184"/>
                <a:gd name="T54" fmla="*/ 68 w 136"/>
                <a:gd name="T55" fmla="*/ 24 h 184"/>
                <a:gd name="T56" fmla="*/ 65 w 136"/>
                <a:gd name="T57" fmla="*/ 23 h 184"/>
                <a:gd name="T58" fmla="*/ 64 w 136"/>
                <a:gd name="T59" fmla="*/ 20 h 184"/>
                <a:gd name="T60" fmla="*/ 65 w 136"/>
                <a:gd name="T61" fmla="*/ 1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6" h="184">
                  <a:moveTo>
                    <a:pt x="80" y="156"/>
                  </a:moveTo>
                  <a:cubicBezTo>
                    <a:pt x="80" y="162"/>
                    <a:pt x="75" y="168"/>
                    <a:pt x="68" y="168"/>
                  </a:cubicBezTo>
                  <a:cubicBezTo>
                    <a:pt x="62" y="168"/>
                    <a:pt x="56" y="162"/>
                    <a:pt x="56" y="156"/>
                  </a:cubicBezTo>
                  <a:cubicBezTo>
                    <a:pt x="56" y="149"/>
                    <a:pt x="62" y="144"/>
                    <a:pt x="68" y="144"/>
                  </a:cubicBezTo>
                  <a:cubicBezTo>
                    <a:pt x="75" y="144"/>
                    <a:pt x="80" y="149"/>
                    <a:pt x="80" y="15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8" y="32"/>
                    <a:pt x="120" y="34"/>
                    <a:pt x="120" y="36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36" y="40"/>
                    <a:pt x="136" y="40"/>
                    <a:pt x="136" y="40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5"/>
                    <a:pt x="131" y="0"/>
                    <a:pt x="12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8"/>
                    <a:pt x="6" y="184"/>
                    <a:pt x="12" y="184"/>
                  </a:cubicBezTo>
                  <a:cubicBezTo>
                    <a:pt x="81" y="184"/>
                    <a:pt x="81" y="184"/>
                    <a:pt x="81" y="184"/>
                  </a:cubicBezTo>
                  <a:cubicBezTo>
                    <a:pt x="80" y="183"/>
                    <a:pt x="80" y="181"/>
                    <a:pt x="80" y="180"/>
                  </a:cubicBezTo>
                  <a:lnTo>
                    <a:pt x="80" y="156"/>
                  </a:lnTo>
                  <a:close/>
                  <a:moveTo>
                    <a:pt x="65" y="17"/>
                  </a:moveTo>
                  <a:cubicBezTo>
                    <a:pt x="67" y="16"/>
                    <a:pt x="70" y="16"/>
                    <a:pt x="71" y="17"/>
                  </a:cubicBezTo>
                  <a:cubicBezTo>
                    <a:pt x="72" y="18"/>
                    <a:pt x="72" y="19"/>
                    <a:pt x="72" y="20"/>
                  </a:cubicBezTo>
                  <a:cubicBezTo>
                    <a:pt x="72" y="21"/>
                    <a:pt x="72" y="22"/>
                    <a:pt x="71" y="23"/>
                  </a:cubicBezTo>
                  <a:cubicBezTo>
                    <a:pt x="70" y="23"/>
                    <a:pt x="69" y="24"/>
                    <a:pt x="68" y="24"/>
                  </a:cubicBezTo>
                  <a:cubicBezTo>
                    <a:pt x="67" y="24"/>
                    <a:pt x="66" y="23"/>
                    <a:pt x="65" y="23"/>
                  </a:cubicBezTo>
                  <a:cubicBezTo>
                    <a:pt x="65" y="22"/>
                    <a:pt x="64" y="21"/>
                    <a:pt x="64" y="20"/>
                  </a:cubicBezTo>
                  <a:cubicBezTo>
                    <a:pt x="64" y="19"/>
                    <a:pt x="65" y="18"/>
                    <a:pt x="65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71"/>
            <p:cNvSpPr>
              <a:spLocks noEditPoints="1"/>
            </p:cNvSpPr>
            <p:nvPr/>
          </p:nvSpPr>
          <p:spPr bwMode="auto">
            <a:xfrm>
              <a:off x="3337604" y="2862978"/>
              <a:ext cx="163518" cy="265420"/>
            </a:xfrm>
            <a:custGeom>
              <a:avLst/>
              <a:gdLst>
                <a:gd name="T0" fmla="*/ 76 w 88"/>
                <a:gd name="T1" fmla="*/ 0 h 144"/>
                <a:gd name="T2" fmla="*/ 12 w 88"/>
                <a:gd name="T3" fmla="*/ 0 h 144"/>
                <a:gd name="T4" fmla="*/ 0 w 88"/>
                <a:gd name="T5" fmla="*/ 12 h 144"/>
                <a:gd name="T6" fmla="*/ 0 w 88"/>
                <a:gd name="T7" fmla="*/ 132 h 144"/>
                <a:gd name="T8" fmla="*/ 12 w 88"/>
                <a:gd name="T9" fmla="*/ 144 h 144"/>
                <a:gd name="T10" fmla="*/ 76 w 88"/>
                <a:gd name="T11" fmla="*/ 144 h 144"/>
                <a:gd name="T12" fmla="*/ 88 w 88"/>
                <a:gd name="T13" fmla="*/ 132 h 144"/>
                <a:gd name="T14" fmla="*/ 88 w 88"/>
                <a:gd name="T15" fmla="*/ 12 h 144"/>
                <a:gd name="T16" fmla="*/ 76 w 88"/>
                <a:gd name="T17" fmla="*/ 0 h 144"/>
                <a:gd name="T18" fmla="*/ 41 w 88"/>
                <a:gd name="T19" fmla="*/ 17 h 144"/>
                <a:gd name="T20" fmla="*/ 47 w 88"/>
                <a:gd name="T21" fmla="*/ 17 h 144"/>
                <a:gd name="T22" fmla="*/ 48 w 88"/>
                <a:gd name="T23" fmla="*/ 20 h 144"/>
                <a:gd name="T24" fmla="*/ 47 w 88"/>
                <a:gd name="T25" fmla="*/ 23 h 144"/>
                <a:gd name="T26" fmla="*/ 44 w 88"/>
                <a:gd name="T27" fmla="*/ 24 h 144"/>
                <a:gd name="T28" fmla="*/ 41 w 88"/>
                <a:gd name="T29" fmla="*/ 23 h 144"/>
                <a:gd name="T30" fmla="*/ 40 w 88"/>
                <a:gd name="T31" fmla="*/ 20 h 144"/>
                <a:gd name="T32" fmla="*/ 41 w 88"/>
                <a:gd name="T33" fmla="*/ 17 h 144"/>
                <a:gd name="T34" fmla="*/ 25 w 88"/>
                <a:gd name="T35" fmla="*/ 17 h 144"/>
                <a:gd name="T36" fmla="*/ 31 w 88"/>
                <a:gd name="T37" fmla="*/ 17 h 144"/>
                <a:gd name="T38" fmla="*/ 32 w 88"/>
                <a:gd name="T39" fmla="*/ 20 h 144"/>
                <a:gd name="T40" fmla="*/ 31 w 88"/>
                <a:gd name="T41" fmla="*/ 23 h 144"/>
                <a:gd name="T42" fmla="*/ 28 w 88"/>
                <a:gd name="T43" fmla="*/ 24 h 144"/>
                <a:gd name="T44" fmla="*/ 25 w 88"/>
                <a:gd name="T45" fmla="*/ 23 h 144"/>
                <a:gd name="T46" fmla="*/ 24 w 88"/>
                <a:gd name="T47" fmla="*/ 20 h 144"/>
                <a:gd name="T48" fmla="*/ 25 w 88"/>
                <a:gd name="T49" fmla="*/ 17 h 144"/>
                <a:gd name="T50" fmla="*/ 47 w 88"/>
                <a:gd name="T51" fmla="*/ 127 h 144"/>
                <a:gd name="T52" fmla="*/ 44 w 88"/>
                <a:gd name="T53" fmla="*/ 128 h 144"/>
                <a:gd name="T54" fmla="*/ 41 w 88"/>
                <a:gd name="T55" fmla="*/ 127 h 144"/>
                <a:gd name="T56" fmla="*/ 40 w 88"/>
                <a:gd name="T57" fmla="*/ 124 h 144"/>
                <a:gd name="T58" fmla="*/ 41 w 88"/>
                <a:gd name="T59" fmla="*/ 121 h 144"/>
                <a:gd name="T60" fmla="*/ 47 w 88"/>
                <a:gd name="T61" fmla="*/ 121 h 144"/>
                <a:gd name="T62" fmla="*/ 48 w 88"/>
                <a:gd name="T63" fmla="*/ 124 h 144"/>
                <a:gd name="T64" fmla="*/ 47 w 88"/>
                <a:gd name="T65" fmla="*/ 127 h 144"/>
                <a:gd name="T66" fmla="*/ 72 w 88"/>
                <a:gd name="T67" fmla="*/ 108 h 144"/>
                <a:gd name="T68" fmla="*/ 68 w 88"/>
                <a:gd name="T69" fmla="*/ 112 h 144"/>
                <a:gd name="T70" fmla="*/ 20 w 88"/>
                <a:gd name="T71" fmla="*/ 112 h 144"/>
                <a:gd name="T72" fmla="*/ 16 w 88"/>
                <a:gd name="T73" fmla="*/ 108 h 144"/>
                <a:gd name="T74" fmla="*/ 16 w 88"/>
                <a:gd name="T75" fmla="*/ 36 h 144"/>
                <a:gd name="T76" fmla="*/ 20 w 88"/>
                <a:gd name="T77" fmla="*/ 32 h 144"/>
                <a:gd name="T78" fmla="*/ 68 w 88"/>
                <a:gd name="T79" fmla="*/ 32 h 144"/>
                <a:gd name="T80" fmla="*/ 72 w 88"/>
                <a:gd name="T81" fmla="*/ 36 h 144"/>
                <a:gd name="T82" fmla="*/ 72 w 88"/>
                <a:gd name="T83" fmla="*/ 10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144">
                  <a:moveTo>
                    <a:pt x="7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8"/>
                    <a:pt x="6" y="144"/>
                    <a:pt x="12" y="144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83" y="144"/>
                    <a:pt x="88" y="138"/>
                    <a:pt x="88" y="13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lose/>
                  <a:moveTo>
                    <a:pt x="41" y="17"/>
                  </a:moveTo>
                  <a:cubicBezTo>
                    <a:pt x="43" y="16"/>
                    <a:pt x="45" y="16"/>
                    <a:pt x="47" y="17"/>
                  </a:cubicBezTo>
                  <a:cubicBezTo>
                    <a:pt x="48" y="18"/>
                    <a:pt x="48" y="19"/>
                    <a:pt x="48" y="20"/>
                  </a:cubicBezTo>
                  <a:cubicBezTo>
                    <a:pt x="48" y="21"/>
                    <a:pt x="48" y="22"/>
                    <a:pt x="47" y="23"/>
                  </a:cubicBezTo>
                  <a:cubicBezTo>
                    <a:pt x="46" y="23"/>
                    <a:pt x="45" y="24"/>
                    <a:pt x="44" y="24"/>
                  </a:cubicBezTo>
                  <a:cubicBezTo>
                    <a:pt x="43" y="24"/>
                    <a:pt x="42" y="23"/>
                    <a:pt x="41" y="23"/>
                  </a:cubicBezTo>
                  <a:cubicBezTo>
                    <a:pt x="41" y="22"/>
                    <a:pt x="40" y="21"/>
                    <a:pt x="40" y="20"/>
                  </a:cubicBezTo>
                  <a:cubicBezTo>
                    <a:pt x="40" y="19"/>
                    <a:pt x="41" y="18"/>
                    <a:pt x="41" y="17"/>
                  </a:cubicBezTo>
                  <a:close/>
                  <a:moveTo>
                    <a:pt x="25" y="17"/>
                  </a:moveTo>
                  <a:cubicBezTo>
                    <a:pt x="27" y="16"/>
                    <a:pt x="30" y="16"/>
                    <a:pt x="31" y="17"/>
                  </a:cubicBezTo>
                  <a:cubicBezTo>
                    <a:pt x="32" y="18"/>
                    <a:pt x="32" y="19"/>
                    <a:pt x="32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0" y="23"/>
                    <a:pt x="29" y="24"/>
                    <a:pt x="28" y="24"/>
                  </a:cubicBezTo>
                  <a:cubicBezTo>
                    <a:pt x="27" y="24"/>
                    <a:pt x="26" y="23"/>
                    <a:pt x="25" y="23"/>
                  </a:cubicBezTo>
                  <a:cubicBezTo>
                    <a:pt x="25" y="22"/>
                    <a:pt x="24" y="21"/>
                    <a:pt x="24" y="20"/>
                  </a:cubicBezTo>
                  <a:cubicBezTo>
                    <a:pt x="24" y="19"/>
                    <a:pt x="25" y="18"/>
                    <a:pt x="25" y="17"/>
                  </a:cubicBezTo>
                  <a:close/>
                  <a:moveTo>
                    <a:pt x="47" y="127"/>
                  </a:moveTo>
                  <a:cubicBezTo>
                    <a:pt x="46" y="127"/>
                    <a:pt x="45" y="128"/>
                    <a:pt x="44" y="128"/>
                  </a:cubicBezTo>
                  <a:cubicBezTo>
                    <a:pt x="43" y="128"/>
                    <a:pt x="42" y="127"/>
                    <a:pt x="41" y="127"/>
                  </a:cubicBezTo>
                  <a:cubicBezTo>
                    <a:pt x="41" y="126"/>
                    <a:pt x="40" y="125"/>
                    <a:pt x="40" y="124"/>
                  </a:cubicBezTo>
                  <a:cubicBezTo>
                    <a:pt x="40" y="123"/>
                    <a:pt x="41" y="122"/>
                    <a:pt x="41" y="121"/>
                  </a:cubicBezTo>
                  <a:cubicBezTo>
                    <a:pt x="43" y="120"/>
                    <a:pt x="46" y="120"/>
                    <a:pt x="47" y="121"/>
                  </a:cubicBezTo>
                  <a:cubicBezTo>
                    <a:pt x="48" y="122"/>
                    <a:pt x="48" y="123"/>
                    <a:pt x="48" y="124"/>
                  </a:cubicBezTo>
                  <a:cubicBezTo>
                    <a:pt x="48" y="125"/>
                    <a:pt x="48" y="126"/>
                    <a:pt x="47" y="127"/>
                  </a:cubicBezTo>
                  <a:close/>
                  <a:moveTo>
                    <a:pt x="72" y="108"/>
                  </a:moveTo>
                  <a:cubicBezTo>
                    <a:pt x="72" y="110"/>
                    <a:pt x="70" y="112"/>
                    <a:pt x="68" y="112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18" y="112"/>
                    <a:pt x="16" y="110"/>
                    <a:pt x="16" y="108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0" y="32"/>
                    <a:pt x="72" y="34"/>
                    <a:pt x="72" y="36"/>
                  </a:cubicBezTo>
                  <a:lnTo>
                    <a:pt x="72" y="10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81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5364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8" r="-114"/>
          <a:stretch>
            <a:fillRect/>
          </a:stretch>
        </p:blipFill>
        <p:spPr bwMode="auto">
          <a:xfrm>
            <a:off x="-71438" y="1276350"/>
            <a:ext cx="12263438" cy="519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-6350" y="4268788"/>
            <a:ext cx="12192000" cy="2201862"/>
          </a:xfrm>
          <a:prstGeom prst="rect">
            <a:avLst/>
          </a:prstGeom>
          <a:solidFill>
            <a:srgbClr val="FDFD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63588" y="4495800"/>
            <a:ext cx="301625" cy="3032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872163" y="4495800"/>
            <a:ext cx="301625" cy="3032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17875" y="4495800"/>
            <a:ext cx="301625" cy="3032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424863" y="4495800"/>
            <a:ext cx="303212" cy="30321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979150" y="4495800"/>
            <a:ext cx="301625" cy="3032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220788" y="4646613"/>
            <a:ext cx="1885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03650" y="4646613"/>
            <a:ext cx="1885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64288" y="4646613"/>
            <a:ext cx="1885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924925" y="4646613"/>
            <a:ext cx="18859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75" name="组合 18"/>
          <p:cNvGrpSpPr>
            <a:grpSpLocks/>
          </p:cNvGrpSpPr>
          <p:nvPr/>
        </p:nvGrpSpPr>
        <p:grpSpPr bwMode="auto">
          <a:xfrm>
            <a:off x="-152400" y="4976813"/>
            <a:ext cx="2133600" cy="1106487"/>
            <a:chOff x="1440876" y="3008889"/>
            <a:chExt cx="2133966" cy="1105742"/>
          </a:xfrm>
        </p:grpSpPr>
        <p:sp>
          <p:nvSpPr>
            <p:cNvPr id="15388" name="文本框 19"/>
            <p:cNvSpPr txBox="1">
              <a:spLocks noChangeArrowheads="1"/>
            </p:cNvSpPr>
            <p:nvPr/>
          </p:nvSpPr>
          <p:spPr bwMode="auto">
            <a:xfrm>
              <a:off x="1746143" y="3376817"/>
              <a:ext cx="1752499" cy="737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欣喜哎呀小小草。</a:t>
              </a:r>
            </a:p>
          </p:txBody>
        </p:sp>
        <p:sp>
          <p:nvSpPr>
            <p:cNvPr id="15389" name="文本框 20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点此输入小标题</a:t>
              </a:r>
            </a:p>
          </p:txBody>
        </p:sp>
      </p:grpSp>
      <p:grpSp>
        <p:nvGrpSpPr>
          <p:cNvPr id="15376" name="组合 21"/>
          <p:cNvGrpSpPr>
            <a:grpSpLocks/>
          </p:cNvGrpSpPr>
          <p:nvPr/>
        </p:nvGrpSpPr>
        <p:grpSpPr bwMode="auto">
          <a:xfrm>
            <a:off x="2401888" y="4989513"/>
            <a:ext cx="2133600" cy="1106487"/>
            <a:chOff x="1440876" y="3008889"/>
            <a:chExt cx="2133966" cy="1107057"/>
          </a:xfrm>
        </p:grpSpPr>
        <p:sp>
          <p:nvSpPr>
            <p:cNvPr id="15386" name="文本框 22"/>
            <p:cNvSpPr txBox="1">
              <a:spLocks noChangeArrowheads="1"/>
            </p:cNvSpPr>
            <p:nvPr/>
          </p:nvSpPr>
          <p:spPr bwMode="auto">
            <a:xfrm>
              <a:off x="1746143" y="3376817"/>
              <a:ext cx="1752499" cy="739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欣喜哎呀小小草。</a:t>
              </a:r>
            </a:p>
          </p:txBody>
        </p:sp>
        <p:sp>
          <p:nvSpPr>
            <p:cNvPr id="15387" name="文本框 23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点此输入小标题</a:t>
              </a:r>
            </a:p>
          </p:txBody>
        </p:sp>
      </p:grpSp>
      <p:grpSp>
        <p:nvGrpSpPr>
          <p:cNvPr id="15377" name="组合 24"/>
          <p:cNvGrpSpPr>
            <a:grpSpLocks/>
          </p:cNvGrpSpPr>
          <p:nvPr/>
        </p:nvGrpSpPr>
        <p:grpSpPr bwMode="auto">
          <a:xfrm>
            <a:off x="4949825" y="4962525"/>
            <a:ext cx="2133600" cy="1106488"/>
            <a:chOff x="1440876" y="3008889"/>
            <a:chExt cx="2133966" cy="1107056"/>
          </a:xfrm>
        </p:grpSpPr>
        <p:sp>
          <p:nvSpPr>
            <p:cNvPr id="15384" name="文本框 25"/>
            <p:cNvSpPr txBox="1">
              <a:spLocks noChangeArrowheads="1"/>
            </p:cNvSpPr>
            <p:nvPr/>
          </p:nvSpPr>
          <p:spPr bwMode="auto">
            <a:xfrm>
              <a:off x="1746143" y="3376817"/>
              <a:ext cx="1752499" cy="739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欣喜哎呀小小草。</a:t>
              </a:r>
            </a:p>
          </p:txBody>
        </p:sp>
        <p:sp>
          <p:nvSpPr>
            <p:cNvPr id="15385" name="文本框 26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点此输入小标题</a:t>
              </a:r>
            </a:p>
          </p:txBody>
        </p:sp>
      </p:grpSp>
      <p:grpSp>
        <p:nvGrpSpPr>
          <p:cNvPr id="15378" name="组合 27"/>
          <p:cNvGrpSpPr>
            <a:grpSpLocks/>
          </p:cNvGrpSpPr>
          <p:nvPr/>
        </p:nvGrpSpPr>
        <p:grpSpPr bwMode="auto">
          <a:xfrm>
            <a:off x="7508875" y="4924425"/>
            <a:ext cx="2135188" cy="1106488"/>
            <a:chOff x="1440876" y="3008889"/>
            <a:chExt cx="2133966" cy="1107056"/>
          </a:xfrm>
        </p:grpSpPr>
        <p:sp>
          <p:nvSpPr>
            <p:cNvPr id="15382" name="文本框 28"/>
            <p:cNvSpPr txBox="1">
              <a:spLocks noChangeArrowheads="1"/>
            </p:cNvSpPr>
            <p:nvPr/>
          </p:nvSpPr>
          <p:spPr bwMode="auto">
            <a:xfrm>
              <a:off x="1746143" y="3376817"/>
              <a:ext cx="1752499" cy="739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欣喜哎呀小小草。</a:t>
              </a:r>
            </a:p>
          </p:txBody>
        </p:sp>
        <p:sp>
          <p:nvSpPr>
            <p:cNvPr id="15383" name="文本框 29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点此输入小标题</a:t>
              </a:r>
            </a:p>
          </p:txBody>
        </p:sp>
      </p:grpSp>
      <p:grpSp>
        <p:nvGrpSpPr>
          <p:cNvPr id="15379" name="组合 30"/>
          <p:cNvGrpSpPr>
            <a:grpSpLocks/>
          </p:cNvGrpSpPr>
          <p:nvPr/>
        </p:nvGrpSpPr>
        <p:grpSpPr bwMode="auto">
          <a:xfrm>
            <a:off x="10031413" y="4924425"/>
            <a:ext cx="2133600" cy="1106488"/>
            <a:chOff x="1440876" y="3008889"/>
            <a:chExt cx="2133966" cy="1107056"/>
          </a:xfrm>
        </p:grpSpPr>
        <p:sp>
          <p:nvSpPr>
            <p:cNvPr id="15380" name="文本框 31"/>
            <p:cNvSpPr txBox="1">
              <a:spLocks noChangeArrowheads="1"/>
            </p:cNvSpPr>
            <p:nvPr/>
          </p:nvSpPr>
          <p:spPr bwMode="auto">
            <a:xfrm>
              <a:off x="1746143" y="3376817"/>
              <a:ext cx="1752499" cy="739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欣喜哎呀小小草。</a:t>
              </a:r>
            </a:p>
          </p:txBody>
        </p:sp>
        <p:sp>
          <p:nvSpPr>
            <p:cNvPr id="15381" name="文本框 32"/>
            <p:cNvSpPr txBox="1">
              <a:spLocks noChangeArrowheads="1"/>
            </p:cNvSpPr>
            <p:nvPr/>
          </p:nvSpPr>
          <p:spPr bwMode="auto">
            <a:xfrm>
              <a:off x="1440876" y="3008889"/>
              <a:ext cx="21339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      点此输入小标题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6387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" name="任意多边形 22"/>
          <p:cNvSpPr/>
          <p:nvPr/>
        </p:nvSpPr>
        <p:spPr>
          <a:xfrm rot="1544974">
            <a:off x="4640263" y="1241425"/>
            <a:ext cx="2932112" cy="2930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83955 w 2567281"/>
              <a:gd name="connsiteY36" fmla="*/ 92469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757 w 2567281"/>
              <a:gd name="connsiteY36" fmla="*/ 82574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6436 w 2567281"/>
              <a:gd name="connsiteY36" fmla="*/ 91867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46351 w 2567281"/>
              <a:gd name="connsiteY36" fmla="*/ 894601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22275 w 2567281"/>
              <a:gd name="connsiteY36" fmla="*/ 84468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703438 w 2567281"/>
              <a:gd name="connsiteY6" fmla="*/ 304134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 rot="545508">
            <a:off x="7316788" y="3052763"/>
            <a:ext cx="1658937" cy="1660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83955 w 2567281"/>
              <a:gd name="connsiteY36" fmla="*/ 92469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757 w 2567281"/>
              <a:gd name="connsiteY36" fmla="*/ 82574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6436 w 2567281"/>
              <a:gd name="connsiteY36" fmla="*/ 91867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46351 w 2567281"/>
              <a:gd name="connsiteY36" fmla="*/ 894601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22275 w 2567281"/>
              <a:gd name="connsiteY36" fmla="*/ 84468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703438 w 2567281"/>
              <a:gd name="connsiteY6" fmla="*/ 304134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任意多边形 24"/>
          <p:cNvSpPr/>
          <p:nvPr/>
        </p:nvSpPr>
        <p:spPr>
          <a:xfrm rot="545508">
            <a:off x="8642350" y="2243138"/>
            <a:ext cx="1152525" cy="1150937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83955 w 2567281"/>
              <a:gd name="connsiteY36" fmla="*/ 92469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757 w 2567281"/>
              <a:gd name="connsiteY36" fmla="*/ 82574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6436 w 2567281"/>
              <a:gd name="connsiteY36" fmla="*/ 91867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46351 w 2567281"/>
              <a:gd name="connsiteY36" fmla="*/ 894601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22275 w 2567281"/>
              <a:gd name="connsiteY36" fmla="*/ 84468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703438 w 2567281"/>
              <a:gd name="connsiteY6" fmla="*/ 304134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 rot="545508">
            <a:off x="3613150" y="3240088"/>
            <a:ext cx="1658938" cy="1660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83955 w 2567281"/>
              <a:gd name="connsiteY36" fmla="*/ 92469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757 w 2567281"/>
              <a:gd name="connsiteY36" fmla="*/ 82574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6436 w 2567281"/>
              <a:gd name="connsiteY36" fmla="*/ 91867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46351 w 2567281"/>
              <a:gd name="connsiteY36" fmla="*/ 894601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22275 w 2567281"/>
              <a:gd name="connsiteY36" fmla="*/ 84468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703438 w 2567281"/>
              <a:gd name="connsiteY6" fmla="*/ 304134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 rot="545508">
            <a:off x="3095625" y="1539875"/>
            <a:ext cx="1660525" cy="165893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83955 w 2567281"/>
              <a:gd name="connsiteY36" fmla="*/ 92469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757 w 2567281"/>
              <a:gd name="connsiteY36" fmla="*/ 82574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6436 w 2567281"/>
              <a:gd name="connsiteY36" fmla="*/ 91867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46351 w 2567281"/>
              <a:gd name="connsiteY36" fmla="*/ 894601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22275 w 2567281"/>
              <a:gd name="connsiteY36" fmla="*/ 84468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703438 w 2567281"/>
              <a:gd name="connsiteY6" fmla="*/ 304134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545508">
            <a:off x="2179638" y="2790825"/>
            <a:ext cx="1300162" cy="1300163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83955 w 2567281"/>
              <a:gd name="connsiteY36" fmla="*/ 92469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757 w 2567281"/>
              <a:gd name="connsiteY36" fmla="*/ 82574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6436 w 2567281"/>
              <a:gd name="connsiteY36" fmla="*/ 918677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46351 w 2567281"/>
              <a:gd name="connsiteY36" fmla="*/ 894601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422275 w 2567281"/>
              <a:gd name="connsiteY36" fmla="*/ 844686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703438 w 2567281"/>
              <a:gd name="connsiteY6" fmla="*/ 304134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  <a:gd name="connsiteX0" fmla="*/ 542723 w 2567281"/>
              <a:gd name="connsiteY0" fmla="*/ 237362 h 2567281"/>
              <a:gd name="connsiteX1" fmla="*/ 923626 w 2567281"/>
              <a:gd name="connsiteY1" fmla="*/ 341570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28565 w 2567281"/>
              <a:gd name="connsiteY6" fmla="*/ 340248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18151 w 2567281"/>
              <a:gd name="connsiteY11" fmla="*/ 861420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175577 w 2567281"/>
              <a:gd name="connsiteY16" fmla="*/ 1602914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55286 w 2567281"/>
              <a:gd name="connsiteY21" fmla="*/ 2130546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956807 w 2567281"/>
              <a:gd name="connsiteY26" fmla="*/ 2113371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447673 w 2567281"/>
              <a:gd name="connsiteY31" fmla="*/ 1599540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97317 w 2567281"/>
              <a:gd name="connsiteY36" fmla="*/ 856724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40" fmla="*/ 542723 w 2567281"/>
              <a:gd name="connsiteY40" fmla="*/ 237362 h 2567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37188" y="2446338"/>
            <a:ext cx="142081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694613" y="3702050"/>
            <a:ext cx="11176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2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12213" y="2633663"/>
            <a:ext cx="11176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92500" y="2195513"/>
            <a:ext cx="11176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414588" y="3294063"/>
            <a:ext cx="11160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5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68763" y="3883025"/>
            <a:ext cx="1117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6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0" name="文本框 34"/>
          <p:cNvSpPr txBox="1">
            <a:spLocks noChangeArrowheads="1"/>
          </p:cNvSpPr>
          <p:nvPr/>
        </p:nvSpPr>
        <p:spPr bwMode="auto">
          <a:xfrm>
            <a:off x="654050" y="5500688"/>
            <a:ext cx="11295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54050" y="5332413"/>
            <a:ext cx="11088688" cy="142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1195388"/>
            <a:ext cx="12192000" cy="32353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413" name="组合 17"/>
          <p:cNvGrpSpPr>
            <a:grpSpLocks/>
          </p:cNvGrpSpPr>
          <p:nvPr/>
        </p:nvGrpSpPr>
        <p:grpSpPr bwMode="auto">
          <a:xfrm>
            <a:off x="5037138" y="1947863"/>
            <a:ext cx="949325" cy="949325"/>
            <a:chOff x="1153330" y="3144128"/>
            <a:chExt cx="1244992" cy="1244992"/>
          </a:xfrm>
        </p:grpSpPr>
        <p:sp>
          <p:nvSpPr>
            <p:cNvPr id="19" name="椭圆 18"/>
            <p:cNvSpPr/>
            <p:nvPr/>
          </p:nvSpPr>
          <p:spPr>
            <a:xfrm>
              <a:off x="1153330" y="3144128"/>
              <a:ext cx="1244992" cy="124499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36" name="Freeform 70"/>
            <p:cNvSpPr>
              <a:spLocks noEditPoints="1"/>
            </p:cNvSpPr>
            <p:nvPr/>
          </p:nvSpPr>
          <p:spPr bwMode="auto">
            <a:xfrm>
              <a:off x="1443824" y="3600623"/>
              <a:ext cx="498001" cy="498001"/>
            </a:xfrm>
            <a:custGeom>
              <a:avLst/>
              <a:gdLst>
                <a:gd name="T0" fmla="*/ 2147483647 w 216"/>
                <a:gd name="T1" fmla="*/ 2147483647 h 216"/>
                <a:gd name="T2" fmla="*/ 2147483647 w 216"/>
                <a:gd name="T3" fmla="*/ 2147483647 h 216"/>
                <a:gd name="T4" fmla="*/ 2147483647 w 216"/>
                <a:gd name="T5" fmla="*/ 2147483647 h 216"/>
                <a:gd name="T6" fmla="*/ 2147483647 w 216"/>
                <a:gd name="T7" fmla="*/ 2147483647 h 216"/>
                <a:gd name="T8" fmla="*/ 2147483647 w 216"/>
                <a:gd name="T9" fmla="*/ 2147483647 h 216"/>
                <a:gd name="T10" fmla="*/ 2147483647 w 216"/>
                <a:gd name="T11" fmla="*/ 2147483647 h 216"/>
                <a:gd name="T12" fmla="*/ 2147483647 w 216"/>
                <a:gd name="T13" fmla="*/ 2147483647 h 216"/>
                <a:gd name="T14" fmla="*/ 2147483647 w 216"/>
                <a:gd name="T15" fmla="*/ 2147483647 h 216"/>
                <a:gd name="T16" fmla="*/ 2147483647 w 216"/>
                <a:gd name="T17" fmla="*/ 2147483647 h 216"/>
                <a:gd name="T18" fmla="*/ 2147483647 w 216"/>
                <a:gd name="T19" fmla="*/ 2147483647 h 216"/>
                <a:gd name="T20" fmla="*/ 2147483647 w 216"/>
                <a:gd name="T21" fmla="*/ 0 h 216"/>
                <a:gd name="T22" fmla="*/ 2147483647 w 216"/>
                <a:gd name="T23" fmla="*/ 0 h 216"/>
                <a:gd name="T24" fmla="*/ 2147483647 w 216"/>
                <a:gd name="T25" fmla="*/ 0 h 216"/>
                <a:gd name="T26" fmla="*/ 2147483647 w 216"/>
                <a:gd name="T27" fmla="*/ 0 h 216"/>
                <a:gd name="T28" fmla="*/ 2147483647 w 216"/>
                <a:gd name="T29" fmla="*/ 0 h 216"/>
                <a:gd name="T30" fmla="*/ 2147483647 w 216"/>
                <a:gd name="T31" fmla="*/ 2147483647 h 216"/>
                <a:gd name="T32" fmla="*/ 2147483647 w 216"/>
                <a:gd name="T33" fmla="*/ 2147483647 h 216"/>
                <a:gd name="T34" fmla="*/ 2147483647 w 216"/>
                <a:gd name="T35" fmla="*/ 2147483647 h 216"/>
                <a:gd name="T36" fmla="*/ 2147483647 w 216"/>
                <a:gd name="T37" fmla="*/ 2147483647 h 216"/>
                <a:gd name="T38" fmla="*/ 2147483647 w 216"/>
                <a:gd name="T39" fmla="*/ 2147483647 h 216"/>
                <a:gd name="T40" fmla="*/ 2147483647 w 216"/>
                <a:gd name="T41" fmla="*/ 2147483647 h 216"/>
                <a:gd name="T42" fmla="*/ 2147483647 w 216"/>
                <a:gd name="T43" fmla="*/ 2147483647 h 216"/>
                <a:gd name="T44" fmla="*/ 2147483647 w 216"/>
                <a:gd name="T45" fmla="*/ 2147483647 h 216"/>
                <a:gd name="T46" fmla="*/ 2147483647 w 216"/>
                <a:gd name="T47" fmla="*/ 2147483647 h 216"/>
                <a:gd name="T48" fmla="*/ 2147483647 w 216"/>
                <a:gd name="T49" fmla="*/ 2147483647 h 216"/>
                <a:gd name="T50" fmla="*/ 0 w 216"/>
                <a:gd name="T51" fmla="*/ 2147483647 h 216"/>
                <a:gd name="T52" fmla="*/ 0 w 216"/>
                <a:gd name="T53" fmla="*/ 2147483647 h 216"/>
                <a:gd name="T54" fmla="*/ 0 w 216"/>
                <a:gd name="T55" fmla="*/ 2147483647 h 216"/>
                <a:gd name="T56" fmla="*/ 2147483647 w 216"/>
                <a:gd name="T57" fmla="*/ 2147483647 h 216"/>
                <a:gd name="T58" fmla="*/ 2147483647 w 216"/>
                <a:gd name="T59" fmla="*/ 2147483647 h 216"/>
                <a:gd name="T60" fmla="*/ 2147483647 w 216"/>
                <a:gd name="T61" fmla="*/ 2147483647 h 216"/>
                <a:gd name="T62" fmla="*/ 2147483647 w 216"/>
                <a:gd name="T63" fmla="*/ 2147483647 h 216"/>
                <a:gd name="T64" fmla="*/ 2147483647 w 216"/>
                <a:gd name="T65" fmla="*/ 2147483647 h 216"/>
                <a:gd name="T66" fmla="*/ 2147483647 w 216"/>
                <a:gd name="T67" fmla="*/ 2147483647 h 216"/>
                <a:gd name="T68" fmla="*/ 2147483647 w 216"/>
                <a:gd name="T69" fmla="*/ 2147483647 h 216"/>
                <a:gd name="T70" fmla="*/ 2147483647 w 216"/>
                <a:gd name="T71" fmla="*/ 2147483647 h 216"/>
                <a:gd name="T72" fmla="*/ 2147483647 w 216"/>
                <a:gd name="T73" fmla="*/ 2147483647 h 216"/>
                <a:gd name="T74" fmla="*/ 2147483647 w 216"/>
                <a:gd name="T75" fmla="*/ 2147483647 h 216"/>
                <a:gd name="T76" fmla="*/ 2147483647 w 216"/>
                <a:gd name="T77" fmla="*/ 2147483647 h 216"/>
                <a:gd name="T78" fmla="*/ 2147483647 w 216"/>
                <a:gd name="T79" fmla="*/ 2147483647 h 216"/>
                <a:gd name="T80" fmla="*/ 2147483647 w 216"/>
                <a:gd name="T81" fmla="*/ 2147483647 h 216"/>
                <a:gd name="T82" fmla="*/ 2147483647 w 216"/>
                <a:gd name="T83" fmla="*/ 2147483647 h 216"/>
                <a:gd name="T84" fmla="*/ 2147483647 w 216"/>
                <a:gd name="T85" fmla="*/ 2147483647 h 216"/>
                <a:gd name="T86" fmla="*/ 2147483647 w 216"/>
                <a:gd name="T87" fmla="*/ 2147483647 h 216"/>
                <a:gd name="T88" fmla="*/ 2147483647 w 216"/>
                <a:gd name="T89" fmla="*/ 2147483647 h 216"/>
                <a:gd name="T90" fmla="*/ 2147483647 w 216"/>
                <a:gd name="T91" fmla="*/ 2147483647 h 216"/>
                <a:gd name="T92" fmla="*/ 2147483647 w 216"/>
                <a:gd name="T93" fmla="*/ 2147483647 h 216"/>
                <a:gd name="T94" fmla="*/ 2147483647 w 216"/>
                <a:gd name="T95" fmla="*/ 2147483647 h 216"/>
                <a:gd name="T96" fmla="*/ 2147483647 w 216"/>
                <a:gd name="T97" fmla="*/ 2147483647 h 216"/>
                <a:gd name="T98" fmla="*/ 2147483647 w 216"/>
                <a:gd name="T99" fmla="*/ 2147483647 h 216"/>
                <a:gd name="T100" fmla="*/ 2147483647 w 216"/>
                <a:gd name="T101" fmla="*/ 2147483647 h 216"/>
                <a:gd name="T102" fmla="*/ 2147483647 w 216"/>
                <a:gd name="T103" fmla="*/ 2147483647 h 216"/>
                <a:gd name="T104" fmla="*/ 2147483647 w 216"/>
                <a:gd name="T105" fmla="*/ 2147483647 h 216"/>
                <a:gd name="T106" fmla="*/ 2147483647 w 216"/>
                <a:gd name="T107" fmla="*/ 2147483647 h 216"/>
                <a:gd name="T108" fmla="*/ 2147483647 w 216"/>
                <a:gd name="T109" fmla="*/ 2147483647 h 216"/>
                <a:gd name="T110" fmla="*/ 2147483647 w 216"/>
                <a:gd name="T111" fmla="*/ 2147483647 h 216"/>
                <a:gd name="T112" fmla="*/ 2147483647 w 216"/>
                <a:gd name="T113" fmla="*/ 2147483647 h 216"/>
                <a:gd name="T114" fmla="*/ 2147483647 w 216"/>
                <a:gd name="T115" fmla="*/ 2147483647 h 216"/>
                <a:gd name="T116" fmla="*/ 2147483647 w 216"/>
                <a:gd name="T117" fmla="*/ 2147483647 h 216"/>
                <a:gd name="T118" fmla="*/ 2147483647 w 216"/>
                <a:gd name="T119" fmla="*/ 2147483647 h 216"/>
                <a:gd name="T120" fmla="*/ 2147483647 w 216"/>
                <a:gd name="T121" fmla="*/ 2147483647 h 216"/>
                <a:gd name="T122" fmla="*/ 2147483647 w 216"/>
                <a:gd name="T123" fmla="*/ 2147483647 h 2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16" h="216">
                  <a:moveTo>
                    <a:pt x="215" y="83"/>
                  </a:moveTo>
                  <a:cubicBezTo>
                    <a:pt x="215" y="83"/>
                    <a:pt x="203" y="83"/>
                    <a:pt x="190" y="83"/>
                  </a:cubicBezTo>
                  <a:cubicBezTo>
                    <a:pt x="177" y="83"/>
                    <a:pt x="174" y="76"/>
                    <a:pt x="183" y="66"/>
                  </a:cubicBezTo>
                  <a:cubicBezTo>
                    <a:pt x="193" y="57"/>
                    <a:pt x="200" y="49"/>
                    <a:pt x="201" y="49"/>
                  </a:cubicBezTo>
                  <a:cubicBezTo>
                    <a:pt x="201" y="49"/>
                    <a:pt x="201" y="48"/>
                    <a:pt x="201" y="48"/>
                  </a:cubicBezTo>
                  <a:cubicBezTo>
                    <a:pt x="200" y="48"/>
                    <a:pt x="193" y="40"/>
                    <a:pt x="184" y="31"/>
                  </a:cubicBezTo>
                  <a:cubicBezTo>
                    <a:pt x="175" y="22"/>
                    <a:pt x="168" y="15"/>
                    <a:pt x="167" y="15"/>
                  </a:cubicBezTo>
                  <a:cubicBezTo>
                    <a:pt x="167" y="14"/>
                    <a:pt x="167" y="14"/>
                    <a:pt x="166" y="15"/>
                  </a:cubicBezTo>
                  <a:cubicBezTo>
                    <a:pt x="166" y="15"/>
                    <a:pt x="158" y="23"/>
                    <a:pt x="149" y="32"/>
                  </a:cubicBezTo>
                  <a:cubicBezTo>
                    <a:pt x="140" y="41"/>
                    <a:pt x="132" y="38"/>
                    <a:pt x="132" y="25"/>
                  </a:cubicBezTo>
                  <a:cubicBezTo>
                    <a:pt x="132" y="12"/>
                    <a:pt x="132" y="1"/>
                    <a:pt x="132" y="0"/>
                  </a:cubicBezTo>
                  <a:cubicBezTo>
                    <a:pt x="132" y="0"/>
                    <a:pt x="132" y="0"/>
                    <a:pt x="131" y="0"/>
                  </a:cubicBezTo>
                  <a:cubicBezTo>
                    <a:pt x="131" y="0"/>
                    <a:pt x="120" y="0"/>
                    <a:pt x="108" y="0"/>
                  </a:cubicBezTo>
                  <a:cubicBezTo>
                    <a:pt x="9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83" y="1"/>
                    <a:pt x="83" y="12"/>
                    <a:pt x="83" y="25"/>
                  </a:cubicBezTo>
                  <a:cubicBezTo>
                    <a:pt x="83" y="38"/>
                    <a:pt x="76" y="41"/>
                    <a:pt x="67" y="32"/>
                  </a:cubicBezTo>
                  <a:cubicBezTo>
                    <a:pt x="57" y="23"/>
                    <a:pt x="49" y="15"/>
                    <a:pt x="49" y="15"/>
                  </a:cubicBezTo>
                  <a:cubicBezTo>
                    <a:pt x="49" y="14"/>
                    <a:pt x="48" y="14"/>
                    <a:pt x="48" y="15"/>
                  </a:cubicBezTo>
                  <a:cubicBezTo>
                    <a:pt x="48" y="15"/>
                    <a:pt x="40" y="22"/>
                    <a:pt x="31" y="31"/>
                  </a:cubicBezTo>
                  <a:cubicBezTo>
                    <a:pt x="23" y="40"/>
                    <a:pt x="15" y="48"/>
                    <a:pt x="15" y="48"/>
                  </a:cubicBezTo>
                  <a:cubicBezTo>
                    <a:pt x="14" y="48"/>
                    <a:pt x="14" y="49"/>
                    <a:pt x="15" y="49"/>
                  </a:cubicBezTo>
                  <a:cubicBezTo>
                    <a:pt x="15" y="49"/>
                    <a:pt x="23" y="57"/>
                    <a:pt x="32" y="66"/>
                  </a:cubicBezTo>
                  <a:cubicBezTo>
                    <a:pt x="42" y="76"/>
                    <a:pt x="38" y="83"/>
                    <a:pt x="25" y="83"/>
                  </a:cubicBezTo>
                  <a:cubicBezTo>
                    <a:pt x="12" y="83"/>
                    <a:pt x="1" y="83"/>
                    <a:pt x="1" y="83"/>
                  </a:cubicBezTo>
                  <a:cubicBezTo>
                    <a:pt x="0" y="83"/>
                    <a:pt x="0" y="84"/>
                    <a:pt x="0" y="84"/>
                  </a:cubicBezTo>
                  <a:cubicBezTo>
                    <a:pt x="0" y="85"/>
                    <a:pt x="0" y="95"/>
                    <a:pt x="0" y="108"/>
                  </a:cubicBezTo>
                  <a:cubicBezTo>
                    <a:pt x="0" y="120"/>
                    <a:pt x="0" y="131"/>
                    <a:pt x="0" y="131"/>
                  </a:cubicBezTo>
                  <a:cubicBezTo>
                    <a:pt x="0" y="132"/>
                    <a:pt x="0" y="132"/>
                    <a:pt x="1" y="132"/>
                  </a:cubicBezTo>
                  <a:cubicBezTo>
                    <a:pt x="1" y="132"/>
                    <a:pt x="12" y="132"/>
                    <a:pt x="25" y="132"/>
                  </a:cubicBezTo>
                  <a:cubicBezTo>
                    <a:pt x="38" y="132"/>
                    <a:pt x="42" y="140"/>
                    <a:pt x="32" y="149"/>
                  </a:cubicBezTo>
                  <a:cubicBezTo>
                    <a:pt x="23" y="158"/>
                    <a:pt x="15" y="166"/>
                    <a:pt x="15" y="166"/>
                  </a:cubicBezTo>
                  <a:cubicBezTo>
                    <a:pt x="14" y="167"/>
                    <a:pt x="14" y="167"/>
                    <a:pt x="15" y="167"/>
                  </a:cubicBezTo>
                  <a:cubicBezTo>
                    <a:pt x="15" y="168"/>
                    <a:pt x="23" y="175"/>
                    <a:pt x="31" y="184"/>
                  </a:cubicBezTo>
                  <a:cubicBezTo>
                    <a:pt x="40" y="193"/>
                    <a:pt x="48" y="200"/>
                    <a:pt x="48" y="201"/>
                  </a:cubicBezTo>
                  <a:cubicBezTo>
                    <a:pt x="48" y="201"/>
                    <a:pt x="49" y="201"/>
                    <a:pt x="49" y="201"/>
                  </a:cubicBezTo>
                  <a:cubicBezTo>
                    <a:pt x="49" y="200"/>
                    <a:pt x="57" y="192"/>
                    <a:pt x="67" y="183"/>
                  </a:cubicBezTo>
                  <a:cubicBezTo>
                    <a:pt x="76" y="174"/>
                    <a:pt x="83" y="177"/>
                    <a:pt x="83" y="190"/>
                  </a:cubicBezTo>
                  <a:cubicBezTo>
                    <a:pt x="83" y="203"/>
                    <a:pt x="83" y="214"/>
                    <a:pt x="83" y="215"/>
                  </a:cubicBezTo>
                  <a:cubicBezTo>
                    <a:pt x="83" y="215"/>
                    <a:pt x="84" y="216"/>
                    <a:pt x="84" y="216"/>
                  </a:cubicBezTo>
                  <a:cubicBezTo>
                    <a:pt x="85" y="216"/>
                    <a:pt x="95" y="216"/>
                    <a:pt x="108" y="216"/>
                  </a:cubicBezTo>
                  <a:cubicBezTo>
                    <a:pt x="120" y="216"/>
                    <a:pt x="131" y="216"/>
                    <a:pt x="131" y="216"/>
                  </a:cubicBezTo>
                  <a:cubicBezTo>
                    <a:pt x="132" y="216"/>
                    <a:pt x="132" y="215"/>
                    <a:pt x="132" y="215"/>
                  </a:cubicBezTo>
                  <a:cubicBezTo>
                    <a:pt x="132" y="214"/>
                    <a:pt x="132" y="203"/>
                    <a:pt x="132" y="190"/>
                  </a:cubicBezTo>
                  <a:cubicBezTo>
                    <a:pt x="132" y="177"/>
                    <a:pt x="140" y="174"/>
                    <a:pt x="149" y="183"/>
                  </a:cubicBezTo>
                  <a:cubicBezTo>
                    <a:pt x="158" y="192"/>
                    <a:pt x="166" y="200"/>
                    <a:pt x="166" y="201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0"/>
                    <a:pt x="175" y="193"/>
                    <a:pt x="184" y="184"/>
                  </a:cubicBezTo>
                  <a:cubicBezTo>
                    <a:pt x="193" y="175"/>
                    <a:pt x="200" y="168"/>
                    <a:pt x="201" y="167"/>
                  </a:cubicBezTo>
                  <a:cubicBezTo>
                    <a:pt x="201" y="167"/>
                    <a:pt x="201" y="167"/>
                    <a:pt x="201" y="166"/>
                  </a:cubicBezTo>
                  <a:cubicBezTo>
                    <a:pt x="200" y="166"/>
                    <a:pt x="193" y="158"/>
                    <a:pt x="183" y="149"/>
                  </a:cubicBezTo>
                  <a:cubicBezTo>
                    <a:pt x="174" y="140"/>
                    <a:pt x="177" y="132"/>
                    <a:pt x="190" y="132"/>
                  </a:cubicBezTo>
                  <a:cubicBezTo>
                    <a:pt x="203" y="132"/>
                    <a:pt x="215" y="132"/>
                    <a:pt x="215" y="132"/>
                  </a:cubicBezTo>
                  <a:cubicBezTo>
                    <a:pt x="215" y="132"/>
                    <a:pt x="216" y="132"/>
                    <a:pt x="216" y="131"/>
                  </a:cubicBezTo>
                  <a:cubicBezTo>
                    <a:pt x="216" y="131"/>
                    <a:pt x="216" y="120"/>
                    <a:pt x="216" y="108"/>
                  </a:cubicBezTo>
                  <a:cubicBezTo>
                    <a:pt x="216" y="95"/>
                    <a:pt x="216" y="85"/>
                    <a:pt x="216" y="84"/>
                  </a:cubicBezTo>
                  <a:cubicBezTo>
                    <a:pt x="216" y="84"/>
                    <a:pt x="215" y="83"/>
                    <a:pt x="215" y="83"/>
                  </a:cubicBezTo>
                  <a:close/>
                  <a:moveTo>
                    <a:pt x="109" y="143"/>
                  </a:moveTo>
                  <a:cubicBezTo>
                    <a:pt x="89" y="143"/>
                    <a:pt x="73" y="127"/>
                    <a:pt x="73" y="107"/>
                  </a:cubicBezTo>
                  <a:cubicBezTo>
                    <a:pt x="73" y="87"/>
                    <a:pt x="89" y="71"/>
                    <a:pt x="109" y="71"/>
                  </a:cubicBezTo>
                  <a:cubicBezTo>
                    <a:pt x="129" y="71"/>
                    <a:pt x="146" y="87"/>
                    <a:pt x="146" y="107"/>
                  </a:cubicBezTo>
                  <a:cubicBezTo>
                    <a:pt x="146" y="127"/>
                    <a:pt x="129" y="143"/>
                    <a:pt x="109" y="1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71"/>
            <p:cNvSpPr>
              <a:spLocks noEditPoints="1"/>
            </p:cNvSpPr>
            <p:nvPr/>
          </p:nvSpPr>
          <p:spPr bwMode="auto">
            <a:xfrm>
              <a:off x="1858825" y="3434623"/>
              <a:ext cx="249000" cy="243811"/>
            </a:xfrm>
            <a:custGeom>
              <a:avLst/>
              <a:gdLst>
                <a:gd name="T0" fmla="*/ 2147483647 w 108"/>
                <a:gd name="T1" fmla="*/ 2147483647 h 107"/>
                <a:gd name="T2" fmla="*/ 2147483647 w 108"/>
                <a:gd name="T3" fmla="*/ 2147483647 h 107"/>
                <a:gd name="T4" fmla="*/ 2147483647 w 108"/>
                <a:gd name="T5" fmla="*/ 2147483647 h 107"/>
                <a:gd name="T6" fmla="*/ 2147483647 w 108"/>
                <a:gd name="T7" fmla="*/ 2147483647 h 107"/>
                <a:gd name="T8" fmla="*/ 2147483647 w 108"/>
                <a:gd name="T9" fmla="*/ 2147483647 h 107"/>
                <a:gd name="T10" fmla="*/ 2147483647 w 108"/>
                <a:gd name="T11" fmla="*/ 2147483647 h 107"/>
                <a:gd name="T12" fmla="*/ 2147483647 w 108"/>
                <a:gd name="T13" fmla="*/ 2147483647 h 107"/>
                <a:gd name="T14" fmla="*/ 2147483647 w 108"/>
                <a:gd name="T15" fmla="*/ 2147483647 h 107"/>
                <a:gd name="T16" fmla="*/ 2147483647 w 108"/>
                <a:gd name="T17" fmla="*/ 2147483647 h 107"/>
                <a:gd name="T18" fmla="*/ 2147483647 w 108"/>
                <a:gd name="T19" fmla="*/ 2147483647 h 107"/>
                <a:gd name="T20" fmla="*/ 2147483647 w 108"/>
                <a:gd name="T21" fmla="*/ 0 h 107"/>
                <a:gd name="T22" fmla="*/ 2147483647 w 108"/>
                <a:gd name="T23" fmla="*/ 0 h 107"/>
                <a:gd name="T24" fmla="*/ 2147483647 w 108"/>
                <a:gd name="T25" fmla="*/ 0 h 107"/>
                <a:gd name="T26" fmla="*/ 2147483647 w 108"/>
                <a:gd name="T27" fmla="*/ 0 h 107"/>
                <a:gd name="T28" fmla="*/ 2147483647 w 108"/>
                <a:gd name="T29" fmla="*/ 0 h 107"/>
                <a:gd name="T30" fmla="*/ 2147483647 w 108"/>
                <a:gd name="T31" fmla="*/ 2147483647 h 107"/>
                <a:gd name="T32" fmla="*/ 2147483647 w 108"/>
                <a:gd name="T33" fmla="*/ 2147483647 h 107"/>
                <a:gd name="T34" fmla="*/ 2147483647 w 108"/>
                <a:gd name="T35" fmla="*/ 2147483647 h 107"/>
                <a:gd name="T36" fmla="*/ 2147483647 w 108"/>
                <a:gd name="T37" fmla="*/ 2147483647 h 107"/>
                <a:gd name="T38" fmla="*/ 2147483647 w 108"/>
                <a:gd name="T39" fmla="*/ 2147483647 h 107"/>
                <a:gd name="T40" fmla="*/ 2147483647 w 108"/>
                <a:gd name="T41" fmla="*/ 2147483647 h 107"/>
                <a:gd name="T42" fmla="*/ 2147483647 w 108"/>
                <a:gd name="T43" fmla="*/ 2147483647 h 107"/>
                <a:gd name="T44" fmla="*/ 2147483647 w 108"/>
                <a:gd name="T45" fmla="*/ 2147483647 h 107"/>
                <a:gd name="T46" fmla="*/ 2147483647 w 108"/>
                <a:gd name="T47" fmla="*/ 2147483647 h 107"/>
                <a:gd name="T48" fmla="*/ 0 w 108"/>
                <a:gd name="T49" fmla="*/ 2147483647 h 107"/>
                <a:gd name="T50" fmla="*/ 0 w 108"/>
                <a:gd name="T51" fmla="*/ 2147483647 h 107"/>
                <a:gd name="T52" fmla="*/ 0 w 108"/>
                <a:gd name="T53" fmla="*/ 2147483647 h 107"/>
                <a:gd name="T54" fmla="*/ 0 w 108"/>
                <a:gd name="T55" fmla="*/ 2147483647 h 107"/>
                <a:gd name="T56" fmla="*/ 0 w 108"/>
                <a:gd name="T57" fmla="*/ 2147483647 h 107"/>
                <a:gd name="T58" fmla="*/ 2147483647 w 108"/>
                <a:gd name="T59" fmla="*/ 2147483647 h 107"/>
                <a:gd name="T60" fmla="*/ 2147483647 w 108"/>
                <a:gd name="T61" fmla="*/ 2147483647 h 107"/>
                <a:gd name="T62" fmla="*/ 2147483647 w 108"/>
                <a:gd name="T63" fmla="*/ 2147483647 h 107"/>
                <a:gd name="T64" fmla="*/ 2147483647 w 108"/>
                <a:gd name="T65" fmla="*/ 2147483647 h 107"/>
                <a:gd name="T66" fmla="*/ 2147483647 w 108"/>
                <a:gd name="T67" fmla="*/ 2147483647 h 107"/>
                <a:gd name="T68" fmla="*/ 2147483647 w 108"/>
                <a:gd name="T69" fmla="*/ 2147483647 h 107"/>
                <a:gd name="T70" fmla="*/ 2147483647 w 108"/>
                <a:gd name="T71" fmla="*/ 2147483647 h 107"/>
                <a:gd name="T72" fmla="*/ 2147483647 w 108"/>
                <a:gd name="T73" fmla="*/ 2147483647 h 107"/>
                <a:gd name="T74" fmla="*/ 2147483647 w 108"/>
                <a:gd name="T75" fmla="*/ 2147483647 h 107"/>
                <a:gd name="T76" fmla="*/ 2147483647 w 108"/>
                <a:gd name="T77" fmla="*/ 2147483647 h 107"/>
                <a:gd name="T78" fmla="*/ 2147483647 w 108"/>
                <a:gd name="T79" fmla="*/ 2147483647 h 107"/>
                <a:gd name="T80" fmla="*/ 2147483647 w 108"/>
                <a:gd name="T81" fmla="*/ 2147483647 h 107"/>
                <a:gd name="T82" fmla="*/ 2147483647 w 108"/>
                <a:gd name="T83" fmla="*/ 2147483647 h 107"/>
                <a:gd name="T84" fmla="*/ 2147483647 w 108"/>
                <a:gd name="T85" fmla="*/ 2147483647 h 107"/>
                <a:gd name="T86" fmla="*/ 2147483647 w 108"/>
                <a:gd name="T87" fmla="*/ 2147483647 h 107"/>
                <a:gd name="T88" fmla="*/ 2147483647 w 108"/>
                <a:gd name="T89" fmla="*/ 2147483647 h 107"/>
                <a:gd name="T90" fmla="*/ 2147483647 w 108"/>
                <a:gd name="T91" fmla="*/ 2147483647 h 107"/>
                <a:gd name="T92" fmla="*/ 2147483647 w 108"/>
                <a:gd name="T93" fmla="*/ 2147483647 h 107"/>
                <a:gd name="T94" fmla="*/ 2147483647 w 108"/>
                <a:gd name="T95" fmla="*/ 2147483647 h 107"/>
                <a:gd name="T96" fmla="*/ 2147483647 w 108"/>
                <a:gd name="T97" fmla="*/ 2147483647 h 107"/>
                <a:gd name="T98" fmla="*/ 2147483647 w 108"/>
                <a:gd name="T99" fmla="*/ 2147483647 h 107"/>
                <a:gd name="T100" fmla="*/ 2147483647 w 108"/>
                <a:gd name="T101" fmla="*/ 2147483647 h 107"/>
                <a:gd name="T102" fmla="*/ 2147483647 w 108"/>
                <a:gd name="T103" fmla="*/ 2147483647 h 107"/>
                <a:gd name="T104" fmla="*/ 2147483647 w 108"/>
                <a:gd name="T105" fmla="*/ 2147483647 h 107"/>
                <a:gd name="T106" fmla="*/ 2147483647 w 108"/>
                <a:gd name="T107" fmla="*/ 2147483647 h 107"/>
                <a:gd name="T108" fmla="*/ 2147483647 w 108"/>
                <a:gd name="T109" fmla="*/ 2147483647 h 107"/>
                <a:gd name="T110" fmla="*/ 2147483647 w 108"/>
                <a:gd name="T111" fmla="*/ 2147483647 h 107"/>
                <a:gd name="T112" fmla="*/ 2147483647 w 108"/>
                <a:gd name="T113" fmla="*/ 2147483647 h 107"/>
                <a:gd name="T114" fmla="*/ 2147483647 w 108"/>
                <a:gd name="T115" fmla="*/ 2147483647 h 107"/>
                <a:gd name="T116" fmla="*/ 2147483647 w 108"/>
                <a:gd name="T117" fmla="*/ 2147483647 h 107"/>
                <a:gd name="T118" fmla="*/ 2147483647 w 108"/>
                <a:gd name="T119" fmla="*/ 2147483647 h 107"/>
                <a:gd name="T120" fmla="*/ 2147483647 w 108"/>
                <a:gd name="T121" fmla="*/ 2147483647 h 107"/>
                <a:gd name="T122" fmla="*/ 2147483647 w 108"/>
                <a:gd name="T123" fmla="*/ 2147483647 h 1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8" h="107">
                  <a:moveTo>
                    <a:pt x="107" y="41"/>
                  </a:moveTo>
                  <a:cubicBezTo>
                    <a:pt x="107" y="41"/>
                    <a:pt x="102" y="41"/>
                    <a:pt x="95" y="41"/>
                  </a:cubicBezTo>
                  <a:cubicBezTo>
                    <a:pt x="88" y="41"/>
                    <a:pt x="87" y="38"/>
                    <a:pt x="92" y="33"/>
                  </a:cubicBezTo>
                  <a:cubicBezTo>
                    <a:pt x="96" y="28"/>
                    <a:pt x="100" y="24"/>
                    <a:pt x="100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4"/>
                    <a:pt x="96" y="20"/>
                    <a:pt x="92" y="15"/>
                  </a:cubicBezTo>
                  <a:cubicBezTo>
                    <a:pt x="88" y="11"/>
                    <a:pt x="84" y="7"/>
                    <a:pt x="84" y="7"/>
                  </a:cubicBezTo>
                  <a:cubicBezTo>
                    <a:pt x="84" y="7"/>
                    <a:pt x="83" y="7"/>
                    <a:pt x="83" y="7"/>
                  </a:cubicBezTo>
                  <a:cubicBezTo>
                    <a:pt x="83" y="7"/>
                    <a:pt x="79" y="11"/>
                    <a:pt x="74" y="16"/>
                  </a:cubicBezTo>
                  <a:cubicBezTo>
                    <a:pt x="70" y="20"/>
                    <a:pt x="66" y="19"/>
                    <a:pt x="66" y="12"/>
                  </a:cubicBezTo>
                  <a:cubicBezTo>
                    <a:pt x="66" y="6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0" y="0"/>
                    <a:pt x="54" y="0"/>
                  </a:cubicBezTo>
                  <a:cubicBezTo>
                    <a:pt x="48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6"/>
                    <a:pt x="42" y="12"/>
                  </a:cubicBezTo>
                  <a:cubicBezTo>
                    <a:pt x="42" y="19"/>
                    <a:pt x="38" y="20"/>
                    <a:pt x="33" y="16"/>
                  </a:cubicBezTo>
                  <a:cubicBezTo>
                    <a:pt x="29" y="11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0" y="11"/>
                    <a:pt x="16" y="15"/>
                  </a:cubicBezTo>
                  <a:cubicBezTo>
                    <a:pt x="11" y="20"/>
                    <a:pt x="8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4"/>
                    <a:pt x="11" y="28"/>
                    <a:pt x="16" y="33"/>
                  </a:cubicBezTo>
                  <a:cubicBezTo>
                    <a:pt x="21" y="38"/>
                    <a:pt x="19" y="41"/>
                    <a:pt x="13" y="41"/>
                  </a:cubicBezTo>
                  <a:cubicBezTo>
                    <a:pt x="6" y="41"/>
                    <a:pt x="1" y="41"/>
                    <a:pt x="0" y="41"/>
                  </a:cubicBezTo>
                  <a:cubicBezTo>
                    <a:pt x="0" y="41"/>
                    <a:pt x="0" y="42"/>
                    <a:pt x="0" y="42"/>
                  </a:cubicBezTo>
                  <a:cubicBezTo>
                    <a:pt x="0" y="42"/>
                    <a:pt x="0" y="47"/>
                    <a:pt x="0" y="54"/>
                  </a:cubicBezTo>
                  <a:cubicBezTo>
                    <a:pt x="0" y="60"/>
                    <a:pt x="0" y="65"/>
                    <a:pt x="0" y="65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0" y="66"/>
                    <a:pt x="6" y="66"/>
                    <a:pt x="13" y="66"/>
                  </a:cubicBezTo>
                  <a:cubicBezTo>
                    <a:pt x="19" y="66"/>
                    <a:pt x="21" y="69"/>
                    <a:pt x="16" y="74"/>
                  </a:cubicBezTo>
                  <a:cubicBezTo>
                    <a:pt x="11" y="79"/>
                    <a:pt x="8" y="83"/>
                    <a:pt x="7" y="83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8" y="83"/>
                    <a:pt x="11" y="87"/>
                    <a:pt x="16" y="92"/>
                  </a:cubicBezTo>
                  <a:cubicBezTo>
                    <a:pt x="20" y="96"/>
                    <a:pt x="24" y="100"/>
                    <a:pt x="24" y="100"/>
                  </a:cubicBezTo>
                  <a:cubicBezTo>
                    <a:pt x="24" y="100"/>
                    <a:pt x="24" y="100"/>
                    <a:pt x="25" y="100"/>
                  </a:cubicBezTo>
                  <a:cubicBezTo>
                    <a:pt x="25" y="100"/>
                    <a:pt x="29" y="96"/>
                    <a:pt x="33" y="91"/>
                  </a:cubicBezTo>
                  <a:cubicBezTo>
                    <a:pt x="38" y="87"/>
                    <a:pt x="42" y="88"/>
                    <a:pt x="42" y="95"/>
                  </a:cubicBezTo>
                  <a:cubicBezTo>
                    <a:pt x="42" y="101"/>
                    <a:pt x="42" y="10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8" y="107"/>
                    <a:pt x="54" y="107"/>
                  </a:cubicBezTo>
                  <a:cubicBezTo>
                    <a:pt x="60" y="107"/>
                    <a:pt x="65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6" y="101"/>
                    <a:pt x="66" y="95"/>
                  </a:cubicBezTo>
                  <a:cubicBezTo>
                    <a:pt x="66" y="88"/>
                    <a:pt x="70" y="87"/>
                    <a:pt x="74" y="91"/>
                  </a:cubicBezTo>
                  <a:cubicBezTo>
                    <a:pt x="79" y="96"/>
                    <a:pt x="83" y="100"/>
                    <a:pt x="83" y="100"/>
                  </a:cubicBezTo>
                  <a:cubicBezTo>
                    <a:pt x="83" y="100"/>
                    <a:pt x="84" y="100"/>
                    <a:pt x="84" y="100"/>
                  </a:cubicBezTo>
                  <a:cubicBezTo>
                    <a:pt x="84" y="100"/>
                    <a:pt x="88" y="96"/>
                    <a:pt x="92" y="92"/>
                  </a:cubicBezTo>
                  <a:cubicBezTo>
                    <a:pt x="96" y="87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96" y="79"/>
                    <a:pt x="92" y="74"/>
                  </a:cubicBezTo>
                  <a:cubicBezTo>
                    <a:pt x="87" y="69"/>
                    <a:pt x="88" y="66"/>
                    <a:pt x="95" y="66"/>
                  </a:cubicBezTo>
                  <a:cubicBezTo>
                    <a:pt x="102" y="66"/>
                    <a:pt x="107" y="66"/>
                    <a:pt x="107" y="66"/>
                  </a:cubicBezTo>
                  <a:cubicBezTo>
                    <a:pt x="108" y="66"/>
                    <a:pt x="108" y="65"/>
                    <a:pt x="108" y="65"/>
                  </a:cubicBezTo>
                  <a:cubicBezTo>
                    <a:pt x="108" y="65"/>
                    <a:pt x="108" y="60"/>
                    <a:pt x="108" y="54"/>
                  </a:cubicBezTo>
                  <a:cubicBezTo>
                    <a:pt x="108" y="47"/>
                    <a:pt x="108" y="42"/>
                    <a:pt x="108" y="42"/>
                  </a:cubicBezTo>
                  <a:cubicBezTo>
                    <a:pt x="108" y="42"/>
                    <a:pt x="108" y="41"/>
                    <a:pt x="107" y="41"/>
                  </a:cubicBezTo>
                  <a:close/>
                  <a:moveTo>
                    <a:pt x="67" y="67"/>
                  </a:moveTo>
                  <a:cubicBezTo>
                    <a:pt x="60" y="74"/>
                    <a:pt x="49" y="74"/>
                    <a:pt x="42" y="67"/>
                  </a:cubicBezTo>
                  <a:cubicBezTo>
                    <a:pt x="35" y="60"/>
                    <a:pt x="35" y="48"/>
                    <a:pt x="42" y="41"/>
                  </a:cubicBezTo>
                  <a:cubicBezTo>
                    <a:pt x="49" y="34"/>
                    <a:pt x="60" y="34"/>
                    <a:pt x="67" y="41"/>
                  </a:cubicBezTo>
                  <a:cubicBezTo>
                    <a:pt x="75" y="48"/>
                    <a:pt x="75" y="60"/>
                    <a:pt x="67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组合 21"/>
          <p:cNvGrpSpPr>
            <a:grpSpLocks/>
          </p:cNvGrpSpPr>
          <p:nvPr/>
        </p:nvGrpSpPr>
        <p:grpSpPr bwMode="auto">
          <a:xfrm>
            <a:off x="7623175" y="1981200"/>
            <a:ext cx="936625" cy="935038"/>
            <a:chOff x="9851780" y="3144128"/>
            <a:chExt cx="1244992" cy="1244992"/>
          </a:xfrm>
        </p:grpSpPr>
        <p:sp>
          <p:nvSpPr>
            <p:cNvPr id="23" name="椭圆 22"/>
            <p:cNvSpPr/>
            <p:nvPr/>
          </p:nvSpPr>
          <p:spPr>
            <a:xfrm>
              <a:off x="9851780" y="3144128"/>
              <a:ext cx="1244992" cy="124499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33" name="Freeform 703"/>
            <p:cNvSpPr>
              <a:spLocks/>
            </p:cNvSpPr>
            <p:nvPr/>
          </p:nvSpPr>
          <p:spPr bwMode="auto">
            <a:xfrm>
              <a:off x="10328743" y="3633831"/>
              <a:ext cx="441150" cy="432054"/>
            </a:xfrm>
            <a:custGeom>
              <a:avLst/>
              <a:gdLst>
                <a:gd name="T0" fmla="*/ 2147483647 w 217"/>
                <a:gd name="T1" fmla="*/ 2147483647 h 212"/>
                <a:gd name="T2" fmla="*/ 2147483647 w 217"/>
                <a:gd name="T3" fmla="*/ 2147483647 h 212"/>
                <a:gd name="T4" fmla="*/ 2147483647 w 217"/>
                <a:gd name="T5" fmla="*/ 0 h 212"/>
                <a:gd name="T6" fmla="*/ 2147483647 w 217"/>
                <a:gd name="T7" fmla="*/ 2147483647 h 212"/>
                <a:gd name="T8" fmla="*/ 2147483647 w 217"/>
                <a:gd name="T9" fmla="*/ 2147483647 h 212"/>
                <a:gd name="T10" fmla="*/ 2147483647 w 217"/>
                <a:gd name="T11" fmla="*/ 2147483647 h 212"/>
                <a:gd name="T12" fmla="*/ 0 w 217"/>
                <a:gd name="T13" fmla="*/ 2147483647 h 212"/>
                <a:gd name="T14" fmla="*/ 2147483647 w 217"/>
                <a:gd name="T15" fmla="*/ 2147483647 h 212"/>
                <a:gd name="T16" fmla="*/ 2147483647 w 217"/>
                <a:gd name="T17" fmla="*/ 2147483647 h 212"/>
                <a:gd name="T18" fmla="*/ 2147483647 w 217"/>
                <a:gd name="T19" fmla="*/ 2147483647 h 212"/>
                <a:gd name="T20" fmla="*/ 2147483647 w 217"/>
                <a:gd name="T21" fmla="*/ 2147483647 h 212"/>
                <a:gd name="T22" fmla="*/ 2147483647 w 217"/>
                <a:gd name="T23" fmla="*/ 2147483647 h 2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7" h="212">
                  <a:moveTo>
                    <a:pt x="217" y="126"/>
                  </a:moveTo>
                  <a:cubicBezTo>
                    <a:pt x="217" y="43"/>
                    <a:pt x="217" y="43"/>
                    <a:pt x="217" y="43"/>
                  </a:cubicBezTo>
                  <a:cubicBezTo>
                    <a:pt x="217" y="21"/>
                    <a:pt x="200" y="2"/>
                    <a:pt x="178" y="0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8" y="117"/>
                    <a:pt x="150" y="145"/>
                    <a:pt x="115" y="145"/>
                  </a:cubicBezTo>
                  <a:cubicBezTo>
                    <a:pt x="19" y="145"/>
                    <a:pt x="19" y="145"/>
                    <a:pt x="19" y="145"/>
                  </a:cubicBezTo>
                  <a:cubicBezTo>
                    <a:pt x="12" y="151"/>
                    <a:pt x="6" y="156"/>
                    <a:pt x="0" y="160"/>
                  </a:cubicBezTo>
                  <a:cubicBezTo>
                    <a:pt x="7" y="166"/>
                    <a:pt x="16" y="169"/>
                    <a:pt x="27" y="169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72" y="212"/>
                    <a:pt x="217" y="203"/>
                    <a:pt x="208" y="197"/>
                  </a:cubicBezTo>
                  <a:cubicBezTo>
                    <a:pt x="195" y="187"/>
                    <a:pt x="188" y="177"/>
                    <a:pt x="185" y="168"/>
                  </a:cubicBezTo>
                  <a:cubicBezTo>
                    <a:pt x="203" y="163"/>
                    <a:pt x="217" y="146"/>
                    <a:pt x="217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704"/>
            <p:cNvSpPr>
              <a:spLocks/>
            </p:cNvSpPr>
            <p:nvPr/>
          </p:nvSpPr>
          <p:spPr bwMode="auto">
            <a:xfrm>
              <a:off x="10178659" y="3547421"/>
              <a:ext cx="472987" cy="409316"/>
            </a:xfrm>
            <a:custGeom>
              <a:avLst/>
              <a:gdLst>
                <a:gd name="T0" fmla="*/ 2147483647 w 234"/>
                <a:gd name="T1" fmla="*/ 2147483647 h 202"/>
                <a:gd name="T2" fmla="*/ 2147483647 w 234"/>
                <a:gd name="T3" fmla="*/ 2147483647 h 202"/>
                <a:gd name="T4" fmla="*/ 2147483647 w 234"/>
                <a:gd name="T5" fmla="*/ 0 h 202"/>
                <a:gd name="T6" fmla="*/ 2147483647 w 234"/>
                <a:gd name="T7" fmla="*/ 0 h 202"/>
                <a:gd name="T8" fmla="*/ 0 w 234"/>
                <a:gd name="T9" fmla="*/ 2147483647 h 202"/>
                <a:gd name="T10" fmla="*/ 0 w 234"/>
                <a:gd name="T11" fmla="*/ 2147483647 h 202"/>
                <a:gd name="T12" fmla="*/ 2147483647 w 234"/>
                <a:gd name="T13" fmla="*/ 2147483647 h 202"/>
                <a:gd name="T14" fmla="*/ 2147483647 w 234"/>
                <a:gd name="T15" fmla="*/ 2147483647 h 202"/>
                <a:gd name="T16" fmla="*/ 2147483647 w 234"/>
                <a:gd name="T17" fmla="*/ 2147483647 h 202"/>
                <a:gd name="T18" fmla="*/ 2147483647 w 234"/>
                <a:gd name="T19" fmla="*/ 2147483647 h 202"/>
                <a:gd name="T20" fmla="*/ 2147483647 w 234"/>
                <a:gd name="T21" fmla="*/ 2147483647 h 202"/>
                <a:gd name="T22" fmla="*/ 2147483647 w 234"/>
                <a:gd name="T23" fmla="*/ 2147483647 h 2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4" h="202">
                  <a:moveTo>
                    <a:pt x="234" y="126"/>
                  </a:moveTo>
                  <a:cubicBezTo>
                    <a:pt x="234" y="43"/>
                    <a:pt x="234" y="43"/>
                    <a:pt x="234" y="43"/>
                  </a:cubicBezTo>
                  <a:cubicBezTo>
                    <a:pt x="234" y="19"/>
                    <a:pt x="214" y="0"/>
                    <a:pt x="19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46"/>
                    <a:pt x="14" y="163"/>
                    <a:pt x="32" y="168"/>
                  </a:cubicBezTo>
                  <a:cubicBezTo>
                    <a:pt x="29" y="177"/>
                    <a:pt x="22" y="187"/>
                    <a:pt x="9" y="197"/>
                  </a:cubicBezTo>
                  <a:cubicBezTo>
                    <a:pt x="6" y="199"/>
                    <a:pt x="10" y="202"/>
                    <a:pt x="20" y="202"/>
                  </a:cubicBezTo>
                  <a:cubicBezTo>
                    <a:pt x="35" y="202"/>
                    <a:pt x="61" y="195"/>
                    <a:pt x="86" y="170"/>
                  </a:cubicBezTo>
                  <a:cubicBezTo>
                    <a:pt x="190" y="170"/>
                    <a:pt x="190" y="170"/>
                    <a:pt x="190" y="170"/>
                  </a:cubicBezTo>
                  <a:cubicBezTo>
                    <a:pt x="214" y="170"/>
                    <a:pt x="234" y="150"/>
                    <a:pt x="234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5" name="组合 25"/>
          <p:cNvGrpSpPr>
            <a:grpSpLocks/>
          </p:cNvGrpSpPr>
          <p:nvPr/>
        </p:nvGrpSpPr>
        <p:grpSpPr bwMode="auto">
          <a:xfrm>
            <a:off x="10202863" y="1976438"/>
            <a:ext cx="922337" cy="922337"/>
            <a:chOff x="4051567" y="3144128"/>
            <a:chExt cx="1244992" cy="1244992"/>
          </a:xfrm>
        </p:grpSpPr>
        <p:sp>
          <p:nvSpPr>
            <p:cNvPr id="27" name="椭圆 26"/>
            <p:cNvSpPr/>
            <p:nvPr/>
          </p:nvSpPr>
          <p:spPr>
            <a:xfrm>
              <a:off x="4051567" y="3144128"/>
              <a:ext cx="1244992" cy="124499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431" name="Freeform 347"/>
            <p:cNvSpPr>
              <a:spLocks noEditPoints="1"/>
            </p:cNvSpPr>
            <p:nvPr/>
          </p:nvSpPr>
          <p:spPr bwMode="auto">
            <a:xfrm>
              <a:off x="4474609" y="3463278"/>
              <a:ext cx="454088" cy="606692"/>
            </a:xfrm>
            <a:custGeom>
              <a:avLst/>
              <a:gdLst>
                <a:gd name="T0" fmla="*/ 2147483647 w 214"/>
                <a:gd name="T1" fmla="*/ 2147483647 h 289"/>
                <a:gd name="T2" fmla="*/ 2147483647 w 214"/>
                <a:gd name="T3" fmla="*/ 2147483647 h 289"/>
                <a:gd name="T4" fmla="*/ 2147483647 w 214"/>
                <a:gd name="T5" fmla="*/ 2147483647 h 289"/>
                <a:gd name="T6" fmla="*/ 2147483647 w 214"/>
                <a:gd name="T7" fmla="*/ 0 h 289"/>
                <a:gd name="T8" fmla="*/ 2147483647 w 214"/>
                <a:gd name="T9" fmla="*/ 2147483647 h 289"/>
                <a:gd name="T10" fmla="*/ 2147483647 w 214"/>
                <a:gd name="T11" fmla="*/ 2147483647 h 289"/>
                <a:gd name="T12" fmla="*/ 2147483647 w 214"/>
                <a:gd name="T13" fmla="*/ 2147483647 h 289"/>
                <a:gd name="T14" fmla="*/ 2147483647 w 214"/>
                <a:gd name="T15" fmla="*/ 2147483647 h 289"/>
                <a:gd name="T16" fmla="*/ 2147483647 w 214"/>
                <a:gd name="T17" fmla="*/ 0 h 289"/>
                <a:gd name="T18" fmla="*/ 2147483647 w 214"/>
                <a:gd name="T19" fmla="*/ 2147483647 h 289"/>
                <a:gd name="T20" fmla="*/ 2147483647 w 214"/>
                <a:gd name="T21" fmla="*/ 2147483647 h 289"/>
                <a:gd name="T22" fmla="*/ 2147483647 w 214"/>
                <a:gd name="T23" fmla="*/ 2147483647 h 289"/>
                <a:gd name="T24" fmla="*/ 2147483647 w 214"/>
                <a:gd name="T25" fmla="*/ 2147483647 h 289"/>
                <a:gd name="T26" fmla="*/ 2147483647 w 214"/>
                <a:gd name="T27" fmla="*/ 0 h 289"/>
                <a:gd name="T28" fmla="*/ 2147483647 w 214"/>
                <a:gd name="T29" fmla="*/ 2147483647 h 289"/>
                <a:gd name="T30" fmla="*/ 2147483647 w 214"/>
                <a:gd name="T31" fmla="*/ 2147483647 h 289"/>
                <a:gd name="T32" fmla="*/ 2147483647 w 214"/>
                <a:gd name="T33" fmla="*/ 2147483647 h 289"/>
                <a:gd name="T34" fmla="*/ 0 w 214"/>
                <a:gd name="T35" fmla="*/ 2147483647 h 289"/>
                <a:gd name="T36" fmla="*/ 0 w 214"/>
                <a:gd name="T37" fmla="*/ 2147483647 h 289"/>
                <a:gd name="T38" fmla="*/ 2147483647 w 214"/>
                <a:gd name="T39" fmla="*/ 2147483647 h 289"/>
                <a:gd name="T40" fmla="*/ 2147483647 w 214"/>
                <a:gd name="T41" fmla="*/ 2147483647 h 289"/>
                <a:gd name="T42" fmla="*/ 2147483647 w 214"/>
                <a:gd name="T43" fmla="*/ 2147483647 h 289"/>
                <a:gd name="T44" fmla="*/ 2147483647 w 214"/>
                <a:gd name="T45" fmla="*/ 2147483647 h 289"/>
                <a:gd name="T46" fmla="*/ 2147483647 w 214"/>
                <a:gd name="T47" fmla="*/ 2147483647 h 289"/>
                <a:gd name="T48" fmla="*/ 2147483647 w 214"/>
                <a:gd name="T49" fmla="*/ 2147483647 h 289"/>
                <a:gd name="T50" fmla="*/ 2147483647 w 214"/>
                <a:gd name="T51" fmla="*/ 2147483647 h 289"/>
                <a:gd name="T52" fmla="*/ 2147483647 w 214"/>
                <a:gd name="T53" fmla="*/ 2147483647 h 289"/>
                <a:gd name="T54" fmla="*/ 2147483647 w 214"/>
                <a:gd name="T55" fmla="*/ 2147483647 h 289"/>
                <a:gd name="T56" fmla="*/ 2147483647 w 214"/>
                <a:gd name="T57" fmla="*/ 2147483647 h 289"/>
                <a:gd name="T58" fmla="*/ 2147483647 w 214"/>
                <a:gd name="T59" fmla="*/ 2147483647 h 289"/>
                <a:gd name="T60" fmla="*/ 2147483647 w 214"/>
                <a:gd name="T61" fmla="*/ 2147483647 h 289"/>
                <a:gd name="T62" fmla="*/ 2147483647 w 214"/>
                <a:gd name="T63" fmla="*/ 2147483647 h 289"/>
                <a:gd name="T64" fmla="*/ 2147483647 w 214"/>
                <a:gd name="T65" fmla="*/ 2147483647 h 289"/>
                <a:gd name="T66" fmla="*/ 2147483647 w 214"/>
                <a:gd name="T67" fmla="*/ 2147483647 h 289"/>
                <a:gd name="T68" fmla="*/ 2147483647 w 214"/>
                <a:gd name="T69" fmla="*/ 2147483647 h 289"/>
                <a:gd name="T70" fmla="*/ 2147483647 w 214"/>
                <a:gd name="T71" fmla="*/ 2147483647 h 289"/>
                <a:gd name="T72" fmla="*/ 2147483647 w 214"/>
                <a:gd name="T73" fmla="*/ 2147483647 h 289"/>
                <a:gd name="T74" fmla="*/ 2147483647 w 214"/>
                <a:gd name="T75" fmla="*/ 2147483647 h 289"/>
                <a:gd name="T76" fmla="*/ 2147483647 w 214"/>
                <a:gd name="T77" fmla="*/ 2147483647 h 289"/>
                <a:gd name="T78" fmla="*/ 2147483647 w 214"/>
                <a:gd name="T79" fmla="*/ 2147483647 h 289"/>
                <a:gd name="T80" fmla="*/ 2147483647 w 214"/>
                <a:gd name="T81" fmla="*/ 2147483647 h 289"/>
                <a:gd name="T82" fmla="*/ 2147483647 w 214"/>
                <a:gd name="T83" fmla="*/ 2147483647 h 289"/>
                <a:gd name="T84" fmla="*/ 2147483647 w 214"/>
                <a:gd name="T85" fmla="*/ 2147483647 h 289"/>
                <a:gd name="T86" fmla="*/ 2147483647 w 214"/>
                <a:gd name="T87" fmla="*/ 2147483647 h 2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16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038" y="1736725"/>
            <a:ext cx="2308225" cy="485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文本框 29"/>
          <p:cNvSpPr txBox="1">
            <a:spLocks noChangeArrowheads="1"/>
          </p:cNvSpPr>
          <p:nvPr/>
        </p:nvSpPr>
        <p:spPr bwMode="auto">
          <a:xfrm>
            <a:off x="5037138" y="2995613"/>
            <a:ext cx="2470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418" name="文本框 30"/>
          <p:cNvSpPr txBox="1">
            <a:spLocks noChangeArrowheads="1"/>
          </p:cNvSpPr>
          <p:nvPr/>
        </p:nvSpPr>
        <p:spPr bwMode="auto">
          <a:xfrm>
            <a:off x="7623175" y="2995613"/>
            <a:ext cx="2470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419" name="文本框 31"/>
          <p:cNvSpPr txBox="1">
            <a:spLocks noChangeArrowheads="1"/>
          </p:cNvSpPr>
          <p:nvPr/>
        </p:nvSpPr>
        <p:spPr bwMode="auto">
          <a:xfrm>
            <a:off x="10202863" y="2995613"/>
            <a:ext cx="11382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420" name="矩形 32"/>
          <p:cNvSpPr>
            <a:spLocks noChangeArrowheads="1"/>
          </p:cNvSpPr>
          <p:nvPr/>
        </p:nvSpPr>
        <p:spPr bwMode="auto">
          <a:xfrm>
            <a:off x="4467225" y="3351213"/>
            <a:ext cx="2089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1" name="矩形 33"/>
          <p:cNvSpPr>
            <a:spLocks noChangeArrowheads="1"/>
          </p:cNvSpPr>
          <p:nvPr/>
        </p:nvSpPr>
        <p:spPr bwMode="auto">
          <a:xfrm>
            <a:off x="7102475" y="3351213"/>
            <a:ext cx="2089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2" name="矩形 34"/>
          <p:cNvSpPr>
            <a:spLocks noChangeArrowheads="1"/>
          </p:cNvSpPr>
          <p:nvPr/>
        </p:nvSpPr>
        <p:spPr bwMode="auto">
          <a:xfrm>
            <a:off x="9639300" y="3351213"/>
            <a:ext cx="208915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23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2563813"/>
            <a:ext cx="1833563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Freeform 105"/>
          <p:cNvSpPr>
            <a:spLocks/>
          </p:cNvSpPr>
          <p:nvPr/>
        </p:nvSpPr>
        <p:spPr bwMode="auto">
          <a:xfrm>
            <a:off x="4795838" y="4789488"/>
            <a:ext cx="358775" cy="265112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38" name="Freeform 105"/>
          <p:cNvSpPr>
            <a:spLocks/>
          </p:cNvSpPr>
          <p:nvPr/>
        </p:nvSpPr>
        <p:spPr bwMode="auto">
          <a:xfrm>
            <a:off x="4795838" y="5619750"/>
            <a:ext cx="358775" cy="265113"/>
          </a:xfrm>
          <a:custGeom>
            <a:avLst/>
            <a:gdLst>
              <a:gd name="T0" fmla="*/ 4 w 290"/>
              <a:gd name="T1" fmla="*/ 131 h 213"/>
              <a:gd name="T2" fmla="*/ 4 w 290"/>
              <a:gd name="T3" fmla="*/ 115 h 213"/>
              <a:gd name="T4" fmla="*/ 33 w 290"/>
              <a:gd name="T5" fmla="*/ 86 h 213"/>
              <a:gd name="T6" fmla="*/ 49 w 290"/>
              <a:gd name="T7" fmla="*/ 86 h 213"/>
              <a:gd name="T8" fmla="*/ 96 w 290"/>
              <a:gd name="T9" fmla="*/ 133 h 213"/>
              <a:gd name="T10" fmla="*/ 113 w 290"/>
              <a:gd name="T11" fmla="*/ 133 h 213"/>
              <a:gd name="T12" fmla="*/ 241 w 290"/>
              <a:gd name="T13" fmla="*/ 4 h 213"/>
              <a:gd name="T14" fmla="*/ 257 w 290"/>
              <a:gd name="T15" fmla="*/ 4 h 213"/>
              <a:gd name="T16" fmla="*/ 286 w 290"/>
              <a:gd name="T17" fmla="*/ 33 h 213"/>
              <a:gd name="T18" fmla="*/ 286 w 290"/>
              <a:gd name="T19" fmla="*/ 49 h 213"/>
              <a:gd name="T20" fmla="*/ 130 w 290"/>
              <a:gd name="T21" fmla="*/ 205 h 213"/>
              <a:gd name="T22" fmla="*/ 111 w 290"/>
              <a:gd name="T23" fmla="*/ 213 h 213"/>
              <a:gd name="T24" fmla="*/ 97 w 290"/>
              <a:gd name="T25" fmla="*/ 213 h 213"/>
              <a:gd name="T26" fmla="*/ 78 w 290"/>
              <a:gd name="T27" fmla="*/ 205 h 213"/>
              <a:gd name="T28" fmla="*/ 4 w 290"/>
              <a:gd name="T29" fmla="*/ 13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0" h="213">
                <a:moveTo>
                  <a:pt x="4" y="131"/>
                </a:moveTo>
                <a:cubicBezTo>
                  <a:pt x="0" y="127"/>
                  <a:pt x="0" y="120"/>
                  <a:pt x="4" y="115"/>
                </a:cubicBezTo>
                <a:cubicBezTo>
                  <a:pt x="33" y="86"/>
                  <a:pt x="33" y="86"/>
                  <a:pt x="33" y="86"/>
                </a:cubicBezTo>
                <a:cubicBezTo>
                  <a:pt x="38" y="82"/>
                  <a:pt x="45" y="82"/>
                  <a:pt x="49" y="86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101" y="137"/>
                  <a:pt x="108" y="137"/>
                  <a:pt x="113" y="133"/>
                </a:cubicBezTo>
                <a:cubicBezTo>
                  <a:pt x="241" y="4"/>
                  <a:pt x="241" y="4"/>
                  <a:pt x="241" y="4"/>
                </a:cubicBezTo>
                <a:cubicBezTo>
                  <a:pt x="245" y="0"/>
                  <a:pt x="252" y="0"/>
                  <a:pt x="257" y="4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0" y="37"/>
                  <a:pt x="290" y="45"/>
                  <a:pt x="286" y="49"/>
                </a:cubicBezTo>
                <a:cubicBezTo>
                  <a:pt x="130" y="205"/>
                  <a:pt x="130" y="205"/>
                  <a:pt x="130" y="205"/>
                </a:cubicBezTo>
                <a:cubicBezTo>
                  <a:pt x="126" y="209"/>
                  <a:pt x="117" y="213"/>
                  <a:pt x="111" y="213"/>
                </a:cubicBezTo>
                <a:cubicBezTo>
                  <a:pt x="97" y="213"/>
                  <a:pt x="97" y="213"/>
                  <a:pt x="97" y="213"/>
                </a:cubicBezTo>
                <a:cubicBezTo>
                  <a:pt x="91" y="213"/>
                  <a:pt x="82" y="209"/>
                  <a:pt x="78" y="205"/>
                </a:cubicBezTo>
                <a:lnTo>
                  <a:pt x="4" y="1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7426" name="文本框 38"/>
          <p:cNvSpPr txBox="1">
            <a:spLocks noChangeArrowheads="1"/>
          </p:cNvSpPr>
          <p:nvPr/>
        </p:nvSpPr>
        <p:spPr bwMode="auto">
          <a:xfrm>
            <a:off x="5154613" y="4752975"/>
            <a:ext cx="24701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7427" name="文本框 39"/>
          <p:cNvSpPr txBox="1">
            <a:spLocks noChangeArrowheads="1"/>
          </p:cNvSpPr>
          <p:nvPr/>
        </p:nvSpPr>
        <p:spPr bwMode="auto">
          <a:xfrm>
            <a:off x="5154613" y="5589588"/>
            <a:ext cx="24701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</a:p>
        </p:txBody>
      </p:sp>
      <p:sp>
        <p:nvSpPr>
          <p:cNvPr id="17428" name="矩形 40"/>
          <p:cNvSpPr>
            <a:spLocks noChangeArrowheads="1"/>
          </p:cNvSpPr>
          <p:nvPr/>
        </p:nvSpPr>
        <p:spPr bwMode="auto">
          <a:xfrm>
            <a:off x="5138738" y="5091113"/>
            <a:ext cx="56626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29" name="矩形 41"/>
          <p:cNvSpPr>
            <a:spLocks noChangeArrowheads="1"/>
          </p:cNvSpPr>
          <p:nvPr/>
        </p:nvSpPr>
        <p:spPr bwMode="auto">
          <a:xfrm>
            <a:off x="5154613" y="5972175"/>
            <a:ext cx="56626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2"/>
          <a:stretch>
            <a:fillRect/>
          </a:stretch>
        </p:blipFill>
        <p:spPr bwMode="auto">
          <a:xfrm>
            <a:off x="0" y="-30163"/>
            <a:ext cx="121920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091113" y="4137025"/>
            <a:ext cx="1004887" cy="20081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137025"/>
            <a:ext cx="1004888" cy="20081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00888" y="4137025"/>
            <a:ext cx="5091112" cy="2008188"/>
          </a:xfrm>
          <a:prstGeom prst="rect">
            <a:avLst/>
          </a:prstGeom>
          <a:solidFill>
            <a:schemeClr val="bg1">
              <a:lumMod val="9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8438" name="组合 11"/>
          <p:cNvGrpSpPr>
            <a:grpSpLocks/>
          </p:cNvGrpSpPr>
          <p:nvPr/>
        </p:nvGrpSpPr>
        <p:grpSpPr bwMode="auto">
          <a:xfrm>
            <a:off x="10042525" y="6024563"/>
            <a:ext cx="1768475" cy="477837"/>
            <a:chOff x="9579714" y="5693690"/>
            <a:chExt cx="1767841" cy="477162"/>
          </a:xfrm>
        </p:grpSpPr>
        <p:sp>
          <p:nvSpPr>
            <p:cNvPr id="13" name="椭圆 12"/>
            <p:cNvSpPr/>
            <p:nvPr/>
          </p:nvSpPr>
          <p:spPr>
            <a:xfrm>
              <a:off x="9579714" y="5693690"/>
              <a:ext cx="461797" cy="477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0885759" y="5693690"/>
              <a:ext cx="461796" cy="4771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10980974" y="5796731"/>
              <a:ext cx="271365" cy="271080"/>
            </a:xfrm>
            <a:prstGeom prst="chevron">
              <a:avLst/>
            </a:prstGeom>
            <a:solidFill>
              <a:srgbClr val="8382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 flipH="1">
              <a:off x="9652713" y="5807829"/>
              <a:ext cx="271366" cy="271079"/>
            </a:xfrm>
            <a:prstGeom prst="chevron">
              <a:avLst/>
            </a:prstGeom>
            <a:solidFill>
              <a:srgbClr val="8382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39" name="组合 5"/>
          <p:cNvGrpSpPr>
            <a:grpSpLocks/>
          </p:cNvGrpSpPr>
          <p:nvPr/>
        </p:nvGrpSpPr>
        <p:grpSpPr bwMode="auto">
          <a:xfrm>
            <a:off x="5653088" y="4729163"/>
            <a:ext cx="1209675" cy="936625"/>
            <a:chOff x="5805348" y="4818711"/>
            <a:chExt cx="817956" cy="633647"/>
          </a:xfrm>
        </p:grpSpPr>
        <p:sp>
          <p:nvSpPr>
            <p:cNvPr id="18442" name="Freeform 359"/>
            <p:cNvSpPr>
              <a:spLocks noEditPoints="1"/>
            </p:cNvSpPr>
            <p:nvPr/>
          </p:nvSpPr>
          <p:spPr bwMode="auto">
            <a:xfrm>
              <a:off x="5805348" y="5087180"/>
              <a:ext cx="528548" cy="365178"/>
            </a:xfrm>
            <a:custGeom>
              <a:avLst/>
              <a:gdLst>
                <a:gd name="T0" fmla="*/ 2147483647 w 292"/>
                <a:gd name="T1" fmla="*/ 2147483647 h 201"/>
                <a:gd name="T2" fmla="*/ 2147483647 w 292"/>
                <a:gd name="T3" fmla="*/ 2147483647 h 201"/>
                <a:gd name="T4" fmla="*/ 2147483647 w 292"/>
                <a:gd name="T5" fmla="*/ 2147483647 h 201"/>
                <a:gd name="T6" fmla="*/ 2147483647 w 292"/>
                <a:gd name="T7" fmla="*/ 0 h 201"/>
                <a:gd name="T8" fmla="*/ 0 w 292"/>
                <a:gd name="T9" fmla="*/ 0 h 201"/>
                <a:gd name="T10" fmla="*/ 0 w 292"/>
                <a:gd name="T11" fmla="*/ 2147483647 h 201"/>
                <a:gd name="T12" fmla="*/ 2147483647 w 292"/>
                <a:gd name="T13" fmla="*/ 2147483647 h 201"/>
                <a:gd name="T14" fmla="*/ 2147483647 w 292"/>
                <a:gd name="T15" fmla="*/ 2147483647 h 201"/>
                <a:gd name="T16" fmla="*/ 2147483647 w 292"/>
                <a:gd name="T17" fmla="*/ 2147483647 h 201"/>
                <a:gd name="T18" fmla="*/ 2147483647 w 292"/>
                <a:gd name="T19" fmla="*/ 2147483647 h 201"/>
                <a:gd name="T20" fmla="*/ 2147483647 w 292"/>
                <a:gd name="T21" fmla="*/ 2147483647 h 201"/>
                <a:gd name="T22" fmla="*/ 2147483647 w 292"/>
                <a:gd name="T23" fmla="*/ 2147483647 h 201"/>
                <a:gd name="T24" fmla="*/ 2147483647 w 292"/>
                <a:gd name="T25" fmla="*/ 2147483647 h 201"/>
                <a:gd name="T26" fmla="*/ 2147483647 w 292"/>
                <a:gd name="T27" fmla="*/ 2147483647 h 201"/>
                <a:gd name="T28" fmla="*/ 2147483647 w 292"/>
                <a:gd name="T29" fmla="*/ 2147483647 h 201"/>
                <a:gd name="T30" fmla="*/ 2147483647 w 292"/>
                <a:gd name="T31" fmla="*/ 2147483647 h 201"/>
                <a:gd name="T32" fmla="*/ 2147483647 w 292"/>
                <a:gd name="T33" fmla="*/ 2147483647 h 201"/>
                <a:gd name="T34" fmla="*/ 2147483647 w 292"/>
                <a:gd name="T35" fmla="*/ 2147483647 h 201"/>
                <a:gd name="T36" fmla="*/ 2147483647 w 292"/>
                <a:gd name="T37" fmla="*/ 2147483647 h 201"/>
                <a:gd name="T38" fmla="*/ 2147483647 w 292"/>
                <a:gd name="T39" fmla="*/ 2147483647 h 201"/>
                <a:gd name="T40" fmla="*/ 2147483647 w 292"/>
                <a:gd name="T41" fmla="*/ 2147483647 h 201"/>
                <a:gd name="T42" fmla="*/ 2147483647 w 292"/>
                <a:gd name="T43" fmla="*/ 2147483647 h 2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92" h="201">
                  <a:moveTo>
                    <a:pt x="268" y="45"/>
                  </a:moveTo>
                  <a:cubicBezTo>
                    <a:pt x="250" y="33"/>
                    <a:pt x="233" y="31"/>
                    <a:pt x="224" y="31"/>
                  </a:cubicBezTo>
                  <a:cubicBezTo>
                    <a:pt x="222" y="31"/>
                    <a:pt x="221" y="31"/>
                    <a:pt x="219" y="31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75"/>
                    <a:pt x="43" y="201"/>
                    <a:pt x="97" y="201"/>
                  </a:cubicBezTo>
                  <a:cubicBezTo>
                    <a:pt x="122" y="201"/>
                    <a:pt x="122" y="201"/>
                    <a:pt x="122" y="201"/>
                  </a:cubicBezTo>
                  <a:cubicBezTo>
                    <a:pt x="158" y="201"/>
                    <a:pt x="189" y="199"/>
                    <a:pt x="205" y="170"/>
                  </a:cubicBezTo>
                  <a:cubicBezTo>
                    <a:pt x="208" y="171"/>
                    <a:pt x="214" y="171"/>
                    <a:pt x="221" y="171"/>
                  </a:cubicBezTo>
                  <a:cubicBezTo>
                    <a:pt x="230" y="171"/>
                    <a:pt x="247" y="169"/>
                    <a:pt x="265" y="157"/>
                  </a:cubicBezTo>
                  <a:cubicBezTo>
                    <a:pt x="284" y="145"/>
                    <a:pt x="292" y="129"/>
                    <a:pt x="292" y="100"/>
                  </a:cubicBezTo>
                  <a:cubicBezTo>
                    <a:pt x="292" y="75"/>
                    <a:pt x="285" y="57"/>
                    <a:pt x="268" y="45"/>
                  </a:cubicBezTo>
                  <a:close/>
                  <a:moveTo>
                    <a:pt x="246" y="129"/>
                  </a:moveTo>
                  <a:cubicBezTo>
                    <a:pt x="237" y="135"/>
                    <a:pt x="225" y="137"/>
                    <a:pt x="221" y="137"/>
                  </a:cubicBezTo>
                  <a:cubicBezTo>
                    <a:pt x="220" y="137"/>
                    <a:pt x="219" y="137"/>
                    <a:pt x="217" y="137"/>
                  </a:cubicBezTo>
                  <a:cubicBezTo>
                    <a:pt x="218" y="132"/>
                    <a:pt x="219" y="127"/>
                    <a:pt x="219" y="122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21" y="65"/>
                    <a:pt x="222" y="65"/>
                    <a:pt x="224" y="65"/>
                  </a:cubicBezTo>
                  <a:cubicBezTo>
                    <a:pt x="228" y="65"/>
                    <a:pt x="240" y="67"/>
                    <a:pt x="248" y="73"/>
                  </a:cubicBezTo>
                  <a:cubicBezTo>
                    <a:pt x="256" y="79"/>
                    <a:pt x="258" y="89"/>
                    <a:pt x="258" y="100"/>
                  </a:cubicBezTo>
                  <a:cubicBezTo>
                    <a:pt x="258" y="112"/>
                    <a:pt x="255" y="122"/>
                    <a:pt x="246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Freeform 359"/>
            <p:cNvSpPr>
              <a:spLocks noEditPoints="1"/>
            </p:cNvSpPr>
            <p:nvPr/>
          </p:nvSpPr>
          <p:spPr bwMode="auto">
            <a:xfrm>
              <a:off x="6094756" y="4818711"/>
              <a:ext cx="528548" cy="365178"/>
            </a:xfrm>
            <a:custGeom>
              <a:avLst/>
              <a:gdLst>
                <a:gd name="T0" fmla="*/ 2147483647 w 292"/>
                <a:gd name="T1" fmla="*/ 2147483647 h 201"/>
                <a:gd name="T2" fmla="*/ 2147483647 w 292"/>
                <a:gd name="T3" fmla="*/ 2147483647 h 201"/>
                <a:gd name="T4" fmla="*/ 2147483647 w 292"/>
                <a:gd name="T5" fmla="*/ 2147483647 h 201"/>
                <a:gd name="T6" fmla="*/ 2147483647 w 292"/>
                <a:gd name="T7" fmla="*/ 0 h 201"/>
                <a:gd name="T8" fmla="*/ 0 w 292"/>
                <a:gd name="T9" fmla="*/ 0 h 201"/>
                <a:gd name="T10" fmla="*/ 0 w 292"/>
                <a:gd name="T11" fmla="*/ 2147483647 h 201"/>
                <a:gd name="T12" fmla="*/ 2147483647 w 292"/>
                <a:gd name="T13" fmla="*/ 2147483647 h 201"/>
                <a:gd name="T14" fmla="*/ 2147483647 w 292"/>
                <a:gd name="T15" fmla="*/ 2147483647 h 201"/>
                <a:gd name="T16" fmla="*/ 2147483647 w 292"/>
                <a:gd name="T17" fmla="*/ 2147483647 h 201"/>
                <a:gd name="T18" fmla="*/ 2147483647 w 292"/>
                <a:gd name="T19" fmla="*/ 2147483647 h 201"/>
                <a:gd name="T20" fmla="*/ 2147483647 w 292"/>
                <a:gd name="T21" fmla="*/ 2147483647 h 201"/>
                <a:gd name="T22" fmla="*/ 2147483647 w 292"/>
                <a:gd name="T23" fmla="*/ 2147483647 h 201"/>
                <a:gd name="T24" fmla="*/ 2147483647 w 292"/>
                <a:gd name="T25" fmla="*/ 2147483647 h 201"/>
                <a:gd name="T26" fmla="*/ 2147483647 w 292"/>
                <a:gd name="T27" fmla="*/ 2147483647 h 201"/>
                <a:gd name="T28" fmla="*/ 2147483647 w 292"/>
                <a:gd name="T29" fmla="*/ 2147483647 h 201"/>
                <a:gd name="T30" fmla="*/ 2147483647 w 292"/>
                <a:gd name="T31" fmla="*/ 2147483647 h 201"/>
                <a:gd name="T32" fmla="*/ 2147483647 w 292"/>
                <a:gd name="T33" fmla="*/ 2147483647 h 201"/>
                <a:gd name="T34" fmla="*/ 2147483647 w 292"/>
                <a:gd name="T35" fmla="*/ 2147483647 h 201"/>
                <a:gd name="T36" fmla="*/ 2147483647 w 292"/>
                <a:gd name="T37" fmla="*/ 2147483647 h 201"/>
                <a:gd name="T38" fmla="*/ 2147483647 w 292"/>
                <a:gd name="T39" fmla="*/ 2147483647 h 201"/>
                <a:gd name="T40" fmla="*/ 2147483647 w 292"/>
                <a:gd name="T41" fmla="*/ 2147483647 h 201"/>
                <a:gd name="T42" fmla="*/ 2147483647 w 292"/>
                <a:gd name="T43" fmla="*/ 2147483647 h 2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92" h="201">
                  <a:moveTo>
                    <a:pt x="268" y="45"/>
                  </a:moveTo>
                  <a:cubicBezTo>
                    <a:pt x="250" y="33"/>
                    <a:pt x="233" y="31"/>
                    <a:pt x="224" y="31"/>
                  </a:cubicBezTo>
                  <a:cubicBezTo>
                    <a:pt x="222" y="31"/>
                    <a:pt x="221" y="31"/>
                    <a:pt x="219" y="31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75"/>
                    <a:pt x="43" y="201"/>
                    <a:pt x="97" y="201"/>
                  </a:cubicBezTo>
                  <a:cubicBezTo>
                    <a:pt x="122" y="201"/>
                    <a:pt x="122" y="201"/>
                    <a:pt x="122" y="201"/>
                  </a:cubicBezTo>
                  <a:cubicBezTo>
                    <a:pt x="158" y="201"/>
                    <a:pt x="189" y="199"/>
                    <a:pt x="205" y="170"/>
                  </a:cubicBezTo>
                  <a:cubicBezTo>
                    <a:pt x="208" y="171"/>
                    <a:pt x="214" y="171"/>
                    <a:pt x="221" y="171"/>
                  </a:cubicBezTo>
                  <a:cubicBezTo>
                    <a:pt x="230" y="171"/>
                    <a:pt x="247" y="169"/>
                    <a:pt x="265" y="157"/>
                  </a:cubicBezTo>
                  <a:cubicBezTo>
                    <a:pt x="284" y="145"/>
                    <a:pt x="292" y="129"/>
                    <a:pt x="292" y="100"/>
                  </a:cubicBezTo>
                  <a:cubicBezTo>
                    <a:pt x="292" y="75"/>
                    <a:pt x="285" y="57"/>
                    <a:pt x="268" y="45"/>
                  </a:cubicBezTo>
                  <a:close/>
                  <a:moveTo>
                    <a:pt x="246" y="129"/>
                  </a:moveTo>
                  <a:cubicBezTo>
                    <a:pt x="237" y="135"/>
                    <a:pt x="225" y="137"/>
                    <a:pt x="221" y="137"/>
                  </a:cubicBezTo>
                  <a:cubicBezTo>
                    <a:pt x="220" y="137"/>
                    <a:pt x="219" y="137"/>
                    <a:pt x="217" y="137"/>
                  </a:cubicBezTo>
                  <a:cubicBezTo>
                    <a:pt x="218" y="132"/>
                    <a:pt x="219" y="127"/>
                    <a:pt x="219" y="122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21" y="65"/>
                    <a:pt x="222" y="65"/>
                    <a:pt x="224" y="65"/>
                  </a:cubicBezTo>
                  <a:cubicBezTo>
                    <a:pt x="228" y="65"/>
                    <a:pt x="240" y="67"/>
                    <a:pt x="248" y="73"/>
                  </a:cubicBezTo>
                  <a:cubicBezTo>
                    <a:pt x="256" y="79"/>
                    <a:pt x="258" y="89"/>
                    <a:pt x="258" y="100"/>
                  </a:cubicBezTo>
                  <a:cubicBezTo>
                    <a:pt x="258" y="112"/>
                    <a:pt x="255" y="122"/>
                    <a:pt x="246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7448550" y="4481513"/>
            <a:ext cx="17240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我们工作室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48550" y="4943475"/>
            <a:ext cx="452913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哎呀小小草</a:t>
            </a:r>
            <a:r>
              <a:rPr lang="en-US" altLang="zh-CN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工作室由一群充满青春朝气的年轻人组成。春种一粒粟</a:t>
            </a:r>
            <a:r>
              <a:rPr lang="en-US" altLang="zh-CN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en-US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秋收万颗籽，点滴进步，成就价值是我们的一贯的追求。工作室为您提供专业的</a:t>
            </a:r>
            <a:r>
              <a:rPr lang="en-US" altLang="zh-CN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模板、</a:t>
            </a:r>
            <a:r>
              <a:rPr lang="en-US" altLang="zh-CN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培训、</a:t>
            </a:r>
            <a:r>
              <a:rPr lang="en-US" altLang="zh-CN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美化与定制。</a:t>
            </a:r>
            <a:endParaRPr lang="zh-CN" altLang="en-US" sz="1400" dirty="0">
              <a:solidFill>
                <a:prstClr val="black"/>
              </a:solidFill>
              <a:latin typeface="+mn-lt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Nipic_2531170_20140321104142457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338" y="963613"/>
            <a:ext cx="2635250" cy="257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0" name="TextBox 35"/>
          <p:cNvSpPr txBox="1">
            <a:spLocks noChangeArrowheads="1"/>
          </p:cNvSpPr>
          <p:nvPr/>
        </p:nvSpPr>
        <p:spPr bwMode="auto">
          <a:xfrm>
            <a:off x="8361363" y="1751013"/>
            <a:ext cx="1879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哎呀小小草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cs typeface="Arial" pitchFamily="34" charset="0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工作室由一群充满青春朝气的年轻人组成。春种一粒粟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cs typeface="Arial" pitchFamily="34" charset="0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  <a:cs typeface="Arial" pitchFamily="34" charset="0"/>
              </a:rPr>
              <a:t>秋收万颗籽，点滴进步，成就价值是我们的一贯的追求。</a:t>
            </a:r>
          </a:p>
        </p:txBody>
      </p:sp>
      <p:grpSp>
        <p:nvGrpSpPr>
          <p:cNvPr id="19461" name="组合 26"/>
          <p:cNvGrpSpPr>
            <a:grpSpLocks/>
          </p:cNvGrpSpPr>
          <p:nvPr/>
        </p:nvGrpSpPr>
        <p:grpSpPr bwMode="auto">
          <a:xfrm>
            <a:off x="10377488" y="1930400"/>
            <a:ext cx="1620837" cy="1603375"/>
            <a:chOff x="10376741" y="1930549"/>
            <a:chExt cx="1621389" cy="1603709"/>
          </a:xfrm>
        </p:grpSpPr>
        <p:grpSp>
          <p:nvGrpSpPr>
            <p:cNvPr id="19462" name="组合 21"/>
            <p:cNvGrpSpPr>
              <a:grpSpLocks/>
            </p:cNvGrpSpPr>
            <p:nvPr/>
          </p:nvGrpSpPr>
          <p:grpSpPr bwMode="auto">
            <a:xfrm>
              <a:off x="10376741" y="1930549"/>
              <a:ext cx="1621389" cy="1603709"/>
              <a:chOff x="1846665" y="1572773"/>
              <a:chExt cx="2969894" cy="2937510"/>
            </a:xfrm>
          </p:grpSpPr>
          <p:sp>
            <p:nvSpPr>
              <p:cNvPr id="23" name="Oval 27"/>
              <p:cNvSpPr>
                <a:spLocks noChangeArrowheads="1"/>
              </p:cNvSpPr>
              <p:nvPr/>
            </p:nvSpPr>
            <p:spPr bwMode="auto">
              <a:xfrm>
                <a:off x="2085187" y="1808356"/>
                <a:ext cx="2271780" cy="2274389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19465" name="Picture 39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46665" y="1572773"/>
                <a:ext cx="2969894" cy="2937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9463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5854" y="2308439"/>
              <a:ext cx="742881" cy="742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0484" name="组合 240"/>
          <p:cNvGrpSpPr>
            <a:grpSpLocks/>
          </p:cNvGrpSpPr>
          <p:nvPr/>
        </p:nvGrpSpPr>
        <p:grpSpPr bwMode="auto">
          <a:xfrm>
            <a:off x="4546600" y="2066925"/>
            <a:ext cx="858838" cy="3803650"/>
            <a:chOff x="2855636" y="357410"/>
            <a:chExt cx="1411020" cy="6252044"/>
          </a:xfrm>
        </p:grpSpPr>
        <p:sp>
          <p:nvSpPr>
            <p:cNvPr id="275" name="椭圆 274"/>
            <p:cNvSpPr/>
            <p:nvPr/>
          </p:nvSpPr>
          <p:spPr>
            <a:xfrm>
              <a:off x="2855636" y="5696175"/>
              <a:ext cx="1411020" cy="9132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6" name="椭圆 275"/>
            <p:cNvSpPr/>
            <p:nvPr/>
          </p:nvSpPr>
          <p:spPr>
            <a:xfrm>
              <a:off x="3411177" y="357410"/>
              <a:ext cx="299939" cy="1930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7" name="椭圆 276"/>
            <p:cNvSpPr/>
            <p:nvPr/>
          </p:nvSpPr>
          <p:spPr>
            <a:xfrm>
              <a:off x="3246861" y="1461173"/>
              <a:ext cx="628569" cy="4044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8" name="椭圆 277"/>
            <p:cNvSpPr/>
            <p:nvPr/>
          </p:nvSpPr>
          <p:spPr>
            <a:xfrm>
              <a:off x="3309457" y="1017581"/>
              <a:ext cx="503377" cy="32617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9" name="椭圆 278"/>
            <p:cNvSpPr/>
            <p:nvPr/>
          </p:nvSpPr>
          <p:spPr>
            <a:xfrm>
              <a:off x="3369446" y="652269"/>
              <a:ext cx="383400" cy="2609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0" name="椭圆 279"/>
            <p:cNvSpPr/>
            <p:nvPr/>
          </p:nvSpPr>
          <p:spPr>
            <a:xfrm>
              <a:off x="3197307" y="1983047"/>
              <a:ext cx="727678" cy="4696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1" name="椭圆 280"/>
            <p:cNvSpPr/>
            <p:nvPr/>
          </p:nvSpPr>
          <p:spPr>
            <a:xfrm>
              <a:off x="3160793" y="2570153"/>
              <a:ext cx="811140" cy="5740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2" name="椭圆 281"/>
            <p:cNvSpPr/>
            <p:nvPr/>
          </p:nvSpPr>
          <p:spPr>
            <a:xfrm>
              <a:off x="3090371" y="3261637"/>
              <a:ext cx="941550" cy="6105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3019951" y="3973993"/>
              <a:ext cx="1082389" cy="6993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4" name="椭圆 283"/>
            <p:cNvSpPr/>
            <p:nvPr/>
          </p:nvSpPr>
          <p:spPr>
            <a:xfrm>
              <a:off x="2952139" y="4790726"/>
              <a:ext cx="1218014" cy="7880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485" name="组合 241"/>
          <p:cNvGrpSpPr>
            <a:grpSpLocks/>
          </p:cNvGrpSpPr>
          <p:nvPr/>
        </p:nvGrpSpPr>
        <p:grpSpPr bwMode="auto">
          <a:xfrm>
            <a:off x="5965825" y="2071688"/>
            <a:ext cx="858838" cy="3803650"/>
            <a:chOff x="2855636" y="357410"/>
            <a:chExt cx="1411020" cy="6252044"/>
          </a:xfrm>
        </p:grpSpPr>
        <p:sp>
          <p:nvSpPr>
            <p:cNvPr id="265" name="椭圆 264"/>
            <p:cNvSpPr/>
            <p:nvPr/>
          </p:nvSpPr>
          <p:spPr>
            <a:xfrm>
              <a:off x="2855636" y="5696175"/>
              <a:ext cx="1411020" cy="9132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6" name="椭圆 265"/>
            <p:cNvSpPr/>
            <p:nvPr/>
          </p:nvSpPr>
          <p:spPr>
            <a:xfrm>
              <a:off x="3411177" y="357410"/>
              <a:ext cx="299939" cy="1930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7" name="椭圆 266"/>
            <p:cNvSpPr/>
            <p:nvPr/>
          </p:nvSpPr>
          <p:spPr>
            <a:xfrm>
              <a:off x="3246861" y="1461172"/>
              <a:ext cx="628569" cy="40445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8" name="椭圆 267"/>
            <p:cNvSpPr/>
            <p:nvPr/>
          </p:nvSpPr>
          <p:spPr>
            <a:xfrm>
              <a:off x="3309457" y="1017579"/>
              <a:ext cx="503377" cy="32617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9" name="椭圆 268"/>
            <p:cNvSpPr/>
            <p:nvPr/>
          </p:nvSpPr>
          <p:spPr>
            <a:xfrm>
              <a:off x="3369446" y="652268"/>
              <a:ext cx="383400" cy="2609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0" name="椭圆 269"/>
            <p:cNvSpPr/>
            <p:nvPr/>
          </p:nvSpPr>
          <p:spPr>
            <a:xfrm>
              <a:off x="3197307" y="1983045"/>
              <a:ext cx="727678" cy="4696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1" name="椭圆 270"/>
            <p:cNvSpPr/>
            <p:nvPr/>
          </p:nvSpPr>
          <p:spPr>
            <a:xfrm>
              <a:off x="3160793" y="2570153"/>
              <a:ext cx="811140" cy="57406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2" name="椭圆 271"/>
            <p:cNvSpPr/>
            <p:nvPr/>
          </p:nvSpPr>
          <p:spPr>
            <a:xfrm>
              <a:off x="3090371" y="3261635"/>
              <a:ext cx="941550" cy="6105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3" name="椭圆 272"/>
            <p:cNvSpPr/>
            <p:nvPr/>
          </p:nvSpPr>
          <p:spPr>
            <a:xfrm>
              <a:off x="3019951" y="3973993"/>
              <a:ext cx="1082389" cy="6993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4" name="椭圆 273"/>
            <p:cNvSpPr/>
            <p:nvPr/>
          </p:nvSpPr>
          <p:spPr>
            <a:xfrm>
              <a:off x="2952139" y="4790724"/>
              <a:ext cx="1218014" cy="7880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486" name="组合 242"/>
          <p:cNvGrpSpPr>
            <a:grpSpLocks/>
          </p:cNvGrpSpPr>
          <p:nvPr/>
        </p:nvGrpSpPr>
        <p:grpSpPr bwMode="auto">
          <a:xfrm>
            <a:off x="7385050" y="2066925"/>
            <a:ext cx="858838" cy="3803650"/>
            <a:chOff x="2855636" y="357410"/>
            <a:chExt cx="1411020" cy="6252044"/>
          </a:xfrm>
        </p:grpSpPr>
        <p:sp>
          <p:nvSpPr>
            <p:cNvPr id="255" name="椭圆 254"/>
            <p:cNvSpPr/>
            <p:nvPr/>
          </p:nvSpPr>
          <p:spPr>
            <a:xfrm>
              <a:off x="2855636" y="5696175"/>
              <a:ext cx="1411020" cy="9132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" name="椭圆 255"/>
            <p:cNvSpPr/>
            <p:nvPr/>
          </p:nvSpPr>
          <p:spPr>
            <a:xfrm>
              <a:off x="3411177" y="357410"/>
              <a:ext cx="299939" cy="1930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7" name="椭圆 256"/>
            <p:cNvSpPr/>
            <p:nvPr/>
          </p:nvSpPr>
          <p:spPr>
            <a:xfrm>
              <a:off x="3246861" y="1461173"/>
              <a:ext cx="628569" cy="4044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8" name="椭圆 257"/>
            <p:cNvSpPr/>
            <p:nvPr/>
          </p:nvSpPr>
          <p:spPr>
            <a:xfrm>
              <a:off x="3309457" y="1017581"/>
              <a:ext cx="503377" cy="32617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9" name="椭圆 258"/>
            <p:cNvSpPr/>
            <p:nvPr/>
          </p:nvSpPr>
          <p:spPr>
            <a:xfrm>
              <a:off x="3369446" y="652269"/>
              <a:ext cx="383400" cy="2609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3197307" y="1983047"/>
              <a:ext cx="727678" cy="4696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3160793" y="2570153"/>
              <a:ext cx="811140" cy="5740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2" name="椭圆 261"/>
            <p:cNvSpPr/>
            <p:nvPr/>
          </p:nvSpPr>
          <p:spPr>
            <a:xfrm>
              <a:off x="3090371" y="3261637"/>
              <a:ext cx="941550" cy="61059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3" name="椭圆 262"/>
            <p:cNvSpPr/>
            <p:nvPr/>
          </p:nvSpPr>
          <p:spPr>
            <a:xfrm>
              <a:off x="3019951" y="3973993"/>
              <a:ext cx="1082389" cy="6993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4" name="椭圆 263"/>
            <p:cNvSpPr/>
            <p:nvPr/>
          </p:nvSpPr>
          <p:spPr>
            <a:xfrm>
              <a:off x="2952139" y="4790726"/>
              <a:ext cx="1218014" cy="7880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487" name="组合 243"/>
          <p:cNvGrpSpPr>
            <a:grpSpLocks/>
          </p:cNvGrpSpPr>
          <p:nvPr/>
        </p:nvGrpSpPr>
        <p:grpSpPr bwMode="auto">
          <a:xfrm>
            <a:off x="8789988" y="2066925"/>
            <a:ext cx="858837" cy="3803650"/>
            <a:chOff x="2855636" y="357410"/>
            <a:chExt cx="1411020" cy="6252044"/>
          </a:xfrm>
        </p:grpSpPr>
        <p:sp>
          <p:nvSpPr>
            <p:cNvPr id="245" name="椭圆 244"/>
            <p:cNvSpPr/>
            <p:nvPr/>
          </p:nvSpPr>
          <p:spPr>
            <a:xfrm>
              <a:off x="2855636" y="5696175"/>
              <a:ext cx="1411020" cy="91327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6" name="椭圆 245"/>
            <p:cNvSpPr/>
            <p:nvPr/>
          </p:nvSpPr>
          <p:spPr>
            <a:xfrm>
              <a:off x="3411176" y="357410"/>
              <a:ext cx="299941" cy="1930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7" name="椭圆 246"/>
            <p:cNvSpPr/>
            <p:nvPr/>
          </p:nvSpPr>
          <p:spPr>
            <a:xfrm>
              <a:off x="3246862" y="1461173"/>
              <a:ext cx="628569" cy="40445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8" name="椭圆 247"/>
            <p:cNvSpPr/>
            <p:nvPr/>
          </p:nvSpPr>
          <p:spPr>
            <a:xfrm>
              <a:off x="3309458" y="1017581"/>
              <a:ext cx="503376" cy="32617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9" name="椭圆 248"/>
            <p:cNvSpPr/>
            <p:nvPr/>
          </p:nvSpPr>
          <p:spPr>
            <a:xfrm>
              <a:off x="3369445" y="652269"/>
              <a:ext cx="383402" cy="26093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0" name="椭圆 249"/>
            <p:cNvSpPr/>
            <p:nvPr/>
          </p:nvSpPr>
          <p:spPr>
            <a:xfrm>
              <a:off x="3197306" y="1983047"/>
              <a:ext cx="727681" cy="46968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1" name="椭圆 250"/>
            <p:cNvSpPr/>
            <p:nvPr/>
          </p:nvSpPr>
          <p:spPr>
            <a:xfrm>
              <a:off x="3160791" y="2570153"/>
              <a:ext cx="811142" cy="57406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2" name="椭圆 251"/>
            <p:cNvSpPr/>
            <p:nvPr/>
          </p:nvSpPr>
          <p:spPr>
            <a:xfrm>
              <a:off x="3090371" y="3261637"/>
              <a:ext cx="941549" cy="61059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3" name="椭圆 252"/>
            <p:cNvSpPr/>
            <p:nvPr/>
          </p:nvSpPr>
          <p:spPr>
            <a:xfrm>
              <a:off x="3019950" y="3973993"/>
              <a:ext cx="1082392" cy="69931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4" name="椭圆 253"/>
            <p:cNvSpPr/>
            <p:nvPr/>
          </p:nvSpPr>
          <p:spPr>
            <a:xfrm>
              <a:off x="2952138" y="4790726"/>
              <a:ext cx="1218017" cy="78802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488" name="组合 8"/>
          <p:cNvGrpSpPr>
            <a:grpSpLocks/>
          </p:cNvGrpSpPr>
          <p:nvPr/>
        </p:nvGrpSpPr>
        <p:grpSpPr bwMode="auto">
          <a:xfrm>
            <a:off x="4748213" y="4291013"/>
            <a:ext cx="457200" cy="1425575"/>
            <a:chOff x="6002336" y="3675064"/>
            <a:chExt cx="925515" cy="2886078"/>
          </a:xfrm>
        </p:grpSpPr>
        <p:sp>
          <p:nvSpPr>
            <p:cNvPr id="20583" name="AutoShape 128"/>
            <p:cNvSpPr>
              <a:spLocks noChangeAspect="1" noChangeArrowheads="1" noTextEdit="1"/>
            </p:cNvSpPr>
            <p:nvPr/>
          </p:nvSpPr>
          <p:spPr bwMode="auto">
            <a:xfrm>
              <a:off x="6010275" y="3683001"/>
              <a:ext cx="917576" cy="2874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4" name="Freeform 130"/>
            <p:cNvSpPr>
              <a:spLocks/>
            </p:cNvSpPr>
            <p:nvPr/>
          </p:nvSpPr>
          <p:spPr bwMode="auto">
            <a:xfrm>
              <a:off x="6002336" y="3675064"/>
              <a:ext cx="925513" cy="2886078"/>
            </a:xfrm>
            <a:custGeom>
              <a:avLst/>
              <a:gdLst>
                <a:gd name="T0" fmla="*/ 2147483647 w 357"/>
                <a:gd name="T1" fmla="*/ 2147483647 h 1120"/>
                <a:gd name="T2" fmla="*/ 2147483647 w 357"/>
                <a:gd name="T3" fmla="*/ 2147483647 h 1120"/>
                <a:gd name="T4" fmla="*/ 2147483647 w 357"/>
                <a:gd name="T5" fmla="*/ 2147483647 h 1120"/>
                <a:gd name="T6" fmla="*/ 2147483647 w 357"/>
                <a:gd name="T7" fmla="*/ 2147483647 h 1120"/>
                <a:gd name="T8" fmla="*/ 2147483647 w 357"/>
                <a:gd name="T9" fmla="*/ 2147483647 h 1120"/>
                <a:gd name="T10" fmla="*/ 2147483647 w 357"/>
                <a:gd name="T11" fmla="*/ 2147483647 h 1120"/>
                <a:gd name="T12" fmla="*/ 2147483647 w 357"/>
                <a:gd name="T13" fmla="*/ 2147483647 h 1120"/>
                <a:gd name="T14" fmla="*/ 2147483647 w 357"/>
                <a:gd name="T15" fmla="*/ 2147483647 h 1120"/>
                <a:gd name="T16" fmla="*/ 2147483647 w 357"/>
                <a:gd name="T17" fmla="*/ 2147483647 h 1120"/>
                <a:gd name="T18" fmla="*/ 2147483647 w 357"/>
                <a:gd name="T19" fmla="*/ 2147483647 h 1120"/>
                <a:gd name="T20" fmla="*/ 2147483647 w 357"/>
                <a:gd name="T21" fmla="*/ 2147483647 h 1120"/>
                <a:gd name="T22" fmla="*/ 2147483647 w 357"/>
                <a:gd name="T23" fmla="*/ 2147483647 h 1120"/>
                <a:gd name="T24" fmla="*/ 2147483647 w 357"/>
                <a:gd name="T25" fmla="*/ 2147483647 h 1120"/>
                <a:gd name="T26" fmla="*/ 2147483647 w 357"/>
                <a:gd name="T27" fmla="*/ 2147483647 h 1120"/>
                <a:gd name="T28" fmla="*/ 2147483647 w 357"/>
                <a:gd name="T29" fmla="*/ 2147483647 h 1120"/>
                <a:gd name="T30" fmla="*/ 2147483647 w 357"/>
                <a:gd name="T31" fmla="*/ 2147483647 h 1120"/>
                <a:gd name="T32" fmla="*/ 2147483647 w 357"/>
                <a:gd name="T33" fmla="*/ 2147483647 h 1120"/>
                <a:gd name="T34" fmla="*/ 2147483647 w 357"/>
                <a:gd name="T35" fmla="*/ 2147483647 h 1120"/>
                <a:gd name="T36" fmla="*/ 2147483647 w 357"/>
                <a:gd name="T37" fmla="*/ 2147483647 h 1120"/>
                <a:gd name="T38" fmla="*/ 2147483647 w 357"/>
                <a:gd name="T39" fmla="*/ 2147483647 h 1120"/>
                <a:gd name="T40" fmla="*/ 2147483647 w 357"/>
                <a:gd name="T41" fmla="*/ 2147483647 h 1120"/>
                <a:gd name="T42" fmla="*/ 2147483647 w 357"/>
                <a:gd name="T43" fmla="*/ 2147483647 h 1120"/>
                <a:gd name="T44" fmla="*/ 2147483647 w 357"/>
                <a:gd name="T45" fmla="*/ 2147483647 h 1120"/>
                <a:gd name="T46" fmla="*/ 2147483647 w 357"/>
                <a:gd name="T47" fmla="*/ 2147483647 h 1120"/>
                <a:gd name="T48" fmla="*/ 2147483647 w 357"/>
                <a:gd name="T49" fmla="*/ 2147483647 h 1120"/>
                <a:gd name="T50" fmla="*/ 2147483647 w 357"/>
                <a:gd name="T51" fmla="*/ 2147483647 h 1120"/>
                <a:gd name="T52" fmla="*/ 2147483647 w 357"/>
                <a:gd name="T53" fmla="*/ 2147483647 h 1120"/>
                <a:gd name="T54" fmla="*/ 2147483647 w 357"/>
                <a:gd name="T55" fmla="*/ 2147483647 h 1120"/>
                <a:gd name="T56" fmla="*/ 2147483647 w 357"/>
                <a:gd name="T57" fmla="*/ 2147483647 h 1120"/>
                <a:gd name="T58" fmla="*/ 2147483647 w 357"/>
                <a:gd name="T59" fmla="*/ 2147483647 h 1120"/>
                <a:gd name="T60" fmla="*/ 2147483647 w 357"/>
                <a:gd name="T61" fmla="*/ 2147483647 h 1120"/>
                <a:gd name="T62" fmla="*/ 2147483647 w 357"/>
                <a:gd name="T63" fmla="*/ 2147483647 h 1120"/>
                <a:gd name="T64" fmla="*/ 2147483647 w 357"/>
                <a:gd name="T65" fmla="*/ 2147483647 h 1120"/>
                <a:gd name="T66" fmla="*/ 2147483647 w 357"/>
                <a:gd name="T67" fmla="*/ 2147483647 h 1120"/>
                <a:gd name="T68" fmla="*/ 2147483647 w 357"/>
                <a:gd name="T69" fmla="*/ 2147483647 h 1120"/>
                <a:gd name="T70" fmla="*/ 2147483647 w 357"/>
                <a:gd name="T71" fmla="*/ 2147483647 h 1120"/>
                <a:gd name="T72" fmla="*/ 2147483647 w 357"/>
                <a:gd name="T73" fmla="*/ 2147483647 h 1120"/>
                <a:gd name="T74" fmla="*/ 2147483647 w 357"/>
                <a:gd name="T75" fmla="*/ 2147483647 h 1120"/>
                <a:gd name="T76" fmla="*/ 2147483647 w 357"/>
                <a:gd name="T77" fmla="*/ 2147483647 h 1120"/>
                <a:gd name="T78" fmla="*/ 2147483647 w 357"/>
                <a:gd name="T79" fmla="*/ 2147483647 h 1120"/>
                <a:gd name="T80" fmla="*/ 2147483647 w 357"/>
                <a:gd name="T81" fmla="*/ 2147483647 h 1120"/>
                <a:gd name="T82" fmla="*/ 2147483647 w 357"/>
                <a:gd name="T83" fmla="*/ 2147483647 h 1120"/>
                <a:gd name="T84" fmla="*/ 2147483647 w 357"/>
                <a:gd name="T85" fmla="*/ 2147483647 h 1120"/>
                <a:gd name="T86" fmla="*/ 2147483647 w 357"/>
                <a:gd name="T87" fmla="*/ 2147483647 h 1120"/>
                <a:gd name="T88" fmla="*/ 2147483647 w 357"/>
                <a:gd name="T89" fmla="*/ 2147483647 h 1120"/>
                <a:gd name="T90" fmla="*/ 2147483647 w 357"/>
                <a:gd name="T91" fmla="*/ 2147483647 h 1120"/>
                <a:gd name="T92" fmla="*/ 2147483647 w 357"/>
                <a:gd name="T93" fmla="*/ 2147483647 h 1120"/>
                <a:gd name="T94" fmla="*/ 2147483647 w 357"/>
                <a:gd name="T95" fmla="*/ 2147483647 h 1120"/>
                <a:gd name="T96" fmla="*/ 2147483647 w 357"/>
                <a:gd name="T97" fmla="*/ 2147483647 h 1120"/>
                <a:gd name="T98" fmla="*/ 2147483647 w 357"/>
                <a:gd name="T99" fmla="*/ 2147483647 h 1120"/>
                <a:gd name="T100" fmla="*/ 2147483647 w 357"/>
                <a:gd name="T101" fmla="*/ 2147483647 h 1120"/>
                <a:gd name="T102" fmla="*/ 2147483647 w 357"/>
                <a:gd name="T103" fmla="*/ 2147483647 h 1120"/>
                <a:gd name="T104" fmla="*/ 2147483647 w 357"/>
                <a:gd name="T105" fmla="*/ 2147483647 h 1120"/>
                <a:gd name="T106" fmla="*/ 2147483647 w 357"/>
                <a:gd name="T107" fmla="*/ 2147483647 h 1120"/>
                <a:gd name="T108" fmla="*/ 2147483647 w 357"/>
                <a:gd name="T109" fmla="*/ 2147483647 h 1120"/>
                <a:gd name="T110" fmla="*/ 2147483647 w 357"/>
                <a:gd name="T111" fmla="*/ 2147483647 h 1120"/>
                <a:gd name="T112" fmla="*/ 2147483647 w 357"/>
                <a:gd name="T113" fmla="*/ 2147483647 h 1120"/>
                <a:gd name="T114" fmla="*/ 2147483647 w 357"/>
                <a:gd name="T115" fmla="*/ 2147483647 h 11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7" h="1120">
                  <a:moveTo>
                    <a:pt x="195" y="19"/>
                  </a:moveTo>
                  <a:cubicBezTo>
                    <a:pt x="195" y="19"/>
                    <a:pt x="190" y="9"/>
                    <a:pt x="179" y="6"/>
                  </a:cubicBezTo>
                  <a:cubicBezTo>
                    <a:pt x="168" y="2"/>
                    <a:pt x="153" y="0"/>
                    <a:pt x="139" y="5"/>
                  </a:cubicBezTo>
                  <a:cubicBezTo>
                    <a:pt x="126" y="10"/>
                    <a:pt x="125" y="18"/>
                    <a:pt x="125" y="18"/>
                  </a:cubicBezTo>
                  <a:cubicBezTo>
                    <a:pt x="125" y="18"/>
                    <a:pt x="118" y="24"/>
                    <a:pt x="116" y="29"/>
                  </a:cubicBezTo>
                  <a:cubicBezTo>
                    <a:pt x="114" y="34"/>
                    <a:pt x="111" y="40"/>
                    <a:pt x="110" y="48"/>
                  </a:cubicBezTo>
                  <a:cubicBezTo>
                    <a:pt x="110" y="57"/>
                    <a:pt x="112" y="75"/>
                    <a:pt x="112" y="75"/>
                  </a:cubicBezTo>
                  <a:cubicBezTo>
                    <a:pt x="112" y="75"/>
                    <a:pt x="104" y="76"/>
                    <a:pt x="105" y="85"/>
                  </a:cubicBezTo>
                  <a:cubicBezTo>
                    <a:pt x="105" y="94"/>
                    <a:pt x="110" y="100"/>
                    <a:pt x="112" y="106"/>
                  </a:cubicBezTo>
                  <a:cubicBezTo>
                    <a:pt x="115" y="112"/>
                    <a:pt x="115" y="115"/>
                    <a:pt x="119" y="116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3" y="117"/>
                    <a:pt x="122" y="125"/>
                    <a:pt x="126" y="133"/>
                  </a:cubicBezTo>
                  <a:cubicBezTo>
                    <a:pt x="130" y="140"/>
                    <a:pt x="131" y="142"/>
                    <a:pt x="131" y="142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9" y="149"/>
                    <a:pt x="122" y="148"/>
                    <a:pt x="117" y="156"/>
                  </a:cubicBezTo>
                  <a:cubicBezTo>
                    <a:pt x="111" y="163"/>
                    <a:pt x="104" y="172"/>
                    <a:pt x="98" y="175"/>
                  </a:cubicBezTo>
                  <a:cubicBezTo>
                    <a:pt x="92" y="178"/>
                    <a:pt x="71" y="184"/>
                    <a:pt x="50" y="194"/>
                  </a:cubicBezTo>
                  <a:cubicBezTo>
                    <a:pt x="30" y="204"/>
                    <a:pt x="28" y="205"/>
                    <a:pt x="25" y="219"/>
                  </a:cubicBezTo>
                  <a:cubicBezTo>
                    <a:pt x="23" y="233"/>
                    <a:pt x="18" y="242"/>
                    <a:pt x="16" y="277"/>
                  </a:cubicBezTo>
                  <a:cubicBezTo>
                    <a:pt x="13" y="311"/>
                    <a:pt x="13" y="331"/>
                    <a:pt x="11" y="342"/>
                  </a:cubicBezTo>
                  <a:cubicBezTo>
                    <a:pt x="9" y="354"/>
                    <a:pt x="6" y="361"/>
                    <a:pt x="4" y="368"/>
                  </a:cubicBezTo>
                  <a:cubicBezTo>
                    <a:pt x="2" y="376"/>
                    <a:pt x="0" y="391"/>
                    <a:pt x="6" y="397"/>
                  </a:cubicBezTo>
                  <a:cubicBezTo>
                    <a:pt x="13" y="402"/>
                    <a:pt x="18" y="415"/>
                    <a:pt x="28" y="418"/>
                  </a:cubicBezTo>
                  <a:cubicBezTo>
                    <a:pt x="39" y="421"/>
                    <a:pt x="38" y="419"/>
                    <a:pt x="46" y="418"/>
                  </a:cubicBezTo>
                  <a:cubicBezTo>
                    <a:pt x="54" y="418"/>
                    <a:pt x="62" y="419"/>
                    <a:pt x="62" y="419"/>
                  </a:cubicBezTo>
                  <a:cubicBezTo>
                    <a:pt x="62" y="419"/>
                    <a:pt x="59" y="438"/>
                    <a:pt x="59" y="449"/>
                  </a:cubicBezTo>
                  <a:cubicBezTo>
                    <a:pt x="58" y="460"/>
                    <a:pt x="57" y="469"/>
                    <a:pt x="54" y="477"/>
                  </a:cubicBezTo>
                  <a:cubicBezTo>
                    <a:pt x="51" y="484"/>
                    <a:pt x="51" y="487"/>
                    <a:pt x="53" y="487"/>
                  </a:cubicBezTo>
                  <a:cubicBezTo>
                    <a:pt x="55" y="487"/>
                    <a:pt x="55" y="481"/>
                    <a:pt x="55" y="481"/>
                  </a:cubicBezTo>
                  <a:cubicBezTo>
                    <a:pt x="55" y="481"/>
                    <a:pt x="54" y="511"/>
                    <a:pt x="54" y="532"/>
                  </a:cubicBezTo>
                  <a:cubicBezTo>
                    <a:pt x="54" y="552"/>
                    <a:pt x="53" y="576"/>
                    <a:pt x="52" y="589"/>
                  </a:cubicBezTo>
                  <a:cubicBezTo>
                    <a:pt x="51" y="602"/>
                    <a:pt x="51" y="611"/>
                    <a:pt x="51" y="611"/>
                  </a:cubicBezTo>
                  <a:cubicBezTo>
                    <a:pt x="59" y="613"/>
                    <a:pt x="59" y="613"/>
                    <a:pt x="59" y="613"/>
                  </a:cubicBezTo>
                  <a:cubicBezTo>
                    <a:pt x="59" y="613"/>
                    <a:pt x="60" y="636"/>
                    <a:pt x="66" y="681"/>
                  </a:cubicBezTo>
                  <a:cubicBezTo>
                    <a:pt x="72" y="726"/>
                    <a:pt x="77" y="785"/>
                    <a:pt x="78" y="809"/>
                  </a:cubicBezTo>
                  <a:cubicBezTo>
                    <a:pt x="79" y="834"/>
                    <a:pt x="79" y="860"/>
                    <a:pt x="79" y="876"/>
                  </a:cubicBezTo>
                  <a:cubicBezTo>
                    <a:pt x="78" y="891"/>
                    <a:pt x="77" y="945"/>
                    <a:pt x="73" y="975"/>
                  </a:cubicBezTo>
                  <a:cubicBezTo>
                    <a:pt x="70" y="1005"/>
                    <a:pt x="68" y="1020"/>
                    <a:pt x="71" y="1028"/>
                  </a:cubicBezTo>
                  <a:cubicBezTo>
                    <a:pt x="74" y="1035"/>
                    <a:pt x="75" y="1043"/>
                    <a:pt x="77" y="1049"/>
                  </a:cubicBezTo>
                  <a:cubicBezTo>
                    <a:pt x="78" y="1056"/>
                    <a:pt x="80" y="1065"/>
                    <a:pt x="79" y="1068"/>
                  </a:cubicBezTo>
                  <a:cubicBezTo>
                    <a:pt x="79" y="1070"/>
                    <a:pt x="69" y="1079"/>
                    <a:pt x="61" y="1088"/>
                  </a:cubicBezTo>
                  <a:cubicBezTo>
                    <a:pt x="54" y="1097"/>
                    <a:pt x="51" y="1096"/>
                    <a:pt x="50" y="1100"/>
                  </a:cubicBezTo>
                  <a:cubicBezTo>
                    <a:pt x="49" y="1104"/>
                    <a:pt x="48" y="1111"/>
                    <a:pt x="52" y="1113"/>
                  </a:cubicBezTo>
                  <a:cubicBezTo>
                    <a:pt x="57" y="1115"/>
                    <a:pt x="75" y="1120"/>
                    <a:pt x="90" y="1118"/>
                  </a:cubicBezTo>
                  <a:cubicBezTo>
                    <a:pt x="104" y="1117"/>
                    <a:pt x="112" y="1115"/>
                    <a:pt x="115" y="1111"/>
                  </a:cubicBezTo>
                  <a:cubicBezTo>
                    <a:pt x="119" y="1107"/>
                    <a:pt x="116" y="1103"/>
                    <a:pt x="123" y="1103"/>
                  </a:cubicBezTo>
                  <a:cubicBezTo>
                    <a:pt x="129" y="1102"/>
                    <a:pt x="141" y="1099"/>
                    <a:pt x="144" y="1096"/>
                  </a:cubicBezTo>
                  <a:cubicBezTo>
                    <a:pt x="147" y="1092"/>
                    <a:pt x="146" y="1076"/>
                    <a:pt x="146" y="1076"/>
                  </a:cubicBezTo>
                  <a:cubicBezTo>
                    <a:pt x="144" y="1073"/>
                    <a:pt x="144" y="1073"/>
                    <a:pt x="144" y="1073"/>
                  </a:cubicBezTo>
                  <a:cubicBezTo>
                    <a:pt x="144" y="1073"/>
                    <a:pt x="160" y="1064"/>
                    <a:pt x="161" y="1049"/>
                  </a:cubicBezTo>
                  <a:cubicBezTo>
                    <a:pt x="162" y="1034"/>
                    <a:pt x="144" y="1025"/>
                    <a:pt x="150" y="1013"/>
                  </a:cubicBezTo>
                  <a:cubicBezTo>
                    <a:pt x="155" y="1000"/>
                    <a:pt x="153" y="969"/>
                    <a:pt x="153" y="956"/>
                  </a:cubicBezTo>
                  <a:cubicBezTo>
                    <a:pt x="153" y="943"/>
                    <a:pt x="153" y="903"/>
                    <a:pt x="153" y="889"/>
                  </a:cubicBezTo>
                  <a:cubicBezTo>
                    <a:pt x="153" y="874"/>
                    <a:pt x="155" y="861"/>
                    <a:pt x="156" y="849"/>
                  </a:cubicBezTo>
                  <a:cubicBezTo>
                    <a:pt x="157" y="836"/>
                    <a:pt x="155" y="831"/>
                    <a:pt x="155" y="831"/>
                  </a:cubicBezTo>
                  <a:cubicBezTo>
                    <a:pt x="155" y="831"/>
                    <a:pt x="160" y="816"/>
                    <a:pt x="164" y="785"/>
                  </a:cubicBezTo>
                  <a:cubicBezTo>
                    <a:pt x="168" y="754"/>
                    <a:pt x="168" y="737"/>
                    <a:pt x="170" y="729"/>
                  </a:cubicBezTo>
                  <a:cubicBezTo>
                    <a:pt x="172" y="720"/>
                    <a:pt x="172" y="700"/>
                    <a:pt x="175" y="687"/>
                  </a:cubicBezTo>
                  <a:cubicBezTo>
                    <a:pt x="178" y="674"/>
                    <a:pt x="180" y="668"/>
                    <a:pt x="180" y="668"/>
                  </a:cubicBezTo>
                  <a:cubicBezTo>
                    <a:pt x="180" y="668"/>
                    <a:pt x="181" y="696"/>
                    <a:pt x="184" y="704"/>
                  </a:cubicBezTo>
                  <a:cubicBezTo>
                    <a:pt x="187" y="711"/>
                    <a:pt x="189" y="716"/>
                    <a:pt x="189" y="716"/>
                  </a:cubicBezTo>
                  <a:cubicBezTo>
                    <a:pt x="189" y="716"/>
                    <a:pt x="188" y="729"/>
                    <a:pt x="189" y="739"/>
                  </a:cubicBezTo>
                  <a:cubicBezTo>
                    <a:pt x="190" y="749"/>
                    <a:pt x="189" y="757"/>
                    <a:pt x="187" y="764"/>
                  </a:cubicBezTo>
                  <a:cubicBezTo>
                    <a:pt x="185" y="771"/>
                    <a:pt x="188" y="788"/>
                    <a:pt x="188" y="803"/>
                  </a:cubicBezTo>
                  <a:cubicBezTo>
                    <a:pt x="189" y="818"/>
                    <a:pt x="195" y="823"/>
                    <a:pt x="195" y="823"/>
                  </a:cubicBezTo>
                  <a:cubicBezTo>
                    <a:pt x="195" y="823"/>
                    <a:pt x="192" y="862"/>
                    <a:pt x="192" y="883"/>
                  </a:cubicBezTo>
                  <a:cubicBezTo>
                    <a:pt x="191" y="904"/>
                    <a:pt x="187" y="977"/>
                    <a:pt x="188" y="998"/>
                  </a:cubicBezTo>
                  <a:cubicBezTo>
                    <a:pt x="189" y="1019"/>
                    <a:pt x="191" y="1026"/>
                    <a:pt x="195" y="1040"/>
                  </a:cubicBezTo>
                  <a:cubicBezTo>
                    <a:pt x="199" y="1054"/>
                    <a:pt x="203" y="1059"/>
                    <a:pt x="203" y="1059"/>
                  </a:cubicBezTo>
                  <a:cubicBezTo>
                    <a:pt x="202" y="1073"/>
                    <a:pt x="202" y="1073"/>
                    <a:pt x="202" y="1073"/>
                  </a:cubicBezTo>
                  <a:cubicBezTo>
                    <a:pt x="202" y="1073"/>
                    <a:pt x="201" y="1084"/>
                    <a:pt x="201" y="1088"/>
                  </a:cubicBezTo>
                  <a:cubicBezTo>
                    <a:pt x="201" y="1092"/>
                    <a:pt x="209" y="1094"/>
                    <a:pt x="216" y="1097"/>
                  </a:cubicBezTo>
                  <a:cubicBezTo>
                    <a:pt x="223" y="1100"/>
                    <a:pt x="238" y="1101"/>
                    <a:pt x="238" y="1101"/>
                  </a:cubicBezTo>
                  <a:cubicBezTo>
                    <a:pt x="246" y="1102"/>
                    <a:pt x="246" y="1102"/>
                    <a:pt x="246" y="1102"/>
                  </a:cubicBezTo>
                  <a:cubicBezTo>
                    <a:pt x="246" y="1102"/>
                    <a:pt x="257" y="1113"/>
                    <a:pt x="284" y="1115"/>
                  </a:cubicBezTo>
                  <a:cubicBezTo>
                    <a:pt x="310" y="1116"/>
                    <a:pt x="322" y="1112"/>
                    <a:pt x="325" y="1109"/>
                  </a:cubicBezTo>
                  <a:cubicBezTo>
                    <a:pt x="329" y="1106"/>
                    <a:pt x="329" y="1099"/>
                    <a:pt x="319" y="1094"/>
                  </a:cubicBezTo>
                  <a:cubicBezTo>
                    <a:pt x="309" y="1089"/>
                    <a:pt x="296" y="1083"/>
                    <a:pt x="291" y="1076"/>
                  </a:cubicBezTo>
                  <a:cubicBezTo>
                    <a:pt x="286" y="1070"/>
                    <a:pt x="276" y="1063"/>
                    <a:pt x="279" y="1057"/>
                  </a:cubicBezTo>
                  <a:cubicBezTo>
                    <a:pt x="282" y="1051"/>
                    <a:pt x="285" y="1040"/>
                    <a:pt x="281" y="1025"/>
                  </a:cubicBezTo>
                  <a:cubicBezTo>
                    <a:pt x="277" y="1011"/>
                    <a:pt x="275" y="975"/>
                    <a:pt x="275" y="962"/>
                  </a:cubicBezTo>
                  <a:cubicBezTo>
                    <a:pt x="276" y="950"/>
                    <a:pt x="274" y="909"/>
                    <a:pt x="273" y="890"/>
                  </a:cubicBezTo>
                  <a:cubicBezTo>
                    <a:pt x="273" y="870"/>
                    <a:pt x="270" y="856"/>
                    <a:pt x="274" y="841"/>
                  </a:cubicBezTo>
                  <a:cubicBezTo>
                    <a:pt x="278" y="826"/>
                    <a:pt x="283" y="740"/>
                    <a:pt x="289" y="710"/>
                  </a:cubicBezTo>
                  <a:cubicBezTo>
                    <a:pt x="295" y="681"/>
                    <a:pt x="300" y="635"/>
                    <a:pt x="301" y="622"/>
                  </a:cubicBezTo>
                  <a:cubicBezTo>
                    <a:pt x="302" y="610"/>
                    <a:pt x="302" y="598"/>
                    <a:pt x="302" y="598"/>
                  </a:cubicBezTo>
                  <a:cubicBezTo>
                    <a:pt x="314" y="594"/>
                    <a:pt x="314" y="594"/>
                    <a:pt x="314" y="594"/>
                  </a:cubicBezTo>
                  <a:cubicBezTo>
                    <a:pt x="314" y="594"/>
                    <a:pt x="313" y="559"/>
                    <a:pt x="310" y="548"/>
                  </a:cubicBezTo>
                  <a:cubicBezTo>
                    <a:pt x="308" y="537"/>
                    <a:pt x="306" y="516"/>
                    <a:pt x="305" y="502"/>
                  </a:cubicBezTo>
                  <a:cubicBezTo>
                    <a:pt x="303" y="489"/>
                    <a:pt x="300" y="469"/>
                    <a:pt x="300" y="469"/>
                  </a:cubicBezTo>
                  <a:cubicBezTo>
                    <a:pt x="304" y="469"/>
                    <a:pt x="304" y="469"/>
                    <a:pt x="304" y="469"/>
                  </a:cubicBezTo>
                  <a:cubicBezTo>
                    <a:pt x="304" y="469"/>
                    <a:pt x="299" y="454"/>
                    <a:pt x="297" y="450"/>
                  </a:cubicBezTo>
                  <a:cubicBezTo>
                    <a:pt x="295" y="445"/>
                    <a:pt x="292" y="436"/>
                    <a:pt x="291" y="431"/>
                  </a:cubicBezTo>
                  <a:cubicBezTo>
                    <a:pt x="290" y="425"/>
                    <a:pt x="291" y="414"/>
                    <a:pt x="291" y="414"/>
                  </a:cubicBezTo>
                  <a:cubicBezTo>
                    <a:pt x="291" y="414"/>
                    <a:pt x="297" y="417"/>
                    <a:pt x="305" y="415"/>
                  </a:cubicBezTo>
                  <a:cubicBezTo>
                    <a:pt x="313" y="413"/>
                    <a:pt x="319" y="413"/>
                    <a:pt x="325" y="413"/>
                  </a:cubicBezTo>
                  <a:cubicBezTo>
                    <a:pt x="332" y="413"/>
                    <a:pt x="343" y="409"/>
                    <a:pt x="348" y="398"/>
                  </a:cubicBezTo>
                  <a:cubicBezTo>
                    <a:pt x="353" y="387"/>
                    <a:pt x="357" y="379"/>
                    <a:pt x="355" y="373"/>
                  </a:cubicBezTo>
                  <a:cubicBezTo>
                    <a:pt x="352" y="366"/>
                    <a:pt x="354" y="361"/>
                    <a:pt x="351" y="354"/>
                  </a:cubicBezTo>
                  <a:cubicBezTo>
                    <a:pt x="349" y="346"/>
                    <a:pt x="345" y="337"/>
                    <a:pt x="342" y="327"/>
                  </a:cubicBezTo>
                  <a:cubicBezTo>
                    <a:pt x="339" y="316"/>
                    <a:pt x="334" y="283"/>
                    <a:pt x="333" y="277"/>
                  </a:cubicBezTo>
                  <a:cubicBezTo>
                    <a:pt x="331" y="270"/>
                    <a:pt x="323" y="239"/>
                    <a:pt x="318" y="225"/>
                  </a:cubicBezTo>
                  <a:cubicBezTo>
                    <a:pt x="312" y="211"/>
                    <a:pt x="308" y="189"/>
                    <a:pt x="301" y="187"/>
                  </a:cubicBezTo>
                  <a:cubicBezTo>
                    <a:pt x="294" y="185"/>
                    <a:pt x="267" y="176"/>
                    <a:pt x="250" y="172"/>
                  </a:cubicBezTo>
                  <a:cubicBezTo>
                    <a:pt x="234" y="169"/>
                    <a:pt x="222" y="163"/>
                    <a:pt x="216" y="160"/>
                  </a:cubicBezTo>
                  <a:cubicBezTo>
                    <a:pt x="211" y="158"/>
                    <a:pt x="211" y="150"/>
                    <a:pt x="206" y="147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37"/>
                    <a:pt x="201" y="137"/>
                    <a:pt x="201" y="137"/>
                  </a:cubicBezTo>
                  <a:cubicBezTo>
                    <a:pt x="201" y="137"/>
                    <a:pt x="207" y="130"/>
                    <a:pt x="207" y="125"/>
                  </a:cubicBezTo>
                  <a:cubicBezTo>
                    <a:pt x="208" y="120"/>
                    <a:pt x="209" y="115"/>
                    <a:pt x="209" y="115"/>
                  </a:cubicBezTo>
                  <a:cubicBezTo>
                    <a:pt x="209" y="115"/>
                    <a:pt x="214" y="109"/>
                    <a:pt x="216" y="105"/>
                  </a:cubicBezTo>
                  <a:cubicBezTo>
                    <a:pt x="219" y="102"/>
                    <a:pt x="224" y="91"/>
                    <a:pt x="223" y="86"/>
                  </a:cubicBezTo>
                  <a:cubicBezTo>
                    <a:pt x="223" y="81"/>
                    <a:pt x="222" y="75"/>
                    <a:pt x="220" y="75"/>
                  </a:cubicBezTo>
                  <a:cubicBezTo>
                    <a:pt x="217" y="75"/>
                    <a:pt x="215" y="75"/>
                    <a:pt x="215" y="75"/>
                  </a:cubicBezTo>
                  <a:cubicBezTo>
                    <a:pt x="215" y="75"/>
                    <a:pt x="221" y="59"/>
                    <a:pt x="216" y="48"/>
                  </a:cubicBezTo>
                  <a:cubicBezTo>
                    <a:pt x="212" y="37"/>
                    <a:pt x="207" y="24"/>
                    <a:pt x="202" y="23"/>
                  </a:cubicBezTo>
                  <a:cubicBezTo>
                    <a:pt x="198" y="22"/>
                    <a:pt x="195" y="19"/>
                    <a:pt x="195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5" name="Freeform 131"/>
            <p:cNvSpPr>
              <a:spLocks/>
            </p:cNvSpPr>
            <p:nvPr/>
          </p:nvSpPr>
          <p:spPr bwMode="auto">
            <a:xfrm>
              <a:off x="6321424" y="4048128"/>
              <a:ext cx="220662" cy="846138"/>
            </a:xfrm>
            <a:custGeom>
              <a:avLst/>
              <a:gdLst>
                <a:gd name="T0" fmla="*/ 2147483647 w 85"/>
                <a:gd name="T1" fmla="*/ 2147483647 h 328"/>
                <a:gd name="T2" fmla="*/ 0 w 85"/>
                <a:gd name="T3" fmla="*/ 2147483647 h 328"/>
                <a:gd name="T4" fmla="*/ 2147483647 w 85"/>
                <a:gd name="T5" fmla="*/ 2147483647 h 328"/>
                <a:gd name="T6" fmla="*/ 2147483647 w 85"/>
                <a:gd name="T7" fmla="*/ 2147483647 h 328"/>
                <a:gd name="T8" fmla="*/ 2147483647 w 85"/>
                <a:gd name="T9" fmla="*/ 2147483647 h 328"/>
                <a:gd name="T10" fmla="*/ 2147483647 w 85"/>
                <a:gd name="T11" fmla="*/ 2147483647 h 328"/>
                <a:gd name="T12" fmla="*/ 2147483647 w 85"/>
                <a:gd name="T13" fmla="*/ 2147483647 h 328"/>
                <a:gd name="T14" fmla="*/ 2147483647 w 85"/>
                <a:gd name="T15" fmla="*/ 2147483647 h 328"/>
                <a:gd name="T16" fmla="*/ 2147483647 w 85"/>
                <a:gd name="T17" fmla="*/ 2147483647 h 328"/>
                <a:gd name="T18" fmla="*/ 2147483647 w 85"/>
                <a:gd name="T19" fmla="*/ 2147483647 h 328"/>
                <a:gd name="T20" fmla="*/ 2147483647 w 85"/>
                <a:gd name="T21" fmla="*/ 2147483647 h 328"/>
                <a:gd name="T22" fmla="*/ 2147483647 w 85"/>
                <a:gd name="T23" fmla="*/ 2147483647 h 328"/>
                <a:gd name="T24" fmla="*/ 2147483647 w 85"/>
                <a:gd name="T25" fmla="*/ 2147483647 h 328"/>
                <a:gd name="T26" fmla="*/ 2147483647 w 85"/>
                <a:gd name="T27" fmla="*/ 0 h 328"/>
                <a:gd name="T28" fmla="*/ 2147483647 w 85"/>
                <a:gd name="T29" fmla="*/ 2147483647 h 328"/>
                <a:gd name="T30" fmla="*/ 2147483647 w 85"/>
                <a:gd name="T31" fmla="*/ 2147483647 h 328"/>
                <a:gd name="T32" fmla="*/ 2147483647 w 85"/>
                <a:gd name="T33" fmla="*/ 2147483647 h 328"/>
                <a:gd name="T34" fmla="*/ 2147483647 w 85"/>
                <a:gd name="T35" fmla="*/ 2147483647 h 3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5" h="328">
                  <a:moveTo>
                    <a:pt x="9" y="5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2" y="62"/>
                    <a:pt x="19" y="90"/>
                  </a:cubicBezTo>
                  <a:cubicBezTo>
                    <a:pt x="26" y="117"/>
                    <a:pt x="36" y="141"/>
                    <a:pt x="38" y="178"/>
                  </a:cubicBezTo>
                  <a:cubicBezTo>
                    <a:pt x="40" y="214"/>
                    <a:pt x="47" y="265"/>
                    <a:pt x="45" y="296"/>
                  </a:cubicBezTo>
                  <a:cubicBezTo>
                    <a:pt x="44" y="327"/>
                    <a:pt x="44" y="328"/>
                    <a:pt x="44" y="328"/>
                  </a:cubicBezTo>
                  <a:cubicBezTo>
                    <a:pt x="44" y="328"/>
                    <a:pt x="45" y="325"/>
                    <a:pt x="57" y="325"/>
                  </a:cubicBezTo>
                  <a:cubicBezTo>
                    <a:pt x="69" y="325"/>
                    <a:pt x="74" y="326"/>
                    <a:pt x="74" y="326"/>
                  </a:cubicBezTo>
                  <a:cubicBezTo>
                    <a:pt x="74" y="326"/>
                    <a:pt x="66" y="271"/>
                    <a:pt x="65" y="252"/>
                  </a:cubicBezTo>
                  <a:cubicBezTo>
                    <a:pt x="63" y="234"/>
                    <a:pt x="56" y="173"/>
                    <a:pt x="61" y="146"/>
                  </a:cubicBezTo>
                  <a:cubicBezTo>
                    <a:pt x="66" y="119"/>
                    <a:pt x="75" y="60"/>
                    <a:pt x="75" y="51"/>
                  </a:cubicBezTo>
                  <a:cubicBezTo>
                    <a:pt x="76" y="42"/>
                    <a:pt x="80" y="34"/>
                    <a:pt x="82" y="23"/>
                  </a:cubicBezTo>
                  <a:cubicBezTo>
                    <a:pt x="85" y="12"/>
                    <a:pt x="81" y="3"/>
                    <a:pt x="81" y="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5" y="8"/>
                    <a:pt x="74" y="12"/>
                  </a:cubicBezTo>
                  <a:cubicBezTo>
                    <a:pt x="72" y="15"/>
                    <a:pt x="46" y="36"/>
                    <a:pt x="46" y="36"/>
                  </a:cubicBezTo>
                  <a:cubicBezTo>
                    <a:pt x="46" y="36"/>
                    <a:pt x="27" y="25"/>
                    <a:pt x="20" y="18"/>
                  </a:cubicBezTo>
                  <a:cubicBezTo>
                    <a:pt x="12" y="12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6" name="Freeform 132"/>
            <p:cNvSpPr>
              <a:spLocks/>
            </p:cNvSpPr>
            <p:nvPr/>
          </p:nvSpPr>
          <p:spPr bwMode="auto">
            <a:xfrm>
              <a:off x="6402386" y="4146553"/>
              <a:ext cx="33338" cy="17463"/>
            </a:xfrm>
            <a:custGeom>
              <a:avLst/>
              <a:gdLst>
                <a:gd name="T0" fmla="*/ 2147483647 w 13"/>
                <a:gd name="T1" fmla="*/ 0 h 7"/>
                <a:gd name="T2" fmla="*/ 0 w 13"/>
                <a:gd name="T3" fmla="*/ 2147483647 h 7"/>
                <a:gd name="T4" fmla="*/ 2147483647 w 13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" h="7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5"/>
                    <a:pt x="7" y="1"/>
                    <a:pt x="13" y="0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7" name="Freeform 133"/>
            <p:cNvSpPr>
              <a:spLocks/>
            </p:cNvSpPr>
            <p:nvPr/>
          </p:nvSpPr>
          <p:spPr bwMode="auto">
            <a:xfrm>
              <a:off x="6403974" y="4143379"/>
              <a:ext cx="52387" cy="28575"/>
            </a:xfrm>
            <a:custGeom>
              <a:avLst/>
              <a:gdLst>
                <a:gd name="T0" fmla="*/ 0 w 20"/>
                <a:gd name="T1" fmla="*/ 2147483647 h 11"/>
                <a:gd name="T2" fmla="*/ 2147483647 w 20"/>
                <a:gd name="T3" fmla="*/ 0 h 11"/>
                <a:gd name="T4" fmla="*/ 2147483647 w 20"/>
                <a:gd name="T5" fmla="*/ 2147483647 h 11"/>
                <a:gd name="T6" fmla="*/ 2147483647 w 20"/>
                <a:gd name="T7" fmla="*/ 2147483647 h 11"/>
                <a:gd name="T8" fmla="*/ 0 w 20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1">
                  <a:moveTo>
                    <a:pt x="0" y="1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8" name="Freeform 134"/>
            <p:cNvSpPr>
              <a:spLocks/>
            </p:cNvSpPr>
            <p:nvPr/>
          </p:nvSpPr>
          <p:spPr bwMode="auto">
            <a:xfrm>
              <a:off x="6411912" y="4146553"/>
              <a:ext cx="57150" cy="36512"/>
            </a:xfrm>
            <a:custGeom>
              <a:avLst/>
              <a:gdLst>
                <a:gd name="T0" fmla="*/ 0 w 22"/>
                <a:gd name="T1" fmla="*/ 2147483647 h 14"/>
                <a:gd name="T2" fmla="*/ 2147483647 w 22"/>
                <a:gd name="T3" fmla="*/ 0 h 14"/>
                <a:gd name="T4" fmla="*/ 2147483647 w 22"/>
                <a:gd name="T5" fmla="*/ 2147483647 h 14"/>
                <a:gd name="T6" fmla="*/ 2147483647 w 22"/>
                <a:gd name="T7" fmla="*/ 2147483647 h 14"/>
                <a:gd name="T8" fmla="*/ 0 w 22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4">
                  <a:moveTo>
                    <a:pt x="0" y="1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1" y="1"/>
                    <a:pt x="22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9" name="Freeform 135"/>
            <p:cNvSpPr>
              <a:spLocks/>
            </p:cNvSpPr>
            <p:nvPr/>
          </p:nvSpPr>
          <p:spPr bwMode="auto">
            <a:xfrm>
              <a:off x="6415086" y="4154490"/>
              <a:ext cx="61913" cy="38101"/>
            </a:xfrm>
            <a:custGeom>
              <a:avLst/>
              <a:gdLst>
                <a:gd name="T0" fmla="*/ 0 w 24"/>
                <a:gd name="T1" fmla="*/ 2147483647 h 15"/>
                <a:gd name="T2" fmla="*/ 2147483647 w 24"/>
                <a:gd name="T3" fmla="*/ 0 h 15"/>
                <a:gd name="T4" fmla="*/ 2147483647 w 24"/>
                <a:gd name="T5" fmla="*/ 2147483647 h 15"/>
                <a:gd name="T6" fmla="*/ 2147483647 w 24"/>
                <a:gd name="T7" fmla="*/ 2147483647 h 15"/>
                <a:gd name="T8" fmla="*/ 0 w 24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5">
                  <a:moveTo>
                    <a:pt x="0" y="13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4" y="1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0" name="Freeform 136"/>
            <p:cNvSpPr>
              <a:spLocks/>
            </p:cNvSpPr>
            <p:nvPr/>
          </p:nvSpPr>
          <p:spPr bwMode="auto">
            <a:xfrm>
              <a:off x="6416672" y="4162428"/>
              <a:ext cx="63499" cy="41275"/>
            </a:xfrm>
            <a:custGeom>
              <a:avLst/>
              <a:gdLst>
                <a:gd name="T0" fmla="*/ 0 w 24"/>
                <a:gd name="T1" fmla="*/ 2147483647 h 16"/>
                <a:gd name="T2" fmla="*/ 2147483647 w 24"/>
                <a:gd name="T3" fmla="*/ 0 h 16"/>
                <a:gd name="T4" fmla="*/ 2147483647 w 24"/>
                <a:gd name="T5" fmla="*/ 0 h 16"/>
                <a:gd name="T6" fmla="*/ 2147483647 w 24"/>
                <a:gd name="T7" fmla="*/ 2147483647 h 16"/>
                <a:gd name="T8" fmla="*/ 0 w 24"/>
                <a:gd name="T9" fmla="*/ 2147483647 h 16"/>
                <a:gd name="T10" fmla="*/ 0 w 24"/>
                <a:gd name="T11" fmla="*/ 2147483647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16">
                  <a:moveTo>
                    <a:pt x="0" y="14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2" y="1"/>
                    <a:pt x="19" y="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1" name="Freeform 137"/>
            <p:cNvSpPr>
              <a:spLocks/>
            </p:cNvSpPr>
            <p:nvPr/>
          </p:nvSpPr>
          <p:spPr bwMode="auto">
            <a:xfrm>
              <a:off x="6416672" y="4184654"/>
              <a:ext cx="41275" cy="31750"/>
            </a:xfrm>
            <a:custGeom>
              <a:avLst/>
              <a:gdLst>
                <a:gd name="T0" fmla="*/ 0 w 16"/>
                <a:gd name="T1" fmla="*/ 2147483647 h 12"/>
                <a:gd name="T2" fmla="*/ 2147483647 w 16"/>
                <a:gd name="T3" fmla="*/ 0 h 12"/>
                <a:gd name="T4" fmla="*/ 2147483647 w 16"/>
                <a:gd name="T5" fmla="*/ 2147483647 h 12"/>
                <a:gd name="T6" fmla="*/ 0 w 16"/>
                <a:gd name="T7" fmla="*/ 2147483647 h 12"/>
                <a:gd name="T8" fmla="*/ 0 w 16"/>
                <a:gd name="T9" fmla="*/ 2147483647 h 12"/>
                <a:gd name="T10" fmla="*/ 0 w 16"/>
                <a:gd name="T11" fmla="*/ 2147483647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2">
                  <a:moveTo>
                    <a:pt x="0" y="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5" y="2"/>
                    <a:pt x="14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1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2" name="Freeform 138"/>
            <p:cNvSpPr>
              <a:spLocks/>
            </p:cNvSpPr>
            <p:nvPr/>
          </p:nvSpPr>
          <p:spPr bwMode="auto">
            <a:xfrm>
              <a:off x="6415086" y="4200529"/>
              <a:ext cx="36512" cy="28575"/>
            </a:xfrm>
            <a:custGeom>
              <a:avLst/>
              <a:gdLst>
                <a:gd name="T0" fmla="*/ 0 w 14"/>
                <a:gd name="T1" fmla="*/ 2147483647 h 11"/>
                <a:gd name="T2" fmla="*/ 2147483647 w 14"/>
                <a:gd name="T3" fmla="*/ 0 h 11"/>
                <a:gd name="T4" fmla="*/ 2147483647 w 14"/>
                <a:gd name="T5" fmla="*/ 2147483647 h 11"/>
                <a:gd name="T6" fmla="*/ 0 w 14"/>
                <a:gd name="T7" fmla="*/ 2147483647 h 11"/>
                <a:gd name="T8" fmla="*/ 0 w 14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11">
                  <a:moveTo>
                    <a:pt x="0" y="8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2"/>
                    <a:pt x="14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3" name="Freeform 139"/>
            <p:cNvSpPr>
              <a:spLocks/>
            </p:cNvSpPr>
            <p:nvPr/>
          </p:nvSpPr>
          <p:spPr bwMode="auto">
            <a:xfrm>
              <a:off x="6408737" y="4213229"/>
              <a:ext cx="42863" cy="28575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0 h 11"/>
                <a:gd name="T4" fmla="*/ 2147483647 w 16"/>
                <a:gd name="T5" fmla="*/ 2147483647 h 11"/>
                <a:gd name="T6" fmla="*/ 0 w 16"/>
                <a:gd name="T7" fmla="*/ 2147483647 h 11"/>
                <a:gd name="T8" fmla="*/ 2147483647 w 16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" h="11">
                  <a:moveTo>
                    <a:pt x="1" y="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4" name="Freeform 140"/>
            <p:cNvSpPr>
              <a:spLocks/>
            </p:cNvSpPr>
            <p:nvPr/>
          </p:nvSpPr>
          <p:spPr bwMode="auto">
            <a:xfrm>
              <a:off x="6403974" y="4224341"/>
              <a:ext cx="52387" cy="33338"/>
            </a:xfrm>
            <a:custGeom>
              <a:avLst/>
              <a:gdLst>
                <a:gd name="T0" fmla="*/ 2147483647 w 20"/>
                <a:gd name="T1" fmla="*/ 2147483647 h 13"/>
                <a:gd name="T2" fmla="*/ 2147483647 w 20"/>
                <a:gd name="T3" fmla="*/ 0 h 13"/>
                <a:gd name="T4" fmla="*/ 2147483647 w 20"/>
                <a:gd name="T5" fmla="*/ 2147483647 h 13"/>
                <a:gd name="T6" fmla="*/ 0 w 20"/>
                <a:gd name="T7" fmla="*/ 2147483647 h 13"/>
                <a:gd name="T8" fmla="*/ 2147483647 w 20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3">
                  <a:moveTo>
                    <a:pt x="1" y="1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1"/>
                    <a:pt x="2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1" y="10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5" name="Freeform 141"/>
            <p:cNvSpPr>
              <a:spLocks/>
            </p:cNvSpPr>
            <p:nvPr/>
          </p:nvSpPr>
          <p:spPr bwMode="auto">
            <a:xfrm>
              <a:off x="6399211" y="4232278"/>
              <a:ext cx="58738" cy="41275"/>
            </a:xfrm>
            <a:custGeom>
              <a:avLst/>
              <a:gdLst>
                <a:gd name="T0" fmla="*/ 2147483647 w 23"/>
                <a:gd name="T1" fmla="*/ 2147483647 h 16"/>
                <a:gd name="T2" fmla="*/ 2147483647 w 23"/>
                <a:gd name="T3" fmla="*/ 0 h 16"/>
                <a:gd name="T4" fmla="*/ 2147483647 w 23"/>
                <a:gd name="T5" fmla="*/ 2147483647 h 16"/>
                <a:gd name="T6" fmla="*/ 0 w 23"/>
                <a:gd name="T7" fmla="*/ 2147483647 h 16"/>
                <a:gd name="T8" fmla="*/ 2147483647 w 23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6">
                  <a:moveTo>
                    <a:pt x="1" y="1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6" name="Freeform 142"/>
            <p:cNvSpPr>
              <a:spLocks/>
            </p:cNvSpPr>
            <p:nvPr/>
          </p:nvSpPr>
          <p:spPr bwMode="auto">
            <a:xfrm>
              <a:off x="6396037" y="4241804"/>
              <a:ext cx="68264" cy="44450"/>
            </a:xfrm>
            <a:custGeom>
              <a:avLst/>
              <a:gdLst>
                <a:gd name="T0" fmla="*/ 2147483647 w 26"/>
                <a:gd name="T1" fmla="*/ 2147483647 h 17"/>
                <a:gd name="T2" fmla="*/ 2147483647 w 26"/>
                <a:gd name="T3" fmla="*/ 0 h 17"/>
                <a:gd name="T4" fmla="*/ 2147483647 w 26"/>
                <a:gd name="T5" fmla="*/ 2147483647 h 17"/>
                <a:gd name="T6" fmla="*/ 0 w 26"/>
                <a:gd name="T7" fmla="*/ 2147483647 h 17"/>
                <a:gd name="T8" fmla="*/ 2147483647 w 26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7">
                  <a:moveTo>
                    <a:pt x="1" y="14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5"/>
                    <a:pt x="1" y="14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7" name="Freeform 143"/>
            <p:cNvSpPr>
              <a:spLocks/>
            </p:cNvSpPr>
            <p:nvPr/>
          </p:nvSpPr>
          <p:spPr bwMode="auto">
            <a:xfrm>
              <a:off x="6396037" y="4249741"/>
              <a:ext cx="73025" cy="46038"/>
            </a:xfrm>
            <a:custGeom>
              <a:avLst/>
              <a:gdLst>
                <a:gd name="T0" fmla="*/ 0 w 28"/>
                <a:gd name="T1" fmla="*/ 2147483647 h 18"/>
                <a:gd name="T2" fmla="*/ 2147483647 w 28"/>
                <a:gd name="T3" fmla="*/ 0 h 18"/>
                <a:gd name="T4" fmla="*/ 2147483647 w 28"/>
                <a:gd name="T5" fmla="*/ 2147483647 h 18"/>
                <a:gd name="T6" fmla="*/ 0 w 28"/>
                <a:gd name="T7" fmla="*/ 2147483647 h 18"/>
                <a:gd name="T8" fmla="*/ 0 w 28"/>
                <a:gd name="T9" fmla="*/ 2147483647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8">
                  <a:moveTo>
                    <a:pt x="0" y="16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8" name="Freeform 144"/>
            <p:cNvSpPr>
              <a:spLocks/>
            </p:cNvSpPr>
            <p:nvPr/>
          </p:nvSpPr>
          <p:spPr bwMode="auto">
            <a:xfrm>
              <a:off x="6394449" y="4260853"/>
              <a:ext cx="79376" cy="47624"/>
            </a:xfrm>
            <a:custGeom>
              <a:avLst/>
              <a:gdLst>
                <a:gd name="T0" fmla="*/ 0 w 50"/>
                <a:gd name="T1" fmla="*/ 2147483647 h 30"/>
                <a:gd name="T2" fmla="*/ 2147483647 w 50"/>
                <a:gd name="T3" fmla="*/ 0 h 30"/>
                <a:gd name="T4" fmla="*/ 2147483647 w 50"/>
                <a:gd name="T5" fmla="*/ 2147483647 h 30"/>
                <a:gd name="T6" fmla="*/ 0 w 50"/>
                <a:gd name="T7" fmla="*/ 2147483647 h 30"/>
                <a:gd name="T8" fmla="*/ 0 w 50"/>
                <a:gd name="T9" fmla="*/ 214748364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30">
                  <a:moveTo>
                    <a:pt x="0" y="27"/>
                  </a:moveTo>
                  <a:lnTo>
                    <a:pt x="49" y="0"/>
                  </a:lnTo>
                  <a:lnTo>
                    <a:pt x="50" y="1"/>
                  </a:lnTo>
                  <a:lnTo>
                    <a:pt x="0" y="3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9" name="Freeform 145"/>
            <p:cNvSpPr>
              <a:spLocks/>
            </p:cNvSpPr>
            <p:nvPr/>
          </p:nvSpPr>
          <p:spPr bwMode="auto">
            <a:xfrm>
              <a:off x="6391274" y="4267202"/>
              <a:ext cx="88899" cy="53975"/>
            </a:xfrm>
            <a:custGeom>
              <a:avLst/>
              <a:gdLst>
                <a:gd name="T0" fmla="*/ 2147483647 w 56"/>
                <a:gd name="T1" fmla="*/ 2147483647 h 34"/>
                <a:gd name="T2" fmla="*/ 2147483647 w 56"/>
                <a:gd name="T3" fmla="*/ 0 h 34"/>
                <a:gd name="T4" fmla="*/ 2147483647 w 56"/>
                <a:gd name="T5" fmla="*/ 2147483647 h 34"/>
                <a:gd name="T6" fmla="*/ 0 w 56"/>
                <a:gd name="T7" fmla="*/ 2147483647 h 34"/>
                <a:gd name="T8" fmla="*/ 2147483647 w 56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34">
                  <a:moveTo>
                    <a:pt x="2" y="31"/>
                  </a:moveTo>
                  <a:lnTo>
                    <a:pt x="54" y="0"/>
                  </a:lnTo>
                  <a:lnTo>
                    <a:pt x="56" y="4"/>
                  </a:lnTo>
                  <a:lnTo>
                    <a:pt x="0" y="34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0" name="Freeform 146"/>
            <p:cNvSpPr>
              <a:spLocks/>
            </p:cNvSpPr>
            <p:nvPr/>
          </p:nvSpPr>
          <p:spPr bwMode="auto">
            <a:xfrm>
              <a:off x="6391274" y="4278316"/>
              <a:ext cx="93662" cy="57150"/>
            </a:xfrm>
            <a:custGeom>
              <a:avLst/>
              <a:gdLst>
                <a:gd name="T0" fmla="*/ 0 w 59"/>
                <a:gd name="T1" fmla="*/ 2147483647 h 36"/>
                <a:gd name="T2" fmla="*/ 2147483647 w 59"/>
                <a:gd name="T3" fmla="*/ 0 h 36"/>
                <a:gd name="T4" fmla="*/ 2147483647 w 59"/>
                <a:gd name="T5" fmla="*/ 2147483647 h 36"/>
                <a:gd name="T6" fmla="*/ 0 w 59"/>
                <a:gd name="T7" fmla="*/ 2147483647 h 36"/>
                <a:gd name="T8" fmla="*/ 0 w 59"/>
                <a:gd name="T9" fmla="*/ 2147483647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36">
                  <a:moveTo>
                    <a:pt x="0" y="32"/>
                  </a:moveTo>
                  <a:lnTo>
                    <a:pt x="57" y="0"/>
                  </a:lnTo>
                  <a:lnTo>
                    <a:pt x="59" y="2"/>
                  </a:lnTo>
                  <a:lnTo>
                    <a:pt x="0" y="36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1" name="Freeform 147"/>
            <p:cNvSpPr>
              <a:spLocks/>
            </p:cNvSpPr>
            <p:nvPr/>
          </p:nvSpPr>
          <p:spPr bwMode="auto">
            <a:xfrm>
              <a:off x="6388097" y="4286254"/>
              <a:ext cx="98425" cy="61913"/>
            </a:xfrm>
            <a:custGeom>
              <a:avLst/>
              <a:gdLst>
                <a:gd name="T0" fmla="*/ 0 w 62"/>
                <a:gd name="T1" fmla="*/ 2147483647 h 39"/>
                <a:gd name="T2" fmla="*/ 2147483647 w 62"/>
                <a:gd name="T3" fmla="*/ 0 h 39"/>
                <a:gd name="T4" fmla="*/ 2147483647 w 62"/>
                <a:gd name="T5" fmla="*/ 2147483647 h 39"/>
                <a:gd name="T6" fmla="*/ 0 w 62"/>
                <a:gd name="T7" fmla="*/ 2147483647 h 39"/>
                <a:gd name="T8" fmla="*/ 0 w 62"/>
                <a:gd name="T9" fmla="*/ 2147483647 h 39"/>
                <a:gd name="T10" fmla="*/ 0 w 62"/>
                <a:gd name="T11" fmla="*/ 2147483647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2" h="39">
                  <a:moveTo>
                    <a:pt x="0" y="35"/>
                  </a:moveTo>
                  <a:lnTo>
                    <a:pt x="61" y="0"/>
                  </a:lnTo>
                  <a:lnTo>
                    <a:pt x="62" y="3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2" name="Freeform 148"/>
            <p:cNvSpPr>
              <a:spLocks/>
            </p:cNvSpPr>
            <p:nvPr/>
          </p:nvSpPr>
          <p:spPr bwMode="auto">
            <a:xfrm>
              <a:off x="6391274" y="4295777"/>
              <a:ext cx="101600" cy="61913"/>
            </a:xfrm>
            <a:custGeom>
              <a:avLst/>
              <a:gdLst>
                <a:gd name="T0" fmla="*/ 0 w 64"/>
                <a:gd name="T1" fmla="*/ 2147483647 h 39"/>
                <a:gd name="T2" fmla="*/ 2147483647 w 64"/>
                <a:gd name="T3" fmla="*/ 0 h 39"/>
                <a:gd name="T4" fmla="*/ 2147483647 w 64"/>
                <a:gd name="T5" fmla="*/ 2147483647 h 39"/>
                <a:gd name="T6" fmla="*/ 0 w 64"/>
                <a:gd name="T7" fmla="*/ 2147483647 h 39"/>
                <a:gd name="T8" fmla="*/ 0 w 64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39">
                  <a:moveTo>
                    <a:pt x="0" y="36"/>
                  </a:moveTo>
                  <a:lnTo>
                    <a:pt x="62" y="0"/>
                  </a:lnTo>
                  <a:lnTo>
                    <a:pt x="64" y="3"/>
                  </a:lnTo>
                  <a:lnTo>
                    <a:pt x="0" y="39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3" name="Freeform 149"/>
            <p:cNvSpPr>
              <a:spLocks/>
            </p:cNvSpPr>
            <p:nvPr/>
          </p:nvSpPr>
          <p:spPr bwMode="auto">
            <a:xfrm>
              <a:off x="6394449" y="4303717"/>
              <a:ext cx="103188" cy="65087"/>
            </a:xfrm>
            <a:custGeom>
              <a:avLst/>
              <a:gdLst>
                <a:gd name="T0" fmla="*/ 0 w 65"/>
                <a:gd name="T1" fmla="*/ 2147483647 h 41"/>
                <a:gd name="T2" fmla="*/ 2147483647 w 65"/>
                <a:gd name="T3" fmla="*/ 0 h 41"/>
                <a:gd name="T4" fmla="*/ 2147483647 w 65"/>
                <a:gd name="T5" fmla="*/ 2147483647 h 41"/>
                <a:gd name="T6" fmla="*/ 0 w 65"/>
                <a:gd name="T7" fmla="*/ 2147483647 h 41"/>
                <a:gd name="T8" fmla="*/ 0 w 65"/>
                <a:gd name="T9" fmla="*/ 2147483647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41">
                  <a:moveTo>
                    <a:pt x="0" y="37"/>
                  </a:moveTo>
                  <a:lnTo>
                    <a:pt x="63" y="0"/>
                  </a:lnTo>
                  <a:lnTo>
                    <a:pt x="65" y="3"/>
                  </a:lnTo>
                  <a:lnTo>
                    <a:pt x="0" y="41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4" name="Freeform 150"/>
            <p:cNvSpPr>
              <a:spLocks/>
            </p:cNvSpPr>
            <p:nvPr/>
          </p:nvSpPr>
          <p:spPr bwMode="auto">
            <a:xfrm>
              <a:off x="6396037" y="4314829"/>
              <a:ext cx="101600" cy="63499"/>
            </a:xfrm>
            <a:custGeom>
              <a:avLst/>
              <a:gdLst>
                <a:gd name="T0" fmla="*/ 0 w 64"/>
                <a:gd name="T1" fmla="*/ 2147483647 h 40"/>
                <a:gd name="T2" fmla="*/ 2147483647 w 64"/>
                <a:gd name="T3" fmla="*/ 0 h 40"/>
                <a:gd name="T4" fmla="*/ 2147483647 w 64"/>
                <a:gd name="T5" fmla="*/ 0 h 40"/>
                <a:gd name="T6" fmla="*/ 2147483647 w 64"/>
                <a:gd name="T7" fmla="*/ 2147483647 h 40"/>
                <a:gd name="T8" fmla="*/ 0 w 64"/>
                <a:gd name="T9" fmla="*/ 2147483647 h 40"/>
                <a:gd name="T10" fmla="*/ 0 w 64"/>
                <a:gd name="T11" fmla="*/ 2147483647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4" h="40">
                  <a:moveTo>
                    <a:pt x="0" y="37"/>
                  </a:moveTo>
                  <a:lnTo>
                    <a:pt x="64" y="0"/>
                  </a:lnTo>
                  <a:lnTo>
                    <a:pt x="64" y="3"/>
                  </a:lnTo>
                  <a:lnTo>
                    <a:pt x="0" y="4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5" name="Freeform 151"/>
            <p:cNvSpPr>
              <a:spLocks/>
            </p:cNvSpPr>
            <p:nvPr/>
          </p:nvSpPr>
          <p:spPr bwMode="auto">
            <a:xfrm>
              <a:off x="6399211" y="4327529"/>
              <a:ext cx="98425" cy="61913"/>
            </a:xfrm>
            <a:custGeom>
              <a:avLst/>
              <a:gdLst>
                <a:gd name="T0" fmla="*/ 0 w 38"/>
                <a:gd name="T1" fmla="*/ 2147483647 h 24"/>
                <a:gd name="T2" fmla="*/ 2147483647 w 38"/>
                <a:gd name="T3" fmla="*/ 0 h 24"/>
                <a:gd name="T4" fmla="*/ 2147483647 w 38"/>
                <a:gd name="T5" fmla="*/ 2147483647 h 24"/>
                <a:gd name="T6" fmla="*/ 0 w 38"/>
                <a:gd name="T7" fmla="*/ 2147483647 h 24"/>
                <a:gd name="T8" fmla="*/ 0 w 38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24">
                  <a:moveTo>
                    <a:pt x="0" y="2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6" name="Freeform 152"/>
            <p:cNvSpPr>
              <a:spLocks/>
            </p:cNvSpPr>
            <p:nvPr/>
          </p:nvSpPr>
          <p:spPr bwMode="auto">
            <a:xfrm>
              <a:off x="6402386" y="4340227"/>
              <a:ext cx="92074" cy="58738"/>
            </a:xfrm>
            <a:custGeom>
              <a:avLst/>
              <a:gdLst>
                <a:gd name="T0" fmla="*/ 0 w 36"/>
                <a:gd name="T1" fmla="*/ 2147483647 h 23"/>
                <a:gd name="T2" fmla="*/ 2147483647 w 36"/>
                <a:gd name="T3" fmla="*/ 0 h 23"/>
                <a:gd name="T4" fmla="*/ 2147483647 w 36"/>
                <a:gd name="T5" fmla="*/ 2147483647 h 23"/>
                <a:gd name="T6" fmla="*/ 0 w 36"/>
                <a:gd name="T7" fmla="*/ 2147483647 h 23"/>
                <a:gd name="T8" fmla="*/ 0 w 36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3">
                  <a:moveTo>
                    <a:pt x="0" y="21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7" name="Freeform 153"/>
            <p:cNvSpPr>
              <a:spLocks/>
            </p:cNvSpPr>
            <p:nvPr/>
          </p:nvSpPr>
          <p:spPr bwMode="auto">
            <a:xfrm>
              <a:off x="6403974" y="4352927"/>
              <a:ext cx="88899" cy="57150"/>
            </a:xfrm>
            <a:custGeom>
              <a:avLst/>
              <a:gdLst>
                <a:gd name="T0" fmla="*/ 0 w 34"/>
                <a:gd name="T1" fmla="*/ 2147483647 h 22"/>
                <a:gd name="T2" fmla="*/ 2147483647 w 34"/>
                <a:gd name="T3" fmla="*/ 0 h 22"/>
                <a:gd name="T4" fmla="*/ 2147483647 w 34"/>
                <a:gd name="T5" fmla="*/ 2147483647 h 22"/>
                <a:gd name="T6" fmla="*/ 0 w 34"/>
                <a:gd name="T7" fmla="*/ 2147483647 h 22"/>
                <a:gd name="T8" fmla="*/ 0 w 34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2">
                  <a:moveTo>
                    <a:pt x="0" y="2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8" name="Freeform 154"/>
            <p:cNvSpPr>
              <a:spLocks/>
            </p:cNvSpPr>
            <p:nvPr/>
          </p:nvSpPr>
          <p:spPr bwMode="auto">
            <a:xfrm>
              <a:off x="6407149" y="4365628"/>
              <a:ext cx="82550" cy="53975"/>
            </a:xfrm>
            <a:custGeom>
              <a:avLst/>
              <a:gdLst>
                <a:gd name="T0" fmla="*/ 0 w 32"/>
                <a:gd name="T1" fmla="*/ 2147483647 h 21"/>
                <a:gd name="T2" fmla="*/ 2147483647 w 32"/>
                <a:gd name="T3" fmla="*/ 0 h 21"/>
                <a:gd name="T4" fmla="*/ 2147483647 w 32"/>
                <a:gd name="T5" fmla="*/ 2147483647 h 21"/>
                <a:gd name="T6" fmla="*/ 0 w 32"/>
                <a:gd name="T7" fmla="*/ 2147483647 h 21"/>
                <a:gd name="T8" fmla="*/ 0 w 32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1">
                  <a:moveTo>
                    <a:pt x="0" y="19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9" name="Freeform 155"/>
            <p:cNvSpPr>
              <a:spLocks/>
            </p:cNvSpPr>
            <p:nvPr/>
          </p:nvSpPr>
          <p:spPr bwMode="auto">
            <a:xfrm>
              <a:off x="6408737" y="4378328"/>
              <a:ext cx="80962" cy="52387"/>
            </a:xfrm>
            <a:custGeom>
              <a:avLst/>
              <a:gdLst>
                <a:gd name="T0" fmla="*/ 0 w 31"/>
                <a:gd name="T1" fmla="*/ 2147483647 h 20"/>
                <a:gd name="T2" fmla="*/ 2147483647 w 31"/>
                <a:gd name="T3" fmla="*/ 0 h 20"/>
                <a:gd name="T4" fmla="*/ 2147483647 w 31"/>
                <a:gd name="T5" fmla="*/ 2147483647 h 20"/>
                <a:gd name="T6" fmla="*/ 0 w 31"/>
                <a:gd name="T7" fmla="*/ 2147483647 h 20"/>
                <a:gd name="T8" fmla="*/ 0 w 31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0">
                  <a:moveTo>
                    <a:pt x="0" y="18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0" name="Freeform 156"/>
            <p:cNvSpPr>
              <a:spLocks/>
            </p:cNvSpPr>
            <p:nvPr/>
          </p:nvSpPr>
          <p:spPr bwMode="auto">
            <a:xfrm>
              <a:off x="6408737" y="4391028"/>
              <a:ext cx="77788" cy="49213"/>
            </a:xfrm>
            <a:custGeom>
              <a:avLst/>
              <a:gdLst>
                <a:gd name="T0" fmla="*/ 0 w 30"/>
                <a:gd name="T1" fmla="*/ 2147483647 h 19"/>
                <a:gd name="T2" fmla="*/ 2147483647 w 30"/>
                <a:gd name="T3" fmla="*/ 0 h 19"/>
                <a:gd name="T4" fmla="*/ 2147483647 w 30"/>
                <a:gd name="T5" fmla="*/ 2147483647 h 19"/>
                <a:gd name="T6" fmla="*/ 2147483647 w 30"/>
                <a:gd name="T7" fmla="*/ 2147483647 h 19"/>
                <a:gd name="T8" fmla="*/ 0 w 30"/>
                <a:gd name="T9" fmla="*/ 2147483647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19">
                  <a:moveTo>
                    <a:pt x="0" y="1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1" name="Freeform 157"/>
            <p:cNvSpPr>
              <a:spLocks/>
            </p:cNvSpPr>
            <p:nvPr/>
          </p:nvSpPr>
          <p:spPr bwMode="auto">
            <a:xfrm>
              <a:off x="6411912" y="4403728"/>
              <a:ext cx="73025" cy="47624"/>
            </a:xfrm>
            <a:custGeom>
              <a:avLst/>
              <a:gdLst>
                <a:gd name="T0" fmla="*/ 0 w 28"/>
                <a:gd name="T1" fmla="*/ 2147483647 h 18"/>
                <a:gd name="T2" fmla="*/ 2147483647 w 28"/>
                <a:gd name="T3" fmla="*/ 0 h 18"/>
                <a:gd name="T4" fmla="*/ 2147483647 w 28"/>
                <a:gd name="T5" fmla="*/ 2147483647 h 18"/>
                <a:gd name="T6" fmla="*/ 0 w 28"/>
                <a:gd name="T7" fmla="*/ 2147483647 h 18"/>
                <a:gd name="T8" fmla="*/ 0 w 28"/>
                <a:gd name="T9" fmla="*/ 2147483647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8">
                  <a:moveTo>
                    <a:pt x="0" y="16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2" name="Freeform 158"/>
            <p:cNvSpPr>
              <a:spLocks/>
            </p:cNvSpPr>
            <p:nvPr/>
          </p:nvSpPr>
          <p:spPr bwMode="auto">
            <a:xfrm>
              <a:off x="6415086" y="4418017"/>
              <a:ext cx="66676" cy="42864"/>
            </a:xfrm>
            <a:custGeom>
              <a:avLst/>
              <a:gdLst>
                <a:gd name="T0" fmla="*/ 0 w 26"/>
                <a:gd name="T1" fmla="*/ 2147483647 h 17"/>
                <a:gd name="T2" fmla="*/ 2147483647 w 26"/>
                <a:gd name="T3" fmla="*/ 0 h 17"/>
                <a:gd name="T4" fmla="*/ 2147483647 w 26"/>
                <a:gd name="T5" fmla="*/ 2147483647 h 17"/>
                <a:gd name="T6" fmla="*/ 0 w 26"/>
                <a:gd name="T7" fmla="*/ 2147483647 h 17"/>
                <a:gd name="T8" fmla="*/ 0 w 26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7">
                  <a:moveTo>
                    <a:pt x="0" y="15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5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3" name="Freeform 159"/>
            <p:cNvSpPr>
              <a:spLocks/>
            </p:cNvSpPr>
            <p:nvPr/>
          </p:nvSpPr>
          <p:spPr bwMode="auto">
            <a:xfrm>
              <a:off x="6415086" y="4430717"/>
              <a:ext cx="65087" cy="41275"/>
            </a:xfrm>
            <a:custGeom>
              <a:avLst/>
              <a:gdLst>
                <a:gd name="T0" fmla="*/ 0 w 25"/>
                <a:gd name="T1" fmla="*/ 2147483647 h 16"/>
                <a:gd name="T2" fmla="*/ 2147483647 w 25"/>
                <a:gd name="T3" fmla="*/ 0 h 16"/>
                <a:gd name="T4" fmla="*/ 2147483647 w 25"/>
                <a:gd name="T5" fmla="*/ 2147483647 h 16"/>
                <a:gd name="T6" fmla="*/ 2147483647 w 25"/>
                <a:gd name="T7" fmla="*/ 2147483647 h 16"/>
                <a:gd name="T8" fmla="*/ 0 w 2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6">
                  <a:moveTo>
                    <a:pt x="0" y="14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2"/>
                    <a:pt x="25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4" name="Freeform 160"/>
            <p:cNvSpPr>
              <a:spLocks/>
            </p:cNvSpPr>
            <p:nvPr/>
          </p:nvSpPr>
          <p:spPr bwMode="auto">
            <a:xfrm>
              <a:off x="6416672" y="4443415"/>
              <a:ext cx="60324" cy="41275"/>
            </a:xfrm>
            <a:custGeom>
              <a:avLst/>
              <a:gdLst>
                <a:gd name="T0" fmla="*/ 0 w 23"/>
                <a:gd name="T1" fmla="*/ 2147483647 h 16"/>
                <a:gd name="T2" fmla="*/ 2147483647 w 23"/>
                <a:gd name="T3" fmla="*/ 0 h 16"/>
                <a:gd name="T4" fmla="*/ 2147483647 w 23"/>
                <a:gd name="T5" fmla="*/ 2147483647 h 16"/>
                <a:gd name="T6" fmla="*/ 0 w 23"/>
                <a:gd name="T7" fmla="*/ 2147483647 h 16"/>
                <a:gd name="T8" fmla="*/ 0 w 23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6">
                  <a:moveTo>
                    <a:pt x="0" y="1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3" y="1"/>
                    <a:pt x="23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5" name="Freeform 161"/>
            <p:cNvSpPr>
              <a:spLocks/>
            </p:cNvSpPr>
            <p:nvPr/>
          </p:nvSpPr>
          <p:spPr bwMode="auto">
            <a:xfrm>
              <a:off x="6416672" y="4456115"/>
              <a:ext cx="60324" cy="38101"/>
            </a:xfrm>
            <a:custGeom>
              <a:avLst/>
              <a:gdLst>
                <a:gd name="T0" fmla="*/ 0 w 23"/>
                <a:gd name="T1" fmla="*/ 2147483647 h 15"/>
                <a:gd name="T2" fmla="*/ 2147483647 w 23"/>
                <a:gd name="T3" fmla="*/ 0 h 15"/>
                <a:gd name="T4" fmla="*/ 2147483647 w 23"/>
                <a:gd name="T5" fmla="*/ 2147483647 h 15"/>
                <a:gd name="T6" fmla="*/ 0 w 23"/>
                <a:gd name="T7" fmla="*/ 2147483647 h 15"/>
                <a:gd name="T8" fmla="*/ 0 w 23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5">
                  <a:moveTo>
                    <a:pt x="0" y="1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6" name="Freeform 162"/>
            <p:cNvSpPr>
              <a:spLocks/>
            </p:cNvSpPr>
            <p:nvPr/>
          </p:nvSpPr>
          <p:spPr bwMode="auto">
            <a:xfrm>
              <a:off x="6419849" y="4465641"/>
              <a:ext cx="57150" cy="39689"/>
            </a:xfrm>
            <a:custGeom>
              <a:avLst/>
              <a:gdLst>
                <a:gd name="T0" fmla="*/ 0 w 22"/>
                <a:gd name="T1" fmla="*/ 2147483647 h 15"/>
                <a:gd name="T2" fmla="*/ 2147483647 w 22"/>
                <a:gd name="T3" fmla="*/ 0 h 15"/>
                <a:gd name="T4" fmla="*/ 2147483647 w 22"/>
                <a:gd name="T5" fmla="*/ 2147483647 h 15"/>
                <a:gd name="T6" fmla="*/ 0 w 22"/>
                <a:gd name="T7" fmla="*/ 2147483647 h 15"/>
                <a:gd name="T8" fmla="*/ 0 w 22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0" y="13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7" name="Freeform 163"/>
            <p:cNvSpPr>
              <a:spLocks/>
            </p:cNvSpPr>
            <p:nvPr/>
          </p:nvSpPr>
          <p:spPr bwMode="auto">
            <a:xfrm>
              <a:off x="6419849" y="4478341"/>
              <a:ext cx="53975" cy="39689"/>
            </a:xfrm>
            <a:custGeom>
              <a:avLst/>
              <a:gdLst>
                <a:gd name="T0" fmla="*/ 0 w 21"/>
                <a:gd name="T1" fmla="*/ 2147483647 h 15"/>
                <a:gd name="T2" fmla="*/ 2147483647 w 21"/>
                <a:gd name="T3" fmla="*/ 0 h 15"/>
                <a:gd name="T4" fmla="*/ 2147483647 w 21"/>
                <a:gd name="T5" fmla="*/ 2147483647 h 15"/>
                <a:gd name="T6" fmla="*/ 0 w 21"/>
                <a:gd name="T7" fmla="*/ 2147483647 h 15"/>
                <a:gd name="T8" fmla="*/ 0 w 21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0" y="12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8" name="Freeform 164"/>
            <p:cNvSpPr>
              <a:spLocks/>
            </p:cNvSpPr>
            <p:nvPr/>
          </p:nvSpPr>
          <p:spPr bwMode="auto">
            <a:xfrm>
              <a:off x="6419849" y="4492628"/>
              <a:ext cx="53975" cy="34924"/>
            </a:xfrm>
            <a:custGeom>
              <a:avLst/>
              <a:gdLst>
                <a:gd name="T0" fmla="*/ 0 w 21"/>
                <a:gd name="T1" fmla="*/ 2147483647 h 14"/>
                <a:gd name="T2" fmla="*/ 2147483647 w 21"/>
                <a:gd name="T3" fmla="*/ 0 h 14"/>
                <a:gd name="T4" fmla="*/ 2147483647 w 21"/>
                <a:gd name="T5" fmla="*/ 2147483647 h 14"/>
                <a:gd name="T6" fmla="*/ 0 w 21"/>
                <a:gd name="T7" fmla="*/ 2147483647 h 14"/>
                <a:gd name="T8" fmla="*/ 0 w 21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4">
                  <a:moveTo>
                    <a:pt x="0" y="12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9" name="Freeform 165"/>
            <p:cNvSpPr>
              <a:spLocks/>
            </p:cNvSpPr>
            <p:nvPr/>
          </p:nvSpPr>
          <p:spPr bwMode="auto">
            <a:xfrm>
              <a:off x="6419849" y="4502153"/>
              <a:ext cx="53975" cy="36512"/>
            </a:xfrm>
            <a:custGeom>
              <a:avLst/>
              <a:gdLst>
                <a:gd name="T0" fmla="*/ 0 w 21"/>
                <a:gd name="T1" fmla="*/ 2147483647 h 14"/>
                <a:gd name="T2" fmla="*/ 2147483647 w 21"/>
                <a:gd name="T3" fmla="*/ 0 h 14"/>
                <a:gd name="T4" fmla="*/ 2147483647 w 21"/>
                <a:gd name="T5" fmla="*/ 2147483647 h 14"/>
                <a:gd name="T6" fmla="*/ 2147483647 w 21"/>
                <a:gd name="T7" fmla="*/ 2147483647 h 14"/>
                <a:gd name="T8" fmla="*/ 0 w 21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4">
                  <a:moveTo>
                    <a:pt x="0" y="12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2"/>
                    <a:pt x="21" y="2"/>
                  </a:cubicBezTo>
                  <a:cubicBezTo>
                    <a:pt x="1" y="14"/>
                    <a:pt x="1" y="14"/>
                    <a:pt x="1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0" name="Freeform 166"/>
            <p:cNvSpPr>
              <a:spLocks/>
            </p:cNvSpPr>
            <p:nvPr/>
          </p:nvSpPr>
          <p:spPr bwMode="auto">
            <a:xfrm>
              <a:off x="6423024" y="4514854"/>
              <a:ext cx="53975" cy="36512"/>
            </a:xfrm>
            <a:custGeom>
              <a:avLst/>
              <a:gdLst>
                <a:gd name="T0" fmla="*/ 0 w 34"/>
                <a:gd name="T1" fmla="*/ 2147483647 h 23"/>
                <a:gd name="T2" fmla="*/ 2147483647 w 34"/>
                <a:gd name="T3" fmla="*/ 0 h 23"/>
                <a:gd name="T4" fmla="*/ 2147483647 w 34"/>
                <a:gd name="T5" fmla="*/ 2147483647 h 23"/>
                <a:gd name="T6" fmla="*/ 0 w 34"/>
                <a:gd name="T7" fmla="*/ 2147483647 h 23"/>
                <a:gd name="T8" fmla="*/ 0 w 34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3">
                  <a:moveTo>
                    <a:pt x="0" y="18"/>
                  </a:moveTo>
                  <a:lnTo>
                    <a:pt x="32" y="0"/>
                  </a:lnTo>
                  <a:lnTo>
                    <a:pt x="34" y="3"/>
                  </a:lnTo>
                  <a:lnTo>
                    <a:pt x="0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1" name="Freeform 167"/>
            <p:cNvSpPr>
              <a:spLocks/>
            </p:cNvSpPr>
            <p:nvPr/>
          </p:nvSpPr>
          <p:spPr bwMode="auto">
            <a:xfrm>
              <a:off x="6423024" y="4525966"/>
              <a:ext cx="53975" cy="34924"/>
            </a:xfrm>
            <a:custGeom>
              <a:avLst/>
              <a:gdLst>
                <a:gd name="T0" fmla="*/ 0 w 34"/>
                <a:gd name="T1" fmla="*/ 2147483647 h 22"/>
                <a:gd name="T2" fmla="*/ 2147483647 w 34"/>
                <a:gd name="T3" fmla="*/ 0 h 22"/>
                <a:gd name="T4" fmla="*/ 2147483647 w 34"/>
                <a:gd name="T5" fmla="*/ 2147483647 h 22"/>
                <a:gd name="T6" fmla="*/ 0 w 34"/>
                <a:gd name="T7" fmla="*/ 2147483647 h 22"/>
                <a:gd name="T8" fmla="*/ 0 w 34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2">
                  <a:moveTo>
                    <a:pt x="0" y="19"/>
                  </a:moveTo>
                  <a:lnTo>
                    <a:pt x="34" y="0"/>
                  </a:lnTo>
                  <a:lnTo>
                    <a:pt x="34" y="3"/>
                  </a:lnTo>
                  <a:lnTo>
                    <a:pt x="0" y="2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2" name="Freeform 168"/>
            <p:cNvSpPr>
              <a:spLocks/>
            </p:cNvSpPr>
            <p:nvPr/>
          </p:nvSpPr>
          <p:spPr bwMode="auto">
            <a:xfrm>
              <a:off x="6424612" y="4535491"/>
              <a:ext cx="52387" cy="36512"/>
            </a:xfrm>
            <a:custGeom>
              <a:avLst/>
              <a:gdLst>
                <a:gd name="T0" fmla="*/ 0 w 33"/>
                <a:gd name="T1" fmla="*/ 2147483647 h 23"/>
                <a:gd name="T2" fmla="*/ 2147483647 w 33"/>
                <a:gd name="T3" fmla="*/ 0 h 23"/>
                <a:gd name="T4" fmla="*/ 2147483647 w 33"/>
                <a:gd name="T5" fmla="*/ 2147483647 h 23"/>
                <a:gd name="T6" fmla="*/ 0 w 33"/>
                <a:gd name="T7" fmla="*/ 2147483647 h 23"/>
                <a:gd name="T8" fmla="*/ 0 w 3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3">
                  <a:moveTo>
                    <a:pt x="0" y="20"/>
                  </a:moveTo>
                  <a:lnTo>
                    <a:pt x="33" y="0"/>
                  </a:lnTo>
                  <a:lnTo>
                    <a:pt x="33" y="5"/>
                  </a:lnTo>
                  <a:lnTo>
                    <a:pt x="0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3" name="Freeform 169"/>
            <p:cNvSpPr>
              <a:spLocks/>
            </p:cNvSpPr>
            <p:nvPr/>
          </p:nvSpPr>
          <p:spPr bwMode="auto">
            <a:xfrm>
              <a:off x="6424612" y="4548192"/>
              <a:ext cx="52387" cy="36512"/>
            </a:xfrm>
            <a:custGeom>
              <a:avLst/>
              <a:gdLst>
                <a:gd name="T0" fmla="*/ 0 w 33"/>
                <a:gd name="T1" fmla="*/ 2147483647 h 23"/>
                <a:gd name="T2" fmla="*/ 2147483647 w 33"/>
                <a:gd name="T3" fmla="*/ 0 h 23"/>
                <a:gd name="T4" fmla="*/ 2147483647 w 33"/>
                <a:gd name="T5" fmla="*/ 2147483647 h 23"/>
                <a:gd name="T6" fmla="*/ 0 w 33"/>
                <a:gd name="T7" fmla="*/ 2147483647 h 23"/>
                <a:gd name="T8" fmla="*/ 0 w 3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3">
                  <a:moveTo>
                    <a:pt x="0" y="18"/>
                  </a:moveTo>
                  <a:lnTo>
                    <a:pt x="33" y="0"/>
                  </a:lnTo>
                  <a:lnTo>
                    <a:pt x="33" y="4"/>
                  </a:lnTo>
                  <a:lnTo>
                    <a:pt x="0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4" name="Freeform 170"/>
            <p:cNvSpPr>
              <a:spLocks/>
            </p:cNvSpPr>
            <p:nvPr/>
          </p:nvSpPr>
          <p:spPr bwMode="auto">
            <a:xfrm>
              <a:off x="6424612" y="4559303"/>
              <a:ext cx="52387" cy="34924"/>
            </a:xfrm>
            <a:custGeom>
              <a:avLst/>
              <a:gdLst>
                <a:gd name="T0" fmla="*/ 0 w 33"/>
                <a:gd name="T1" fmla="*/ 2147483647 h 22"/>
                <a:gd name="T2" fmla="*/ 2147483647 w 33"/>
                <a:gd name="T3" fmla="*/ 0 h 22"/>
                <a:gd name="T4" fmla="*/ 2147483647 w 33"/>
                <a:gd name="T5" fmla="*/ 2147483647 h 22"/>
                <a:gd name="T6" fmla="*/ 0 w 33"/>
                <a:gd name="T7" fmla="*/ 2147483647 h 22"/>
                <a:gd name="T8" fmla="*/ 0 w 33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2">
                  <a:moveTo>
                    <a:pt x="0" y="19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0" y="2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5" name="Freeform 171"/>
            <p:cNvSpPr>
              <a:spLocks/>
            </p:cNvSpPr>
            <p:nvPr/>
          </p:nvSpPr>
          <p:spPr bwMode="auto">
            <a:xfrm>
              <a:off x="6427786" y="4572004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0 h 21"/>
                <a:gd name="T4" fmla="*/ 2147483647 w 33"/>
                <a:gd name="T5" fmla="*/ 2147483647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18"/>
                  </a:moveTo>
                  <a:lnTo>
                    <a:pt x="31" y="0"/>
                  </a:lnTo>
                  <a:lnTo>
                    <a:pt x="33" y="3"/>
                  </a:lnTo>
                  <a:lnTo>
                    <a:pt x="0" y="2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6" name="Freeform 172"/>
            <p:cNvSpPr>
              <a:spLocks/>
            </p:cNvSpPr>
            <p:nvPr/>
          </p:nvSpPr>
          <p:spPr bwMode="auto">
            <a:xfrm>
              <a:off x="6427786" y="4581527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0 h 21"/>
                <a:gd name="T4" fmla="*/ 2147483647 w 33"/>
                <a:gd name="T5" fmla="*/ 2147483647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18"/>
                  </a:moveTo>
                  <a:lnTo>
                    <a:pt x="33" y="0"/>
                  </a:lnTo>
                  <a:lnTo>
                    <a:pt x="33" y="4"/>
                  </a:lnTo>
                  <a:lnTo>
                    <a:pt x="0" y="2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7" name="Freeform 173"/>
            <p:cNvSpPr>
              <a:spLocks/>
            </p:cNvSpPr>
            <p:nvPr/>
          </p:nvSpPr>
          <p:spPr bwMode="auto">
            <a:xfrm>
              <a:off x="6429373" y="4592641"/>
              <a:ext cx="50801" cy="36512"/>
            </a:xfrm>
            <a:custGeom>
              <a:avLst/>
              <a:gdLst>
                <a:gd name="T0" fmla="*/ 0 w 32"/>
                <a:gd name="T1" fmla="*/ 2147483647 h 23"/>
                <a:gd name="T2" fmla="*/ 2147483647 w 32"/>
                <a:gd name="T3" fmla="*/ 0 h 23"/>
                <a:gd name="T4" fmla="*/ 2147483647 w 32"/>
                <a:gd name="T5" fmla="*/ 2147483647 h 23"/>
                <a:gd name="T6" fmla="*/ 0 w 32"/>
                <a:gd name="T7" fmla="*/ 2147483647 h 23"/>
                <a:gd name="T8" fmla="*/ 0 w 32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3">
                  <a:moveTo>
                    <a:pt x="0" y="19"/>
                  </a:moveTo>
                  <a:lnTo>
                    <a:pt x="32" y="0"/>
                  </a:lnTo>
                  <a:lnTo>
                    <a:pt x="32" y="3"/>
                  </a:lnTo>
                  <a:lnTo>
                    <a:pt x="0" y="23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8" name="Freeform 174"/>
            <p:cNvSpPr>
              <a:spLocks/>
            </p:cNvSpPr>
            <p:nvPr/>
          </p:nvSpPr>
          <p:spPr bwMode="auto">
            <a:xfrm>
              <a:off x="6429373" y="4605342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0 h 21"/>
                <a:gd name="T4" fmla="*/ 2147483647 w 33"/>
                <a:gd name="T5" fmla="*/ 2147483647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18"/>
                  </a:moveTo>
                  <a:lnTo>
                    <a:pt x="32" y="0"/>
                  </a:lnTo>
                  <a:lnTo>
                    <a:pt x="33" y="3"/>
                  </a:lnTo>
                  <a:lnTo>
                    <a:pt x="0" y="2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9" name="Freeform 175"/>
            <p:cNvSpPr>
              <a:spLocks/>
            </p:cNvSpPr>
            <p:nvPr/>
          </p:nvSpPr>
          <p:spPr bwMode="auto">
            <a:xfrm>
              <a:off x="6429373" y="4614865"/>
              <a:ext cx="52387" cy="34924"/>
            </a:xfrm>
            <a:custGeom>
              <a:avLst/>
              <a:gdLst>
                <a:gd name="T0" fmla="*/ 0 w 33"/>
                <a:gd name="T1" fmla="*/ 2147483647 h 22"/>
                <a:gd name="T2" fmla="*/ 2147483647 w 33"/>
                <a:gd name="T3" fmla="*/ 0 h 22"/>
                <a:gd name="T4" fmla="*/ 2147483647 w 33"/>
                <a:gd name="T5" fmla="*/ 2147483647 h 22"/>
                <a:gd name="T6" fmla="*/ 2147483647 w 33"/>
                <a:gd name="T7" fmla="*/ 2147483647 h 22"/>
                <a:gd name="T8" fmla="*/ 0 w 33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2">
                  <a:moveTo>
                    <a:pt x="0" y="18"/>
                  </a:moveTo>
                  <a:lnTo>
                    <a:pt x="33" y="0"/>
                  </a:lnTo>
                  <a:lnTo>
                    <a:pt x="33" y="4"/>
                  </a:lnTo>
                  <a:lnTo>
                    <a:pt x="2" y="2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0" name="Freeform 176"/>
            <p:cNvSpPr>
              <a:spLocks/>
            </p:cNvSpPr>
            <p:nvPr/>
          </p:nvSpPr>
          <p:spPr bwMode="auto">
            <a:xfrm>
              <a:off x="6432549" y="4625977"/>
              <a:ext cx="49213" cy="36512"/>
            </a:xfrm>
            <a:custGeom>
              <a:avLst/>
              <a:gdLst>
                <a:gd name="T0" fmla="*/ 0 w 31"/>
                <a:gd name="T1" fmla="*/ 2147483647 h 23"/>
                <a:gd name="T2" fmla="*/ 2147483647 w 31"/>
                <a:gd name="T3" fmla="*/ 0 h 23"/>
                <a:gd name="T4" fmla="*/ 2147483647 w 31"/>
                <a:gd name="T5" fmla="*/ 2147483647 h 23"/>
                <a:gd name="T6" fmla="*/ 0 w 31"/>
                <a:gd name="T7" fmla="*/ 2147483647 h 23"/>
                <a:gd name="T8" fmla="*/ 0 w 31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3">
                  <a:moveTo>
                    <a:pt x="0" y="18"/>
                  </a:moveTo>
                  <a:lnTo>
                    <a:pt x="31" y="0"/>
                  </a:lnTo>
                  <a:lnTo>
                    <a:pt x="31" y="3"/>
                  </a:lnTo>
                  <a:lnTo>
                    <a:pt x="0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1" name="Freeform 177"/>
            <p:cNvSpPr>
              <a:spLocks/>
            </p:cNvSpPr>
            <p:nvPr/>
          </p:nvSpPr>
          <p:spPr bwMode="auto">
            <a:xfrm>
              <a:off x="6432549" y="4638677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0 h 21"/>
                <a:gd name="T4" fmla="*/ 2147483647 w 33"/>
                <a:gd name="T5" fmla="*/ 2147483647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18"/>
                  </a:moveTo>
                  <a:lnTo>
                    <a:pt x="31" y="0"/>
                  </a:lnTo>
                  <a:lnTo>
                    <a:pt x="33" y="3"/>
                  </a:lnTo>
                  <a:lnTo>
                    <a:pt x="0" y="2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2" name="Freeform 178"/>
            <p:cNvSpPr>
              <a:spLocks/>
            </p:cNvSpPr>
            <p:nvPr/>
          </p:nvSpPr>
          <p:spPr bwMode="auto">
            <a:xfrm>
              <a:off x="6432549" y="4649791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0 h 21"/>
                <a:gd name="T4" fmla="*/ 2147483647 w 33"/>
                <a:gd name="T5" fmla="*/ 2147483647 h 21"/>
                <a:gd name="T6" fmla="*/ 2147483647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17"/>
                  </a:moveTo>
                  <a:lnTo>
                    <a:pt x="33" y="0"/>
                  </a:lnTo>
                  <a:lnTo>
                    <a:pt x="33" y="3"/>
                  </a:lnTo>
                  <a:lnTo>
                    <a:pt x="2" y="21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3" name="Freeform 179"/>
            <p:cNvSpPr>
              <a:spLocks/>
            </p:cNvSpPr>
            <p:nvPr/>
          </p:nvSpPr>
          <p:spPr bwMode="auto">
            <a:xfrm>
              <a:off x="6435724" y="4659317"/>
              <a:ext cx="49213" cy="36512"/>
            </a:xfrm>
            <a:custGeom>
              <a:avLst/>
              <a:gdLst>
                <a:gd name="T0" fmla="*/ 0 w 31"/>
                <a:gd name="T1" fmla="*/ 2147483647 h 23"/>
                <a:gd name="T2" fmla="*/ 2147483647 w 31"/>
                <a:gd name="T3" fmla="*/ 0 h 23"/>
                <a:gd name="T4" fmla="*/ 2147483647 w 31"/>
                <a:gd name="T5" fmla="*/ 2147483647 h 23"/>
                <a:gd name="T6" fmla="*/ 0 w 31"/>
                <a:gd name="T7" fmla="*/ 2147483647 h 23"/>
                <a:gd name="T8" fmla="*/ 0 w 31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3">
                  <a:moveTo>
                    <a:pt x="0" y="18"/>
                  </a:moveTo>
                  <a:lnTo>
                    <a:pt x="31" y="0"/>
                  </a:lnTo>
                  <a:lnTo>
                    <a:pt x="31" y="3"/>
                  </a:lnTo>
                  <a:lnTo>
                    <a:pt x="0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4" name="Freeform 180"/>
            <p:cNvSpPr>
              <a:spLocks/>
            </p:cNvSpPr>
            <p:nvPr/>
          </p:nvSpPr>
          <p:spPr bwMode="auto">
            <a:xfrm>
              <a:off x="6435724" y="4670429"/>
              <a:ext cx="50801" cy="34924"/>
            </a:xfrm>
            <a:custGeom>
              <a:avLst/>
              <a:gdLst>
                <a:gd name="T0" fmla="*/ 0 w 32"/>
                <a:gd name="T1" fmla="*/ 2147483647 h 22"/>
                <a:gd name="T2" fmla="*/ 2147483647 w 32"/>
                <a:gd name="T3" fmla="*/ 0 h 22"/>
                <a:gd name="T4" fmla="*/ 2147483647 w 32"/>
                <a:gd name="T5" fmla="*/ 2147483647 h 22"/>
                <a:gd name="T6" fmla="*/ 0 w 32"/>
                <a:gd name="T7" fmla="*/ 2147483647 h 22"/>
                <a:gd name="T8" fmla="*/ 0 w 32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2">
                  <a:moveTo>
                    <a:pt x="0" y="19"/>
                  </a:moveTo>
                  <a:lnTo>
                    <a:pt x="32" y="0"/>
                  </a:lnTo>
                  <a:lnTo>
                    <a:pt x="32" y="4"/>
                  </a:lnTo>
                  <a:lnTo>
                    <a:pt x="0" y="2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5" name="Freeform 181"/>
            <p:cNvSpPr>
              <a:spLocks/>
            </p:cNvSpPr>
            <p:nvPr/>
          </p:nvSpPr>
          <p:spPr bwMode="auto">
            <a:xfrm>
              <a:off x="6437312" y="4683127"/>
              <a:ext cx="49213" cy="33338"/>
            </a:xfrm>
            <a:custGeom>
              <a:avLst/>
              <a:gdLst>
                <a:gd name="T0" fmla="*/ 0 w 31"/>
                <a:gd name="T1" fmla="*/ 2147483647 h 21"/>
                <a:gd name="T2" fmla="*/ 2147483647 w 31"/>
                <a:gd name="T3" fmla="*/ 0 h 21"/>
                <a:gd name="T4" fmla="*/ 2147483647 w 31"/>
                <a:gd name="T5" fmla="*/ 2147483647 h 21"/>
                <a:gd name="T6" fmla="*/ 0 w 31"/>
                <a:gd name="T7" fmla="*/ 2147483647 h 21"/>
                <a:gd name="T8" fmla="*/ 0 w 31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1">
                  <a:moveTo>
                    <a:pt x="0" y="18"/>
                  </a:moveTo>
                  <a:lnTo>
                    <a:pt x="31" y="0"/>
                  </a:lnTo>
                  <a:lnTo>
                    <a:pt x="31" y="3"/>
                  </a:lnTo>
                  <a:lnTo>
                    <a:pt x="0" y="2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6" name="Freeform 182"/>
            <p:cNvSpPr>
              <a:spLocks/>
            </p:cNvSpPr>
            <p:nvPr/>
          </p:nvSpPr>
          <p:spPr bwMode="auto">
            <a:xfrm>
              <a:off x="6437312" y="4692653"/>
              <a:ext cx="52387" cy="36512"/>
            </a:xfrm>
            <a:custGeom>
              <a:avLst/>
              <a:gdLst>
                <a:gd name="T0" fmla="*/ 0 w 33"/>
                <a:gd name="T1" fmla="*/ 2147483647 h 23"/>
                <a:gd name="T2" fmla="*/ 2147483647 w 33"/>
                <a:gd name="T3" fmla="*/ 0 h 23"/>
                <a:gd name="T4" fmla="*/ 2147483647 w 33"/>
                <a:gd name="T5" fmla="*/ 2147483647 h 23"/>
                <a:gd name="T6" fmla="*/ 0 w 33"/>
                <a:gd name="T7" fmla="*/ 2147483647 h 23"/>
                <a:gd name="T8" fmla="*/ 0 w 3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3">
                  <a:moveTo>
                    <a:pt x="0" y="18"/>
                  </a:moveTo>
                  <a:lnTo>
                    <a:pt x="31" y="0"/>
                  </a:lnTo>
                  <a:lnTo>
                    <a:pt x="33" y="3"/>
                  </a:lnTo>
                  <a:lnTo>
                    <a:pt x="0" y="23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7" name="Freeform 183"/>
            <p:cNvSpPr>
              <a:spLocks/>
            </p:cNvSpPr>
            <p:nvPr/>
          </p:nvSpPr>
          <p:spPr bwMode="auto">
            <a:xfrm>
              <a:off x="6437312" y="4703767"/>
              <a:ext cx="52387" cy="34924"/>
            </a:xfrm>
            <a:custGeom>
              <a:avLst/>
              <a:gdLst>
                <a:gd name="T0" fmla="*/ 0 w 20"/>
                <a:gd name="T1" fmla="*/ 2147483647 h 14"/>
                <a:gd name="T2" fmla="*/ 2147483647 w 20"/>
                <a:gd name="T3" fmla="*/ 0 h 14"/>
                <a:gd name="T4" fmla="*/ 2147483647 w 20"/>
                <a:gd name="T5" fmla="*/ 2147483647 h 14"/>
                <a:gd name="T6" fmla="*/ 0 w 20"/>
                <a:gd name="T7" fmla="*/ 2147483647 h 14"/>
                <a:gd name="T8" fmla="*/ 0 w 2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0" y="1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8" name="Freeform 184"/>
            <p:cNvSpPr>
              <a:spLocks/>
            </p:cNvSpPr>
            <p:nvPr/>
          </p:nvSpPr>
          <p:spPr bwMode="auto">
            <a:xfrm>
              <a:off x="6437312" y="4716467"/>
              <a:ext cx="55564" cy="33338"/>
            </a:xfrm>
            <a:custGeom>
              <a:avLst/>
              <a:gdLst>
                <a:gd name="T0" fmla="*/ 0 w 35"/>
                <a:gd name="T1" fmla="*/ 2147483647 h 21"/>
                <a:gd name="T2" fmla="*/ 2147483647 w 35"/>
                <a:gd name="T3" fmla="*/ 0 h 21"/>
                <a:gd name="T4" fmla="*/ 2147483647 w 35"/>
                <a:gd name="T5" fmla="*/ 2147483647 h 21"/>
                <a:gd name="T6" fmla="*/ 0 w 35"/>
                <a:gd name="T7" fmla="*/ 2147483647 h 21"/>
                <a:gd name="T8" fmla="*/ 0 w 35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1">
                  <a:moveTo>
                    <a:pt x="0" y="18"/>
                  </a:moveTo>
                  <a:lnTo>
                    <a:pt x="33" y="0"/>
                  </a:lnTo>
                  <a:lnTo>
                    <a:pt x="35" y="3"/>
                  </a:lnTo>
                  <a:lnTo>
                    <a:pt x="0" y="2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9" name="Freeform 185"/>
            <p:cNvSpPr>
              <a:spLocks/>
            </p:cNvSpPr>
            <p:nvPr/>
          </p:nvSpPr>
          <p:spPr bwMode="auto">
            <a:xfrm>
              <a:off x="6437312" y="4725991"/>
              <a:ext cx="55564" cy="36512"/>
            </a:xfrm>
            <a:custGeom>
              <a:avLst/>
              <a:gdLst>
                <a:gd name="T0" fmla="*/ 0 w 35"/>
                <a:gd name="T1" fmla="*/ 2147483647 h 23"/>
                <a:gd name="T2" fmla="*/ 2147483647 w 35"/>
                <a:gd name="T3" fmla="*/ 0 h 23"/>
                <a:gd name="T4" fmla="*/ 2147483647 w 35"/>
                <a:gd name="T5" fmla="*/ 2147483647 h 23"/>
                <a:gd name="T6" fmla="*/ 2147483647 w 35"/>
                <a:gd name="T7" fmla="*/ 2147483647 h 23"/>
                <a:gd name="T8" fmla="*/ 0 w 3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3">
                  <a:moveTo>
                    <a:pt x="0" y="20"/>
                  </a:moveTo>
                  <a:lnTo>
                    <a:pt x="35" y="0"/>
                  </a:lnTo>
                  <a:lnTo>
                    <a:pt x="35" y="3"/>
                  </a:lnTo>
                  <a:lnTo>
                    <a:pt x="2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0" name="Freeform 186"/>
            <p:cNvSpPr>
              <a:spLocks/>
            </p:cNvSpPr>
            <p:nvPr/>
          </p:nvSpPr>
          <p:spPr bwMode="auto">
            <a:xfrm>
              <a:off x="6440487" y="4737103"/>
              <a:ext cx="53975" cy="34924"/>
            </a:xfrm>
            <a:custGeom>
              <a:avLst/>
              <a:gdLst>
                <a:gd name="T0" fmla="*/ 0 w 21"/>
                <a:gd name="T1" fmla="*/ 2147483647 h 14"/>
                <a:gd name="T2" fmla="*/ 2147483647 w 21"/>
                <a:gd name="T3" fmla="*/ 0 h 14"/>
                <a:gd name="T4" fmla="*/ 2147483647 w 21"/>
                <a:gd name="T5" fmla="*/ 2147483647 h 14"/>
                <a:gd name="T6" fmla="*/ 0 w 21"/>
                <a:gd name="T7" fmla="*/ 2147483647 h 14"/>
                <a:gd name="T8" fmla="*/ 0 w 21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4">
                  <a:moveTo>
                    <a:pt x="0" y="1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1" name="Freeform 187"/>
            <p:cNvSpPr>
              <a:spLocks/>
            </p:cNvSpPr>
            <p:nvPr/>
          </p:nvSpPr>
          <p:spPr bwMode="auto">
            <a:xfrm>
              <a:off x="6440487" y="4746628"/>
              <a:ext cx="53975" cy="39689"/>
            </a:xfrm>
            <a:custGeom>
              <a:avLst/>
              <a:gdLst>
                <a:gd name="T0" fmla="*/ 0 w 21"/>
                <a:gd name="T1" fmla="*/ 2147483647 h 15"/>
                <a:gd name="T2" fmla="*/ 2147483647 w 21"/>
                <a:gd name="T3" fmla="*/ 0 h 15"/>
                <a:gd name="T4" fmla="*/ 2147483647 w 21"/>
                <a:gd name="T5" fmla="*/ 2147483647 h 15"/>
                <a:gd name="T6" fmla="*/ 0 w 21"/>
                <a:gd name="T7" fmla="*/ 2147483647 h 15"/>
                <a:gd name="T8" fmla="*/ 0 w 21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0" y="13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2" name="Freeform 188"/>
            <p:cNvSpPr>
              <a:spLocks/>
            </p:cNvSpPr>
            <p:nvPr/>
          </p:nvSpPr>
          <p:spPr bwMode="auto">
            <a:xfrm>
              <a:off x="6440487" y="4759329"/>
              <a:ext cx="57150" cy="36512"/>
            </a:xfrm>
            <a:custGeom>
              <a:avLst/>
              <a:gdLst>
                <a:gd name="T0" fmla="*/ 0 w 22"/>
                <a:gd name="T1" fmla="*/ 2147483647 h 14"/>
                <a:gd name="T2" fmla="*/ 2147483647 w 22"/>
                <a:gd name="T3" fmla="*/ 0 h 14"/>
                <a:gd name="T4" fmla="*/ 2147483647 w 22"/>
                <a:gd name="T5" fmla="*/ 2147483647 h 14"/>
                <a:gd name="T6" fmla="*/ 0 w 22"/>
                <a:gd name="T7" fmla="*/ 2147483647 h 14"/>
                <a:gd name="T8" fmla="*/ 0 w 22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4">
                  <a:moveTo>
                    <a:pt x="0" y="12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3" name="Freeform 189"/>
            <p:cNvSpPr>
              <a:spLocks/>
            </p:cNvSpPr>
            <p:nvPr/>
          </p:nvSpPr>
          <p:spPr bwMode="auto">
            <a:xfrm>
              <a:off x="6437312" y="4770441"/>
              <a:ext cx="60324" cy="38101"/>
            </a:xfrm>
            <a:custGeom>
              <a:avLst/>
              <a:gdLst>
                <a:gd name="T0" fmla="*/ 2147483647 w 23"/>
                <a:gd name="T1" fmla="*/ 2147483647 h 15"/>
                <a:gd name="T2" fmla="*/ 2147483647 w 23"/>
                <a:gd name="T3" fmla="*/ 0 h 15"/>
                <a:gd name="T4" fmla="*/ 2147483647 w 23"/>
                <a:gd name="T5" fmla="*/ 2147483647 h 15"/>
                <a:gd name="T6" fmla="*/ 0 w 23"/>
                <a:gd name="T7" fmla="*/ 2147483647 h 15"/>
                <a:gd name="T8" fmla="*/ 2147483647 w 23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5">
                  <a:moveTo>
                    <a:pt x="1" y="1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4" name="Freeform 190"/>
            <p:cNvSpPr>
              <a:spLocks/>
            </p:cNvSpPr>
            <p:nvPr/>
          </p:nvSpPr>
          <p:spPr bwMode="auto">
            <a:xfrm>
              <a:off x="6437312" y="4779966"/>
              <a:ext cx="63499" cy="41275"/>
            </a:xfrm>
            <a:custGeom>
              <a:avLst/>
              <a:gdLst>
                <a:gd name="T0" fmla="*/ 0 w 40"/>
                <a:gd name="T1" fmla="*/ 2147483647 h 26"/>
                <a:gd name="T2" fmla="*/ 2147483647 w 40"/>
                <a:gd name="T3" fmla="*/ 0 h 26"/>
                <a:gd name="T4" fmla="*/ 2147483647 w 40"/>
                <a:gd name="T5" fmla="*/ 2147483647 h 26"/>
                <a:gd name="T6" fmla="*/ 0 w 40"/>
                <a:gd name="T7" fmla="*/ 2147483647 h 26"/>
                <a:gd name="T8" fmla="*/ 0 w 4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26">
                  <a:moveTo>
                    <a:pt x="0" y="21"/>
                  </a:moveTo>
                  <a:lnTo>
                    <a:pt x="38" y="0"/>
                  </a:lnTo>
                  <a:lnTo>
                    <a:pt x="40" y="4"/>
                  </a:lnTo>
                  <a:lnTo>
                    <a:pt x="0" y="26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5" name="Freeform 191"/>
            <p:cNvSpPr>
              <a:spLocks/>
            </p:cNvSpPr>
            <p:nvPr/>
          </p:nvSpPr>
          <p:spPr bwMode="auto">
            <a:xfrm>
              <a:off x="6437312" y="4791078"/>
              <a:ext cx="63499" cy="41275"/>
            </a:xfrm>
            <a:custGeom>
              <a:avLst/>
              <a:gdLst>
                <a:gd name="T0" fmla="*/ 0 w 40"/>
                <a:gd name="T1" fmla="*/ 2147483647 h 26"/>
                <a:gd name="T2" fmla="*/ 2147483647 w 40"/>
                <a:gd name="T3" fmla="*/ 0 h 26"/>
                <a:gd name="T4" fmla="*/ 2147483647 w 40"/>
                <a:gd name="T5" fmla="*/ 2147483647 h 26"/>
                <a:gd name="T6" fmla="*/ 0 w 40"/>
                <a:gd name="T7" fmla="*/ 2147483647 h 26"/>
                <a:gd name="T8" fmla="*/ 0 w 4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26">
                  <a:moveTo>
                    <a:pt x="0" y="23"/>
                  </a:moveTo>
                  <a:lnTo>
                    <a:pt x="40" y="0"/>
                  </a:lnTo>
                  <a:lnTo>
                    <a:pt x="40" y="3"/>
                  </a:lnTo>
                  <a:lnTo>
                    <a:pt x="0" y="26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6" name="Freeform 192"/>
            <p:cNvSpPr>
              <a:spLocks/>
            </p:cNvSpPr>
            <p:nvPr/>
          </p:nvSpPr>
          <p:spPr bwMode="auto">
            <a:xfrm>
              <a:off x="6437312" y="4800604"/>
              <a:ext cx="65087" cy="44450"/>
            </a:xfrm>
            <a:custGeom>
              <a:avLst/>
              <a:gdLst>
                <a:gd name="T0" fmla="*/ 0 w 41"/>
                <a:gd name="T1" fmla="*/ 2147483647 h 28"/>
                <a:gd name="T2" fmla="*/ 2147483647 w 41"/>
                <a:gd name="T3" fmla="*/ 0 h 28"/>
                <a:gd name="T4" fmla="*/ 2147483647 w 41"/>
                <a:gd name="T5" fmla="*/ 2147483647 h 28"/>
                <a:gd name="T6" fmla="*/ 0 w 41"/>
                <a:gd name="T7" fmla="*/ 2147483647 h 28"/>
                <a:gd name="T8" fmla="*/ 0 w 41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28">
                  <a:moveTo>
                    <a:pt x="0" y="25"/>
                  </a:moveTo>
                  <a:lnTo>
                    <a:pt x="41" y="0"/>
                  </a:lnTo>
                  <a:lnTo>
                    <a:pt x="41" y="4"/>
                  </a:lnTo>
                  <a:lnTo>
                    <a:pt x="0" y="2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7" name="Freeform 193"/>
            <p:cNvSpPr>
              <a:spLocks/>
            </p:cNvSpPr>
            <p:nvPr/>
          </p:nvSpPr>
          <p:spPr bwMode="auto">
            <a:xfrm>
              <a:off x="6437312" y="4813304"/>
              <a:ext cx="65087" cy="41275"/>
            </a:xfrm>
            <a:custGeom>
              <a:avLst/>
              <a:gdLst>
                <a:gd name="T0" fmla="*/ 0 w 25"/>
                <a:gd name="T1" fmla="*/ 2147483647 h 16"/>
                <a:gd name="T2" fmla="*/ 2147483647 w 25"/>
                <a:gd name="T3" fmla="*/ 0 h 16"/>
                <a:gd name="T4" fmla="*/ 2147483647 w 25"/>
                <a:gd name="T5" fmla="*/ 2147483647 h 16"/>
                <a:gd name="T6" fmla="*/ 2147483647 w 25"/>
                <a:gd name="T7" fmla="*/ 2147483647 h 16"/>
                <a:gd name="T8" fmla="*/ 0 w 25"/>
                <a:gd name="T9" fmla="*/ 2147483647 h 16"/>
                <a:gd name="T10" fmla="*/ 0 w 25"/>
                <a:gd name="T11" fmla="*/ 2147483647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6">
                  <a:moveTo>
                    <a:pt x="0" y="14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0" y="15"/>
                    <a:pt x="0" y="15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8" name="Freeform 194"/>
            <p:cNvSpPr>
              <a:spLocks/>
            </p:cNvSpPr>
            <p:nvPr/>
          </p:nvSpPr>
          <p:spPr bwMode="auto">
            <a:xfrm>
              <a:off x="6445247" y="4824416"/>
              <a:ext cx="60324" cy="36512"/>
            </a:xfrm>
            <a:custGeom>
              <a:avLst/>
              <a:gdLst>
                <a:gd name="T0" fmla="*/ 0 w 23"/>
                <a:gd name="T1" fmla="*/ 2147483647 h 14"/>
                <a:gd name="T2" fmla="*/ 2147483647 w 23"/>
                <a:gd name="T3" fmla="*/ 0 h 14"/>
                <a:gd name="T4" fmla="*/ 2147483647 w 23"/>
                <a:gd name="T5" fmla="*/ 2147483647 h 14"/>
                <a:gd name="T6" fmla="*/ 2147483647 w 23"/>
                <a:gd name="T7" fmla="*/ 2147483647 h 14"/>
                <a:gd name="T8" fmla="*/ 0 w 23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4">
                  <a:moveTo>
                    <a:pt x="0" y="13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4"/>
                    <a:pt x="1" y="13"/>
                    <a:pt x="0" y="13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9" name="Freeform 195"/>
            <p:cNvSpPr>
              <a:spLocks/>
            </p:cNvSpPr>
            <p:nvPr/>
          </p:nvSpPr>
          <p:spPr bwMode="auto">
            <a:xfrm>
              <a:off x="6453187" y="4833942"/>
              <a:ext cx="53975" cy="33338"/>
            </a:xfrm>
            <a:custGeom>
              <a:avLst/>
              <a:gdLst>
                <a:gd name="T0" fmla="*/ 0 w 21"/>
                <a:gd name="T1" fmla="*/ 2147483647 h 13"/>
                <a:gd name="T2" fmla="*/ 2147483647 w 21"/>
                <a:gd name="T3" fmla="*/ 0 h 13"/>
                <a:gd name="T4" fmla="*/ 2147483647 w 21"/>
                <a:gd name="T5" fmla="*/ 2147483647 h 13"/>
                <a:gd name="T6" fmla="*/ 2147483647 w 21"/>
                <a:gd name="T7" fmla="*/ 2147483647 h 13"/>
                <a:gd name="T8" fmla="*/ 2147483647 w 21"/>
                <a:gd name="T9" fmla="*/ 2147483647 h 13"/>
                <a:gd name="T10" fmla="*/ 0 w 21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0" name="Freeform 196"/>
            <p:cNvSpPr>
              <a:spLocks/>
            </p:cNvSpPr>
            <p:nvPr/>
          </p:nvSpPr>
          <p:spPr bwMode="auto">
            <a:xfrm>
              <a:off x="6461124" y="4845054"/>
              <a:ext cx="46038" cy="30163"/>
            </a:xfrm>
            <a:custGeom>
              <a:avLst/>
              <a:gdLst>
                <a:gd name="T0" fmla="*/ 0 w 18"/>
                <a:gd name="T1" fmla="*/ 2147483647 h 12"/>
                <a:gd name="T2" fmla="*/ 2147483647 w 18"/>
                <a:gd name="T3" fmla="*/ 0 h 12"/>
                <a:gd name="T4" fmla="*/ 2147483647 w 18"/>
                <a:gd name="T5" fmla="*/ 2147483647 h 12"/>
                <a:gd name="T6" fmla="*/ 2147483647 w 18"/>
                <a:gd name="T7" fmla="*/ 2147483647 h 12"/>
                <a:gd name="T8" fmla="*/ 0 w 18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2">
                  <a:moveTo>
                    <a:pt x="0" y="1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1" name="Freeform 197"/>
            <p:cNvSpPr>
              <a:spLocks/>
            </p:cNvSpPr>
            <p:nvPr/>
          </p:nvSpPr>
          <p:spPr bwMode="auto">
            <a:xfrm>
              <a:off x="6472236" y="4862517"/>
              <a:ext cx="25400" cy="19049"/>
            </a:xfrm>
            <a:custGeom>
              <a:avLst/>
              <a:gdLst>
                <a:gd name="T0" fmla="*/ 0 w 10"/>
                <a:gd name="T1" fmla="*/ 2147483647 h 7"/>
                <a:gd name="T2" fmla="*/ 2147483647 w 10"/>
                <a:gd name="T3" fmla="*/ 0 h 7"/>
                <a:gd name="T4" fmla="*/ 2147483647 w 10"/>
                <a:gd name="T5" fmla="*/ 0 h 7"/>
                <a:gd name="T6" fmla="*/ 2147483647 w 10"/>
                <a:gd name="T7" fmla="*/ 2147483647 h 7"/>
                <a:gd name="T8" fmla="*/ 2147483647 w 10"/>
                <a:gd name="T9" fmla="*/ 2147483647 h 7"/>
                <a:gd name="T10" fmla="*/ 0 w 10"/>
                <a:gd name="T11" fmla="*/ 214748364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7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3"/>
                    <a:pt x="5" y="5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057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2" name="Freeform 198"/>
            <p:cNvSpPr>
              <a:spLocks/>
            </p:cNvSpPr>
            <p:nvPr/>
          </p:nvSpPr>
          <p:spPr bwMode="auto">
            <a:xfrm>
              <a:off x="6399211" y="4143379"/>
              <a:ext cx="49213" cy="26989"/>
            </a:xfrm>
            <a:custGeom>
              <a:avLst/>
              <a:gdLst>
                <a:gd name="T0" fmla="*/ 2147483647 w 19"/>
                <a:gd name="T1" fmla="*/ 2147483647 h 10"/>
                <a:gd name="T2" fmla="*/ 2147483647 w 19"/>
                <a:gd name="T3" fmla="*/ 0 h 10"/>
                <a:gd name="T4" fmla="*/ 2147483647 w 19"/>
                <a:gd name="T5" fmla="*/ 0 h 10"/>
                <a:gd name="T6" fmla="*/ 2147483647 w 19"/>
                <a:gd name="T7" fmla="*/ 2147483647 h 10"/>
                <a:gd name="T8" fmla="*/ 2147483647 w 19"/>
                <a:gd name="T9" fmla="*/ 2147483647 h 10"/>
                <a:gd name="T10" fmla="*/ 0 w 19"/>
                <a:gd name="T11" fmla="*/ 2147483647 h 10"/>
                <a:gd name="T12" fmla="*/ 2147483647 w 19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" h="10">
                  <a:moveTo>
                    <a:pt x="2" y="1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2" y="10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3" name="Freeform 199"/>
            <p:cNvSpPr>
              <a:spLocks/>
            </p:cNvSpPr>
            <p:nvPr/>
          </p:nvSpPr>
          <p:spPr bwMode="auto">
            <a:xfrm>
              <a:off x="6407149" y="4146553"/>
              <a:ext cx="57150" cy="31750"/>
            </a:xfrm>
            <a:custGeom>
              <a:avLst/>
              <a:gdLst>
                <a:gd name="T0" fmla="*/ 2147483647 w 22"/>
                <a:gd name="T1" fmla="*/ 2147483647 h 12"/>
                <a:gd name="T2" fmla="*/ 2147483647 w 22"/>
                <a:gd name="T3" fmla="*/ 0 h 12"/>
                <a:gd name="T4" fmla="*/ 2147483647 w 22"/>
                <a:gd name="T5" fmla="*/ 0 h 12"/>
                <a:gd name="T6" fmla="*/ 0 w 22"/>
                <a:gd name="T7" fmla="*/ 2147483647 h 12"/>
                <a:gd name="T8" fmla="*/ 2147483647 w 22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2">
                  <a:moveTo>
                    <a:pt x="2" y="1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2" y="12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4" name="Freeform 200"/>
            <p:cNvSpPr>
              <a:spLocks/>
            </p:cNvSpPr>
            <p:nvPr/>
          </p:nvSpPr>
          <p:spPr bwMode="auto">
            <a:xfrm>
              <a:off x="6415086" y="4151316"/>
              <a:ext cx="57150" cy="36512"/>
            </a:xfrm>
            <a:custGeom>
              <a:avLst/>
              <a:gdLst>
                <a:gd name="T0" fmla="*/ 0 w 22"/>
                <a:gd name="T1" fmla="*/ 2147483647 h 14"/>
                <a:gd name="T2" fmla="*/ 2147483647 w 22"/>
                <a:gd name="T3" fmla="*/ 2147483647 h 14"/>
                <a:gd name="T4" fmla="*/ 2147483647 w 22"/>
                <a:gd name="T5" fmla="*/ 0 h 14"/>
                <a:gd name="T6" fmla="*/ 0 w 22"/>
                <a:gd name="T7" fmla="*/ 2147483647 h 14"/>
                <a:gd name="T8" fmla="*/ 0 w 22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5" name="Freeform 201"/>
            <p:cNvSpPr>
              <a:spLocks/>
            </p:cNvSpPr>
            <p:nvPr/>
          </p:nvSpPr>
          <p:spPr bwMode="auto">
            <a:xfrm>
              <a:off x="6416672" y="4157665"/>
              <a:ext cx="63499" cy="41275"/>
            </a:xfrm>
            <a:custGeom>
              <a:avLst/>
              <a:gdLst>
                <a:gd name="T0" fmla="*/ 0 w 24"/>
                <a:gd name="T1" fmla="*/ 2147483647 h 16"/>
                <a:gd name="T2" fmla="*/ 2147483647 w 24"/>
                <a:gd name="T3" fmla="*/ 2147483647 h 16"/>
                <a:gd name="T4" fmla="*/ 2147483647 w 24"/>
                <a:gd name="T5" fmla="*/ 0 h 16"/>
                <a:gd name="T6" fmla="*/ 0 w 24"/>
                <a:gd name="T7" fmla="*/ 2147483647 h 16"/>
                <a:gd name="T8" fmla="*/ 0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6">
                  <a:moveTo>
                    <a:pt x="0" y="16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6" name="Freeform 202"/>
            <p:cNvSpPr>
              <a:spLocks/>
            </p:cNvSpPr>
            <p:nvPr/>
          </p:nvSpPr>
          <p:spPr bwMode="auto">
            <a:xfrm>
              <a:off x="6416672" y="4175128"/>
              <a:ext cx="49213" cy="33338"/>
            </a:xfrm>
            <a:custGeom>
              <a:avLst/>
              <a:gdLst>
                <a:gd name="T0" fmla="*/ 0 w 19"/>
                <a:gd name="T1" fmla="*/ 2147483647 h 13"/>
                <a:gd name="T2" fmla="*/ 2147483647 w 19"/>
                <a:gd name="T3" fmla="*/ 2147483647 h 13"/>
                <a:gd name="T4" fmla="*/ 2147483647 w 19"/>
                <a:gd name="T5" fmla="*/ 0 h 13"/>
                <a:gd name="T6" fmla="*/ 0 w 19"/>
                <a:gd name="T7" fmla="*/ 2147483647 h 13"/>
                <a:gd name="T8" fmla="*/ 0 w 19"/>
                <a:gd name="T9" fmla="*/ 214748364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7" y="2"/>
                    <a:pt x="18" y="1"/>
                    <a:pt x="1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3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7" name="Freeform 203"/>
            <p:cNvSpPr>
              <a:spLocks/>
            </p:cNvSpPr>
            <p:nvPr/>
          </p:nvSpPr>
          <p:spPr bwMode="auto">
            <a:xfrm>
              <a:off x="6415086" y="4192591"/>
              <a:ext cx="38101" cy="28575"/>
            </a:xfrm>
            <a:custGeom>
              <a:avLst/>
              <a:gdLst>
                <a:gd name="T0" fmla="*/ 0 w 15"/>
                <a:gd name="T1" fmla="*/ 2147483647 h 11"/>
                <a:gd name="T2" fmla="*/ 2147483647 w 15"/>
                <a:gd name="T3" fmla="*/ 2147483647 h 11"/>
                <a:gd name="T4" fmla="*/ 2147483647 w 15"/>
                <a:gd name="T5" fmla="*/ 0 h 11"/>
                <a:gd name="T6" fmla="*/ 2147483647 w 15"/>
                <a:gd name="T7" fmla="*/ 0 h 11"/>
                <a:gd name="T8" fmla="*/ 2147483647 w 15"/>
                <a:gd name="T9" fmla="*/ 2147483647 h 11"/>
                <a:gd name="T10" fmla="*/ 0 w 15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1">
                  <a:moveTo>
                    <a:pt x="0" y="11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1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8" name="Freeform 204"/>
            <p:cNvSpPr>
              <a:spLocks/>
            </p:cNvSpPr>
            <p:nvPr/>
          </p:nvSpPr>
          <p:spPr bwMode="auto">
            <a:xfrm>
              <a:off x="6411912" y="4205291"/>
              <a:ext cx="39689" cy="31750"/>
            </a:xfrm>
            <a:custGeom>
              <a:avLst/>
              <a:gdLst>
                <a:gd name="T0" fmla="*/ 0 w 15"/>
                <a:gd name="T1" fmla="*/ 2147483647 h 12"/>
                <a:gd name="T2" fmla="*/ 2147483647 w 15"/>
                <a:gd name="T3" fmla="*/ 2147483647 h 12"/>
                <a:gd name="T4" fmla="*/ 2147483647 w 15"/>
                <a:gd name="T5" fmla="*/ 0 h 12"/>
                <a:gd name="T6" fmla="*/ 2147483647 w 15"/>
                <a:gd name="T7" fmla="*/ 2147483647 h 12"/>
                <a:gd name="T8" fmla="*/ 0 w 15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2">
                  <a:moveTo>
                    <a:pt x="0" y="12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9" name="Freeform 205"/>
            <p:cNvSpPr>
              <a:spLocks/>
            </p:cNvSpPr>
            <p:nvPr/>
          </p:nvSpPr>
          <p:spPr bwMode="auto">
            <a:xfrm>
              <a:off x="6407149" y="4219578"/>
              <a:ext cx="46038" cy="30163"/>
            </a:xfrm>
            <a:custGeom>
              <a:avLst/>
              <a:gdLst>
                <a:gd name="T0" fmla="*/ 0 w 18"/>
                <a:gd name="T1" fmla="*/ 2147483647 h 12"/>
                <a:gd name="T2" fmla="*/ 2147483647 w 18"/>
                <a:gd name="T3" fmla="*/ 2147483647 h 12"/>
                <a:gd name="T4" fmla="*/ 2147483647 w 18"/>
                <a:gd name="T5" fmla="*/ 0 h 12"/>
                <a:gd name="T6" fmla="*/ 2147483647 w 18"/>
                <a:gd name="T7" fmla="*/ 2147483647 h 12"/>
                <a:gd name="T8" fmla="*/ 0 w 18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2">
                  <a:moveTo>
                    <a:pt x="0" y="1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0" name="Freeform 206"/>
            <p:cNvSpPr>
              <a:spLocks/>
            </p:cNvSpPr>
            <p:nvPr/>
          </p:nvSpPr>
          <p:spPr bwMode="auto">
            <a:xfrm>
              <a:off x="6402386" y="4229104"/>
              <a:ext cx="55564" cy="36512"/>
            </a:xfrm>
            <a:custGeom>
              <a:avLst/>
              <a:gdLst>
                <a:gd name="T0" fmla="*/ 0 w 22"/>
                <a:gd name="T1" fmla="*/ 2147483647 h 14"/>
                <a:gd name="T2" fmla="*/ 2147483647 w 22"/>
                <a:gd name="T3" fmla="*/ 2147483647 h 14"/>
                <a:gd name="T4" fmla="*/ 2147483647 w 22"/>
                <a:gd name="T5" fmla="*/ 0 h 14"/>
                <a:gd name="T6" fmla="*/ 2147483647 w 22"/>
                <a:gd name="T7" fmla="*/ 2147483647 h 14"/>
                <a:gd name="T8" fmla="*/ 0 w 22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0"/>
                    <a:pt x="21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0" y="13"/>
                    <a:pt x="0" y="14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1" name="Freeform 207"/>
            <p:cNvSpPr>
              <a:spLocks/>
            </p:cNvSpPr>
            <p:nvPr/>
          </p:nvSpPr>
          <p:spPr bwMode="auto">
            <a:xfrm>
              <a:off x="6399211" y="4237041"/>
              <a:ext cx="61913" cy="41275"/>
            </a:xfrm>
            <a:custGeom>
              <a:avLst/>
              <a:gdLst>
                <a:gd name="T0" fmla="*/ 0 w 24"/>
                <a:gd name="T1" fmla="*/ 2147483647 h 16"/>
                <a:gd name="T2" fmla="*/ 2147483647 w 24"/>
                <a:gd name="T3" fmla="*/ 2147483647 h 16"/>
                <a:gd name="T4" fmla="*/ 2147483647 w 24"/>
                <a:gd name="T5" fmla="*/ 0 h 16"/>
                <a:gd name="T6" fmla="*/ 0 w 24"/>
                <a:gd name="T7" fmla="*/ 2147483647 h 16"/>
                <a:gd name="T8" fmla="*/ 0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6">
                  <a:moveTo>
                    <a:pt x="0" y="16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4" y="1"/>
                    <a:pt x="2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2" name="Freeform 208"/>
            <p:cNvSpPr>
              <a:spLocks/>
            </p:cNvSpPr>
            <p:nvPr/>
          </p:nvSpPr>
          <p:spPr bwMode="auto">
            <a:xfrm>
              <a:off x="6396037" y="4244978"/>
              <a:ext cx="69850" cy="46038"/>
            </a:xfrm>
            <a:custGeom>
              <a:avLst/>
              <a:gdLst>
                <a:gd name="T0" fmla="*/ 0 w 27"/>
                <a:gd name="T1" fmla="*/ 2147483647 h 18"/>
                <a:gd name="T2" fmla="*/ 2147483647 w 27"/>
                <a:gd name="T3" fmla="*/ 2147483647 h 18"/>
                <a:gd name="T4" fmla="*/ 2147483647 w 27"/>
                <a:gd name="T5" fmla="*/ 0 h 18"/>
                <a:gd name="T6" fmla="*/ 0 w 27"/>
                <a:gd name="T7" fmla="*/ 2147483647 h 18"/>
                <a:gd name="T8" fmla="*/ 0 w 27"/>
                <a:gd name="T9" fmla="*/ 2147483647 h 18"/>
                <a:gd name="T10" fmla="*/ 0 w 27"/>
                <a:gd name="T11" fmla="*/ 2147483647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" h="18">
                  <a:moveTo>
                    <a:pt x="0" y="18"/>
                  </a:move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1"/>
                    <a:pt x="26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3" name="Freeform 209"/>
            <p:cNvSpPr>
              <a:spLocks/>
            </p:cNvSpPr>
            <p:nvPr/>
          </p:nvSpPr>
          <p:spPr bwMode="auto">
            <a:xfrm>
              <a:off x="6394449" y="4254502"/>
              <a:ext cx="77788" cy="49213"/>
            </a:xfrm>
            <a:custGeom>
              <a:avLst/>
              <a:gdLst>
                <a:gd name="T0" fmla="*/ 0 w 30"/>
                <a:gd name="T1" fmla="*/ 2147483647 h 19"/>
                <a:gd name="T2" fmla="*/ 2147483647 w 30"/>
                <a:gd name="T3" fmla="*/ 2147483647 h 19"/>
                <a:gd name="T4" fmla="*/ 2147483647 w 30"/>
                <a:gd name="T5" fmla="*/ 2147483647 h 19"/>
                <a:gd name="T6" fmla="*/ 2147483647 w 30"/>
                <a:gd name="T7" fmla="*/ 0 h 19"/>
                <a:gd name="T8" fmla="*/ 2147483647 w 30"/>
                <a:gd name="T9" fmla="*/ 2147483647 h 19"/>
                <a:gd name="T10" fmla="*/ 0 w 30"/>
                <a:gd name="T11" fmla="*/ 2147483647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9">
                  <a:moveTo>
                    <a:pt x="0" y="19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0"/>
                    <a:pt x="29" y="0"/>
                  </a:cubicBezTo>
                  <a:cubicBezTo>
                    <a:pt x="1" y="16"/>
                    <a:pt x="1" y="16"/>
                    <a:pt x="1" y="16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4" name="Freeform 210"/>
            <p:cNvSpPr>
              <a:spLocks/>
            </p:cNvSpPr>
            <p:nvPr/>
          </p:nvSpPr>
          <p:spPr bwMode="auto">
            <a:xfrm>
              <a:off x="6394449" y="4262441"/>
              <a:ext cx="82550" cy="53975"/>
            </a:xfrm>
            <a:custGeom>
              <a:avLst/>
              <a:gdLst>
                <a:gd name="T0" fmla="*/ 0 w 52"/>
                <a:gd name="T1" fmla="*/ 2147483647 h 34"/>
                <a:gd name="T2" fmla="*/ 2147483647 w 52"/>
                <a:gd name="T3" fmla="*/ 2147483647 h 34"/>
                <a:gd name="T4" fmla="*/ 2147483647 w 52"/>
                <a:gd name="T5" fmla="*/ 0 h 34"/>
                <a:gd name="T6" fmla="*/ 0 w 52"/>
                <a:gd name="T7" fmla="*/ 2147483647 h 34"/>
                <a:gd name="T8" fmla="*/ 0 w 52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4">
                  <a:moveTo>
                    <a:pt x="0" y="34"/>
                  </a:moveTo>
                  <a:lnTo>
                    <a:pt x="52" y="3"/>
                  </a:lnTo>
                  <a:lnTo>
                    <a:pt x="50" y="0"/>
                  </a:lnTo>
                  <a:lnTo>
                    <a:pt x="0" y="29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5" name="Freeform 211"/>
            <p:cNvSpPr>
              <a:spLocks/>
            </p:cNvSpPr>
            <p:nvPr/>
          </p:nvSpPr>
          <p:spPr bwMode="auto">
            <a:xfrm>
              <a:off x="6391274" y="4273553"/>
              <a:ext cx="90488" cy="55564"/>
            </a:xfrm>
            <a:custGeom>
              <a:avLst/>
              <a:gdLst>
                <a:gd name="T0" fmla="*/ 0 w 57"/>
                <a:gd name="T1" fmla="*/ 2147483647 h 35"/>
                <a:gd name="T2" fmla="*/ 2147483647 w 57"/>
                <a:gd name="T3" fmla="*/ 2147483647 h 35"/>
                <a:gd name="T4" fmla="*/ 2147483647 w 57"/>
                <a:gd name="T5" fmla="*/ 0 h 35"/>
                <a:gd name="T6" fmla="*/ 0 w 57"/>
                <a:gd name="T7" fmla="*/ 2147483647 h 35"/>
                <a:gd name="T8" fmla="*/ 0 w 57"/>
                <a:gd name="T9" fmla="*/ 214748364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5">
                  <a:moveTo>
                    <a:pt x="0" y="35"/>
                  </a:moveTo>
                  <a:lnTo>
                    <a:pt x="57" y="3"/>
                  </a:lnTo>
                  <a:lnTo>
                    <a:pt x="56" y="0"/>
                  </a:lnTo>
                  <a:lnTo>
                    <a:pt x="0" y="3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6" name="Freeform 212"/>
            <p:cNvSpPr>
              <a:spLocks/>
            </p:cNvSpPr>
            <p:nvPr/>
          </p:nvSpPr>
          <p:spPr bwMode="auto">
            <a:xfrm>
              <a:off x="6388097" y="4281491"/>
              <a:ext cx="96839" cy="60325"/>
            </a:xfrm>
            <a:custGeom>
              <a:avLst/>
              <a:gdLst>
                <a:gd name="T0" fmla="*/ 0 w 61"/>
                <a:gd name="T1" fmla="*/ 2147483647 h 38"/>
                <a:gd name="T2" fmla="*/ 2147483647 w 61"/>
                <a:gd name="T3" fmla="*/ 2147483647 h 38"/>
                <a:gd name="T4" fmla="*/ 2147483647 w 61"/>
                <a:gd name="T5" fmla="*/ 0 h 38"/>
                <a:gd name="T6" fmla="*/ 2147483647 w 61"/>
                <a:gd name="T7" fmla="*/ 2147483647 h 38"/>
                <a:gd name="T8" fmla="*/ 0 w 61"/>
                <a:gd name="T9" fmla="*/ 2147483647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38">
                  <a:moveTo>
                    <a:pt x="0" y="38"/>
                  </a:moveTo>
                  <a:lnTo>
                    <a:pt x="61" y="3"/>
                  </a:lnTo>
                  <a:lnTo>
                    <a:pt x="61" y="0"/>
                  </a:lnTo>
                  <a:lnTo>
                    <a:pt x="2" y="34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7" name="Freeform 213"/>
            <p:cNvSpPr>
              <a:spLocks/>
            </p:cNvSpPr>
            <p:nvPr/>
          </p:nvSpPr>
          <p:spPr bwMode="auto">
            <a:xfrm>
              <a:off x="6388097" y="4291016"/>
              <a:ext cx="101600" cy="61913"/>
            </a:xfrm>
            <a:custGeom>
              <a:avLst/>
              <a:gdLst>
                <a:gd name="T0" fmla="*/ 2147483647 w 64"/>
                <a:gd name="T1" fmla="*/ 2147483647 h 39"/>
                <a:gd name="T2" fmla="*/ 2147483647 w 64"/>
                <a:gd name="T3" fmla="*/ 2147483647 h 39"/>
                <a:gd name="T4" fmla="*/ 2147483647 w 64"/>
                <a:gd name="T5" fmla="*/ 0 h 39"/>
                <a:gd name="T6" fmla="*/ 0 w 64"/>
                <a:gd name="T7" fmla="*/ 2147483647 h 39"/>
                <a:gd name="T8" fmla="*/ 2147483647 w 64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39">
                  <a:moveTo>
                    <a:pt x="2" y="39"/>
                  </a:moveTo>
                  <a:lnTo>
                    <a:pt x="64" y="3"/>
                  </a:lnTo>
                  <a:lnTo>
                    <a:pt x="62" y="0"/>
                  </a:lnTo>
                  <a:lnTo>
                    <a:pt x="0" y="36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8" name="Freeform 214"/>
            <p:cNvSpPr>
              <a:spLocks/>
            </p:cNvSpPr>
            <p:nvPr/>
          </p:nvSpPr>
          <p:spPr bwMode="auto">
            <a:xfrm>
              <a:off x="6391274" y="4300540"/>
              <a:ext cx="103188" cy="61913"/>
            </a:xfrm>
            <a:custGeom>
              <a:avLst/>
              <a:gdLst>
                <a:gd name="T0" fmla="*/ 2147483647 w 65"/>
                <a:gd name="T1" fmla="*/ 2147483647 h 39"/>
                <a:gd name="T2" fmla="*/ 2147483647 w 65"/>
                <a:gd name="T3" fmla="*/ 2147483647 h 39"/>
                <a:gd name="T4" fmla="*/ 2147483647 w 65"/>
                <a:gd name="T5" fmla="*/ 0 h 39"/>
                <a:gd name="T6" fmla="*/ 0 w 65"/>
                <a:gd name="T7" fmla="*/ 2147483647 h 39"/>
                <a:gd name="T8" fmla="*/ 2147483647 w 65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39">
                  <a:moveTo>
                    <a:pt x="2" y="39"/>
                  </a:moveTo>
                  <a:lnTo>
                    <a:pt x="65" y="2"/>
                  </a:lnTo>
                  <a:lnTo>
                    <a:pt x="64" y="0"/>
                  </a:lnTo>
                  <a:lnTo>
                    <a:pt x="0" y="36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9" name="Freeform 215"/>
            <p:cNvSpPr>
              <a:spLocks/>
            </p:cNvSpPr>
            <p:nvPr/>
          </p:nvSpPr>
          <p:spPr bwMode="auto">
            <a:xfrm>
              <a:off x="6394449" y="4308477"/>
              <a:ext cx="103188" cy="65087"/>
            </a:xfrm>
            <a:custGeom>
              <a:avLst/>
              <a:gdLst>
                <a:gd name="T0" fmla="*/ 2147483647 w 65"/>
                <a:gd name="T1" fmla="*/ 2147483647 h 41"/>
                <a:gd name="T2" fmla="*/ 2147483647 w 65"/>
                <a:gd name="T3" fmla="*/ 2147483647 h 41"/>
                <a:gd name="T4" fmla="*/ 2147483647 w 65"/>
                <a:gd name="T5" fmla="*/ 0 h 41"/>
                <a:gd name="T6" fmla="*/ 0 w 65"/>
                <a:gd name="T7" fmla="*/ 2147483647 h 41"/>
                <a:gd name="T8" fmla="*/ 2147483647 w 65"/>
                <a:gd name="T9" fmla="*/ 2147483647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41">
                  <a:moveTo>
                    <a:pt x="1" y="41"/>
                  </a:moveTo>
                  <a:lnTo>
                    <a:pt x="65" y="4"/>
                  </a:lnTo>
                  <a:lnTo>
                    <a:pt x="65" y="0"/>
                  </a:lnTo>
                  <a:lnTo>
                    <a:pt x="0" y="38"/>
                  </a:lnTo>
                  <a:lnTo>
                    <a:pt x="1" y="4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0" name="Freeform 216"/>
            <p:cNvSpPr>
              <a:spLocks/>
            </p:cNvSpPr>
            <p:nvPr/>
          </p:nvSpPr>
          <p:spPr bwMode="auto">
            <a:xfrm>
              <a:off x="6396037" y="4319591"/>
              <a:ext cx="101600" cy="6349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0 h 40"/>
                <a:gd name="T6" fmla="*/ 0 w 64"/>
                <a:gd name="T7" fmla="*/ 2147483647 h 40"/>
                <a:gd name="T8" fmla="*/ 2147483647 w 64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40">
                  <a:moveTo>
                    <a:pt x="2" y="40"/>
                  </a:moveTo>
                  <a:lnTo>
                    <a:pt x="64" y="5"/>
                  </a:lnTo>
                  <a:lnTo>
                    <a:pt x="64" y="0"/>
                  </a:lnTo>
                  <a:lnTo>
                    <a:pt x="0" y="37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1" name="Freeform 217"/>
            <p:cNvSpPr>
              <a:spLocks/>
            </p:cNvSpPr>
            <p:nvPr/>
          </p:nvSpPr>
          <p:spPr bwMode="auto">
            <a:xfrm>
              <a:off x="6399211" y="4332292"/>
              <a:ext cx="95251" cy="61913"/>
            </a:xfrm>
            <a:custGeom>
              <a:avLst/>
              <a:gdLst>
                <a:gd name="T0" fmla="*/ 2147483647 w 60"/>
                <a:gd name="T1" fmla="*/ 2147483647 h 39"/>
                <a:gd name="T2" fmla="*/ 2147483647 w 60"/>
                <a:gd name="T3" fmla="*/ 2147483647 h 39"/>
                <a:gd name="T4" fmla="*/ 2147483647 w 60"/>
                <a:gd name="T5" fmla="*/ 0 h 39"/>
                <a:gd name="T6" fmla="*/ 0 w 60"/>
                <a:gd name="T7" fmla="*/ 2147483647 h 39"/>
                <a:gd name="T8" fmla="*/ 2147483647 w 60"/>
                <a:gd name="T9" fmla="*/ 214748364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" h="39">
                  <a:moveTo>
                    <a:pt x="2" y="39"/>
                  </a:moveTo>
                  <a:lnTo>
                    <a:pt x="60" y="5"/>
                  </a:lnTo>
                  <a:lnTo>
                    <a:pt x="60" y="0"/>
                  </a:lnTo>
                  <a:lnTo>
                    <a:pt x="0" y="36"/>
                  </a:lnTo>
                  <a:lnTo>
                    <a:pt x="2" y="39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2" name="Freeform 218"/>
            <p:cNvSpPr>
              <a:spLocks/>
            </p:cNvSpPr>
            <p:nvPr/>
          </p:nvSpPr>
          <p:spPr bwMode="auto">
            <a:xfrm>
              <a:off x="6402386" y="4344992"/>
              <a:ext cx="92074" cy="58738"/>
            </a:xfrm>
            <a:custGeom>
              <a:avLst/>
              <a:gdLst>
                <a:gd name="T0" fmla="*/ 2147483647 w 36"/>
                <a:gd name="T1" fmla="*/ 2147483647 h 23"/>
                <a:gd name="T2" fmla="*/ 2147483647 w 36"/>
                <a:gd name="T3" fmla="*/ 2147483647 h 23"/>
                <a:gd name="T4" fmla="*/ 2147483647 w 36"/>
                <a:gd name="T5" fmla="*/ 0 h 23"/>
                <a:gd name="T6" fmla="*/ 0 w 36"/>
                <a:gd name="T7" fmla="*/ 2147483647 h 23"/>
                <a:gd name="T8" fmla="*/ 2147483647 w 36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3">
                  <a:moveTo>
                    <a:pt x="1" y="2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1" y="22"/>
                    <a:pt x="1" y="23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3" name="Freeform 219"/>
            <p:cNvSpPr>
              <a:spLocks/>
            </p:cNvSpPr>
            <p:nvPr/>
          </p:nvSpPr>
          <p:spPr bwMode="auto">
            <a:xfrm>
              <a:off x="6403974" y="4357690"/>
              <a:ext cx="88899" cy="57150"/>
            </a:xfrm>
            <a:custGeom>
              <a:avLst/>
              <a:gdLst>
                <a:gd name="T0" fmla="*/ 2147483647 w 34"/>
                <a:gd name="T1" fmla="*/ 2147483647 h 22"/>
                <a:gd name="T2" fmla="*/ 2147483647 w 34"/>
                <a:gd name="T3" fmla="*/ 2147483647 h 22"/>
                <a:gd name="T4" fmla="*/ 2147483647 w 34"/>
                <a:gd name="T5" fmla="*/ 0 h 22"/>
                <a:gd name="T6" fmla="*/ 0 w 34"/>
                <a:gd name="T7" fmla="*/ 2147483647 h 22"/>
                <a:gd name="T8" fmla="*/ 2147483647 w 34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2">
                  <a:moveTo>
                    <a:pt x="1" y="22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1"/>
                    <a:pt x="1" y="22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4" name="Freeform 220"/>
            <p:cNvSpPr>
              <a:spLocks/>
            </p:cNvSpPr>
            <p:nvPr/>
          </p:nvSpPr>
          <p:spPr bwMode="auto">
            <a:xfrm>
              <a:off x="6407149" y="4370390"/>
              <a:ext cx="82550" cy="53975"/>
            </a:xfrm>
            <a:custGeom>
              <a:avLst/>
              <a:gdLst>
                <a:gd name="T0" fmla="*/ 2147483647 w 32"/>
                <a:gd name="T1" fmla="*/ 2147483647 h 21"/>
                <a:gd name="T2" fmla="*/ 2147483647 w 32"/>
                <a:gd name="T3" fmla="*/ 2147483647 h 21"/>
                <a:gd name="T4" fmla="*/ 2147483647 w 32"/>
                <a:gd name="T5" fmla="*/ 0 h 21"/>
                <a:gd name="T6" fmla="*/ 0 w 32"/>
                <a:gd name="T7" fmla="*/ 2147483647 h 21"/>
                <a:gd name="T8" fmla="*/ 2147483647 w 32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1">
                  <a:moveTo>
                    <a:pt x="1" y="21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1" y="21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5" name="Freeform 221"/>
            <p:cNvSpPr>
              <a:spLocks/>
            </p:cNvSpPr>
            <p:nvPr/>
          </p:nvSpPr>
          <p:spPr bwMode="auto">
            <a:xfrm>
              <a:off x="6408737" y="4383091"/>
              <a:ext cx="77788" cy="52387"/>
            </a:xfrm>
            <a:custGeom>
              <a:avLst/>
              <a:gdLst>
                <a:gd name="T0" fmla="*/ 0 w 30"/>
                <a:gd name="T1" fmla="*/ 2147483647 h 20"/>
                <a:gd name="T2" fmla="*/ 2147483647 w 30"/>
                <a:gd name="T3" fmla="*/ 2147483647 h 20"/>
                <a:gd name="T4" fmla="*/ 2147483647 w 30"/>
                <a:gd name="T5" fmla="*/ 0 h 20"/>
                <a:gd name="T6" fmla="*/ 0 w 30"/>
                <a:gd name="T7" fmla="*/ 2147483647 h 20"/>
                <a:gd name="T8" fmla="*/ 0 w 30"/>
                <a:gd name="T9" fmla="*/ 214748364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20">
                  <a:moveTo>
                    <a:pt x="0" y="20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6" name="Freeform 222"/>
            <p:cNvSpPr>
              <a:spLocks/>
            </p:cNvSpPr>
            <p:nvPr/>
          </p:nvSpPr>
          <p:spPr bwMode="auto">
            <a:xfrm>
              <a:off x="6411912" y="4397377"/>
              <a:ext cx="73025" cy="47624"/>
            </a:xfrm>
            <a:custGeom>
              <a:avLst/>
              <a:gdLst>
                <a:gd name="T0" fmla="*/ 0 w 28"/>
                <a:gd name="T1" fmla="*/ 2147483647 h 19"/>
                <a:gd name="T2" fmla="*/ 2147483647 w 28"/>
                <a:gd name="T3" fmla="*/ 2147483647 h 19"/>
                <a:gd name="T4" fmla="*/ 2147483647 w 28"/>
                <a:gd name="T5" fmla="*/ 0 h 19"/>
                <a:gd name="T6" fmla="*/ 0 w 28"/>
                <a:gd name="T7" fmla="*/ 2147483647 h 19"/>
                <a:gd name="T8" fmla="*/ 0 w 28"/>
                <a:gd name="T9" fmla="*/ 2147483647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9">
                  <a:moveTo>
                    <a:pt x="0" y="19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0" y="19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7" name="Freeform 223"/>
            <p:cNvSpPr>
              <a:spLocks/>
            </p:cNvSpPr>
            <p:nvPr/>
          </p:nvSpPr>
          <p:spPr bwMode="auto">
            <a:xfrm>
              <a:off x="6411912" y="4410077"/>
              <a:ext cx="69850" cy="46038"/>
            </a:xfrm>
            <a:custGeom>
              <a:avLst/>
              <a:gdLst>
                <a:gd name="T0" fmla="*/ 2147483647 w 27"/>
                <a:gd name="T1" fmla="*/ 2147483647 h 18"/>
                <a:gd name="T2" fmla="*/ 2147483647 w 27"/>
                <a:gd name="T3" fmla="*/ 2147483647 h 18"/>
                <a:gd name="T4" fmla="*/ 2147483647 w 27"/>
                <a:gd name="T5" fmla="*/ 0 h 18"/>
                <a:gd name="T6" fmla="*/ 0 w 27"/>
                <a:gd name="T7" fmla="*/ 2147483647 h 18"/>
                <a:gd name="T8" fmla="*/ 2147483647 w 27"/>
                <a:gd name="T9" fmla="*/ 2147483647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8">
                  <a:moveTo>
                    <a:pt x="1" y="18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7"/>
                    <a:pt x="1" y="18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8" name="Freeform 224"/>
            <p:cNvSpPr>
              <a:spLocks/>
            </p:cNvSpPr>
            <p:nvPr/>
          </p:nvSpPr>
          <p:spPr bwMode="auto">
            <a:xfrm>
              <a:off x="6415086" y="4422778"/>
              <a:ext cx="65087" cy="42864"/>
            </a:xfrm>
            <a:custGeom>
              <a:avLst/>
              <a:gdLst>
                <a:gd name="T0" fmla="*/ 0 w 25"/>
                <a:gd name="T1" fmla="*/ 2147483647 h 17"/>
                <a:gd name="T2" fmla="*/ 2147483647 w 25"/>
                <a:gd name="T3" fmla="*/ 2147483647 h 17"/>
                <a:gd name="T4" fmla="*/ 2147483647 w 25"/>
                <a:gd name="T5" fmla="*/ 2147483647 h 17"/>
                <a:gd name="T6" fmla="*/ 2147483647 w 25"/>
                <a:gd name="T7" fmla="*/ 0 h 17"/>
                <a:gd name="T8" fmla="*/ 0 w 25"/>
                <a:gd name="T9" fmla="*/ 2147483647 h 17"/>
                <a:gd name="T10" fmla="*/ 0 w 25"/>
                <a:gd name="T11" fmla="*/ 214748364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17">
                  <a:moveTo>
                    <a:pt x="0" y="17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9" name="Freeform 225"/>
            <p:cNvSpPr>
              <a:spLocks/>
            </p:cNvSpPr>
            <p:nvPr/>
          </p:nvSpPr>
          <p:spPr bwMode="auto">
            <a:xfrm>
              <a:off x="6416672" y="4435478"/>
              <a:ext cx="63499" cy="41275"/>
            </a:xfrm>
            <a:custGeom>
              <a:avLst/>
              <a:gdLst>
                <a:gd name="T0" fmla="*/ 0 w 24"/>
                <a:gd name="T1" fmla="*/ 2147483647 h 16"/>
                <a:gd name="T2" fmla="*/ 2147483647 w 24"/>
                <a:gd name="T3" fmla="*/ 2147483647 h 16"/>
                <a:gd name="T4" fmla="*/ 2147483647 w 24"/>
                <a:gd name="T5" fmla="*/ 0 h 16"/>
                <a:gd name="T6" fmla="*/ 0 w 24"/>
                <a:gd name="T7" fmla="*/ 2147483647 h 16"/>
                <a:gd name="T8" fmla="*/ 0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16">
                  <a:moveTo>
                    <a:pt x="0" y="16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4" y="1"/>
                    <a:pt x="2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0" name="Freeform 226"/>
            <p:cNvSpPr>
              <a:spLocks/>
            </p:cNvSpPr>
            <p:nvPr/>
          </p:nvSpPr>
          <p:spPr bwMode="auto">
            <a:xfrm>
              <a:off x="6416672" y="4448178"/>
              <a:ext cx="60324" cy="41275"/>
            </a:xfrm>
            <a:custGeom>
              <a:avLst/>
              <a:gdLst>
                <a:gd name="T0" fmla="*/ 0 w 23"/>
                <a:gd name="T1" fmla="*/ 2147483647 h 16"/>
                <a:gd name="T2" fmla="*/ 2147483647 w 23"/>
                <a:gd name="T3" fmla="*/ 2147483647 h 16"/>
                <a:gd name="T4" fmla="*/ 2147483647 w 23"/>
                <a:gd name="T5" fmla="*/ 0 h 16"/>
                <a:gd name="T6" fmla="*/ 0 w 23"/>
                <a:gd name="T7" fmla="*/ 2147483647 h 16"/>
                <a:gd name="T8" fmla="*/ 0 w 23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6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1" name="Freeform 227"/>
            <p:cNvSpPr>
              <a:spLocks/>
            </p:cNvSpPr>
            <p:nvPr/>
          </p:nvSpPr>
          <p:spPr bwMode="auto">
            <a:xfrm>
              <a:off x="6416672" y="4460878"/>
              <a:ext cx="60324" cy="38101"/>
            </a:xfrm>
            <a:custGeom>
              <a:avLst/>
              <a:gdLst>
                <a:gd name="T0" fmla="*/ 2147483647 w 23"/>
                <a:gd name="T1" fmla="*/ 2147483647 h 15"/>
                <a:gd name="T2" fmla="*/ 2147483647 w 23"/>
                <a:gd name="T3" fmla="*/ 2147483647 h 15"/>
                <a:gd name="T4" fmla="*/ 2147483647 w 23"/>
                <a:gd name="T5" fmla="*/ 0 h 15"/>
                <a:gd name="T6" fmla="*/ 0 w 23"/>
                <a:gd name="T7" fmla="*/ 2147483647 h 15"/>
                <a:gd name="T8" fmla="*/ 2147483647 w 23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5">
                  <a:moveTo>
                    <a:pt x="1" y="1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2" name="Freeform 228"/>
            <p:cNvSpPr>
              <a:spLocks/>
            </p:cNvSpPr>
            <p:nvPr/>
          </p:nvSpPr>
          <p:spPr bwMode="auto">
            <a:xfrm>
              <a:off x="6419849" y="4473578"/>
              <a:ext cx="57150" cy="36512"/>
            </a:xfrm>
            <a:custGeom>
              <a:avLst/>
              <a:gdLst>
                <a:gd name="T0" fmla="*/ 0 w 22"/>
                <a:gd name="T1" fmla="*/ 2147483647 h 14"/>
                <a:gd name="T2" fmla="*/ 2147483647 w 22"/>
                <a:gd name="T3" fmla="*/ 2147483647 h 14"/>
                <a:gd name="T4" fmla="*/ 2147483647 w 22"/>
                <a:gd name="T5" fmla="*/ 0 h 14"/>
                <a:gd name="T6" fmla="*/ 0 w 22"/>
                <a:gd name="T7" fmla="*/ 2147483647 h 14"/>
                <a:gd name="T8" fmla="*/ 0 w 22"/>
                <a:gd name="T9" fmla="*/ 2147483647 h 14"/>
                <a:gd name="T10" fmla="*/ 0 w 22"/>
                <a:gd name="T11" fmla="*/ 214748364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3" name="Freeform 229"/>
            <p:cNvSpPr>
              <a:spLocks/>
            </p:cNvSpPr>
            <p:nvPr/>
          </p:nvSpPr>
          <p:spPr bwMode="auto">
            <a:xfrm>
              <a:off x="6419849" y="4484690"/>
              <a:ext cx="53975" cy="38101"/>
            </a:xfrm>
            <a:custGeom>
              <a:avLst/>
              <a:gdLst>
                <a:gd name="T0" fmla="*/ 0 w 21"/>
                <a:gd name="T1" fmla="*/ 2147483647 h 15"/>
                <a:gd name="T2" fmla="*/ 2147483647 w 21"/>
                <a:gd name="T3" fmla="*/ 2147483647 h 15"/>
                <a:gd name="T4" fmla="*/ 2147483647 w 21"/>
                <a:gd name="T5" fmla="*/ 0 h 15"/>
                <a:gd name="T6" fmla="*/ 0 w 21"/>
                <a:gd name="T7" fmla="*/ 2147483647 h 15"/>
                <a:gd name="T8" fmla="*/ 0 w 21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1"/>
                    <a:pt x="21" y="0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4" name="Freeform 230"/>
            <p:cNvSpPr>
              <a:spLocks/>
            </p:cNvSpPr>
            <p:nvPr/>
          </p:nvSpPr>
          <p:spPr bwMode="auto">
            <a:xfrm>
              <a:off x="6419849" y="4497391"/>
              <a:ext cx="53975" cy="36512"/>
            </a:xfrm>
            <a:custGeom>
              <a:avLst/>
              <a:gdLst>
                <a:gd name="T0" fmla="*/ 0 w 34"/>
                <a:gd name="T1" fmla="*/ 2147483647 h 23"/>
                <a:gd name="T2" fmla="*/ 2147483647 w 34"/>
                <a:gd name="T3" fmla="*/ 2147483647 h 23"/>
                <a:gd name="T4" fmla="*/ 2147483647 w 34"/>
                <a:gd name="T5" fmla="*/ 0 h 23"/>
                <a:gd name="T6" fmla="*/ 0 w 34"/>
                <a:gd name="T7" fmla="*/ 2147483647 h 23"/>
                <a:gd name="T8" fmla="*/ 0 w 34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3">
                  <a:moveTo>
                    <a:pt x="0" y="23"/>
                  </a:moveTo>
                  <a:lnTo>
                    <a:pt x="34" y="3"/>
                  </a:lnTo>
                  <a:lnTo>
                    <a:pt x="34" y="0"/>
                  </a:lnTo>
                  <a:lnTo>
                    <a:pt x="0" y="1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5" name="Freeform 231"/>
            <p:cNvSpPr>
              <a:spLocks/>
            </p:cNvSpPr>
            <p:nvPr/>
          </p:nvSpPr>
          <p:spPr bwMode="auto">
            <a:xfrm>
              <a:off x="6423024" y="4506916"/>
              <a:ext cx="50801" cy="36512"/>
            </a:xfrm>
            <a:custGeom>
              <a:avLst/>
              <a:gdLst>
                <a:gd name="T0" fmla="*/ 0 w 32"/>
                <a:gd name="T1" fmla="*/ 2147483647 h 23"/>
                <a:gd name="T2" fmla="*/ 2147483647 w 32"/>
                <a:gd name="T3" fmla="*/ 2147483647 h 23"/>
                <a:gd name="T4" fmla="*/ 2147483647 w 32"/>
                <a:gd name="T5" fmla="*/ 0 h 23"/>
                <a:gd name="T6" fmla="*/ 0 w 32"/>
                <a:gd name="T7" fmla="*/ 2147483647 h 23"/>
                <a:gd name="T8" fmla="*/ 0 w 32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3">
                  <a:moveTo>
                    <a:pt x="0" y="23"/>
                  </a:moveTo>
                  <a:lnTo>
                    <a:pt x="32" y="5"/>
                  </a:lnTo>
                  <a:lnTo>
                    <a:pt x="32" y="0"/>
                  </a:lnTo>
                  <a:lnTo>
                    <a:pt x="0" y="2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6" name="Freeform 232"/>
            <p:cNvSpPr>
              <a:spLocks/>
            </p:cNvSpPr>
            <p:nvPr/>
          </p:nvSpPr>
          <p:spPr bwMode="auto">
            <a:xfrm>
              <a:off x="6423024" y="4519617"/>
              <a:ext cx="53975" cy="36512"/>
            </a:xfrm>
            <a:custGeom>
              <a:avLst/>
              <a:gdLst>
                <a:gd name="T0" fmla="*/ 0 w 34"/>
                <a:gd name="T1" fmla="*/ 2147483647 h 23"/>
                <a:gd name="T2" fmla="*/ 2147483647 w 34"/>
                <a:gd name="T3" fmla="*/ 2147483647 h 23"/>
                <a:gd name="T4" fmla="*/ 2147483647 w 34"/>
                <a:gd name="T5" fmla="*/ 0 h 23"/>
                <a:gd name="T6" fmla="*/ 0 w 34"/>
                <a:gd name="T7" fmla="*/ 2147483647 h 23"/>
                <a:gd name="T8" fmla="*/ 0 w 34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3">
                  <a:moveTo>
                    <a:pt x="0" y="23"/>
                  </a:moveTo>
                  <a:lnTo>
                    <a:pt x="34" y="4"/>
                  </a:lnTo>
                  <a:lnTo>
                    <a:pt x="34" y="0"/>
                  </a:lnTo>
                  <a:lnTo>
                    <a:pt x="0" y="2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7" name="Freeform 233"/>
            <p:cNvSpPr>
              <a:spLocks/>
            </p:cNvSpPr>
            <p:nvPr/>
          </p:nvSpPr>
          <p:spPr bwMode="auto">
            <a:xfrm>
              <a:off x="6423024" y="4530728"/>
              <a:ext cx="53975" cy="36512"/>
            </a:xfrm>
            <a:custGeom>
              <a:avLst/>
              <a:gdLst>
                <a:gd name="T0" fmla="*/ 2147483647 w 34"/>
                <a:gd name="T1" fmla="*/ 2147483647 h 23"/>
                <a:gd name="T2" fmla="*/ 2147483647 w 34"/>
                <a:gd name="T3" fmla="*/ 2147483647 h 23"/>
                <a:gd name="T4" fmla="*/ 2147483647 w 34"/>
                <a:gd name="T5" fmla="*/ 0 h 23"/>
                <a:gd name="T6" fmla="*/ 0 w 34"/>
                <a:gd name="T7" fmla="*/ 2147483647 h 23"/>
                <a:gd name="T8" fmla="*/ 2147483647 w 34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3">
                  <a:moveTo>
                    <a:pt x="1" y="23"/>
                  </a:moveTo>
                  <a:lnTo>
                    <a:pt x="34" y="3"/>
                  </a:lnTo>
                  <a:lnTo>
                    <a:pt x="34" y="0"/>
                  </a:lnTo>
                  <a:lnTo>
                    <a:pt x="0" y="19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8" name="Freeform 234"/>
            <p:cNvSpPr>
              <a:spLocks/>
            </p:cNvSpPr>
            <p:nvPr/>
          </p:nvSpPr>
          <p:spPr bwMode="auto">
            <a:xfrm>
              <a:off x="6424612" y="4543429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2147483647 h 21"/>
                <a:gd name="T4" fmla="*/ 2147483647 w 33"/>
                <a:gd name="T5" fmla="*/ 0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21"/>
                  </a:moveTo>
                  <a:lnTo>
                    <a:pt x="33" y="3"/>
                  </a:lnTo>
                  <a:lnTo>
                    <a:pt x="33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9" name="Freeform 235"/>
            <p:cNvSpPr>
              <a:spLocks/>
            </p:cNvSpPr>
            <p:nvPr/>
          </p:nvSpPr>
          <p:spPr bwMode="auto">
            <a:xfrm>
              <a:off x="6424612" y="4554541"/>
              <a:ext cx="52387" cy="34924"/>
            </a:xfrm>
            <a:custGeom>
              <a:avLst/>
              <a:gdLst>
                <a:gd name="T0" fmla="*/ 0 w 33"/>
                <a:gd name="T1" fmla="*/ 2147483647 h 22"/>
                <a:gd name="T2" fmla="*/ 2147483647 w 33"/>
                <a:gd name="T3" fmla="*/ 2147483647 h 22"/>
                <a:gd name="T4" fmla="*/ 2147483647 w 33"/>
                <a:gd name="T5" fmla="*/ 0 h 22"/>
                <a:gd name="T6" fmla="*/ 0 w 33"/>
                <a:gd name="T7" fmla="*/ 2147483647 h 22"/>
                <a:gd name="T8" fmla="*/ 0 w 33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2">
                  <a:moveTo>
                    <a:pt x="0" y="22"/>
                  </a:moveTo>
                  <a:lnTo>
                    <a:pt x="33" y="3"/>
                  </a:lnTo>
                  <a:lnTo>
                    <a:pt x="33" y="0"/>
                  </a:lnTo>
                  <a:lnTo>
                    <a:pt x="0" y="1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0" name="Freeform 236"/>
            <p:cNvSpPr>
              <a:spLocks/>
            </p:cNvSpPr>
            <p:nvPr/>
          </p:nvSpPr>
          <p:spPr bwMode="auto">
            <a:xfrm>
              <a:off x="6424612" y="4564066"/>
              <a:ext cx="52387" cy="36512"/>
            </a:xfrm>
            <a:custGeom>
              <a:avLst/>
              <a:gdLst>
                <a:gd name="T0" fmla="*/ 2147483647 w 33"/>
                <a:gd name="T1" fmla="*/ 2147483647 h 23"/>
                <a:gd name="T2" fmla="*/ 2147483647 w 33"/>
                <a:gd name="T3" fmla="*/ 2147483647 h 23"/>
                <a:gd name="T4" fmla="*/ 2147483647 w 33"/>
                <a:gd name="T5" fmla="*/ 0 h 23"/>
                <a:gd name="T6" fmla="*/ 0 w 33"/>
                <a:gd name="T7" fmla="*/ 2147483647 h 23"/>
                <a:gd name="T8" fmla="*/ 2147483647 w 3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3">
                  <a:moveTo>
                    <a:pt x="2" y="23"/>
                  </a:moveTo>
                  <a:lnTo>
                    <a:pt x="33" y="5"/>
                  </a:lnTo>
                  <a:lnTo>
                    <a:pt x="33" y="0"/>
                  </a:lnTo>
                  <a:lnTo>
                    <a:pt x="0" y="19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1" name="Freeform 237"/>
            <p:cNvSpPr>
              <a:spLocks/>
            </p:cNvSpPr>
            <p:nvPr/>
          </p:nvSpPr>
          <p:spPr bwMode="auto">
            <a:xfrm>
              <a:off x="6427786" y="4576767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2147483647 h 21"/>
                <a:gd name="T4" fmla="*/ 2147483647 w 33"/>
                <a:gd name="T5" fmla="*/ 0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21"/>
                  </a:moveTo>
                  <a:lnTo>
                    <a:pt x="33" y="3"/>
                  </a:lnTo>
                  <a:lnTo>
                    <a:pt x="33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2" name="Freeform 238"/>
            <p:cNvSpPr>
              <a:spLocks/>
            </p:cNvSpPr>
            <p:nvPr/>
          </p:nvSpPr>
          <p:spPr bwMode="auto">
            <a:xfrm>
              <a:off x="6427786" y="4587879"/>
              <a:ext cx="52387" cy="34924"/>
            </a:xfrm>
            <a:custGeom>
              <a:avLst/>
              <a:gdLst>
                <a:gd name="T0" fmla="*/ 2147483647 w 33"/>
                <a:gd name="T1" fmla="*/ 2147483647 h 22"/>
                <a:gd name="T2" fmla="*/ 2147483647 w 33"/>
                <a:gd name="T3" fmla="*/ 2147483647 h 22"/>
                <a:gd name="T4" fmla="*/ 2147483647 w 33"/>
                <a:gd name="T5" fmla="*/ 0 h 22"/>
                <a:gd name="T6" fmla="*/ 0 w 33"/>
                <a:gd name="T7" fmla="*/ 2147483647 h 22"/>
                <a:gd name="T8" fmla="*/ 2147483647 w 33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2">
                  <a:moveTo>
                    <a:pt x="1" y="22"/>
                  </a:moveTo>
                  <a:lnTo>
                    <a:pt x="33" y="3"/>
                  </a:lnTo>
                  <a:lnTo>
                    <a:pt x="33" y="0"/>
                  </a:lnTo>
                  <a:lnTo>
                    <a:pt x="0" y="17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3" name="Freeform 239"/>
            <p:cNvSpPr>
              <a:spLocks/>
            </p:cNvSpPr>
            <p:nvPr/>
          </p:nvSpPr>
          <p:spPr bwMode="auto">
            <a:xfrm>
              <a:off x="6429373" y="4597402"/>
              <a:ext cx="50801" cy="36512"/>
            </a:xfrm>
            <a:custGeom>
              <a:avLst/>
              <a:gdLst>
                <a:gd name="T0" fmla="*/ 0 w 32"/>
                <a:gd name="T1" fmla="*/ 2147483647 h 23"/>
                <a:gd name="T2" fmla="*/ 2147483647 w 32"/>
                <a:gd name="T3" fmla="*/ 2147483647 h 23"/>
                <a:gd name="T4" fmla="*/ 2147483647 w 32"/>
                <a:gd name="T5" fmla="*/ 0 h 23"/>
                <a:gd name="T6" fmla="*/ 0 w 32"/>
                <a:gd name="T7" fmla="*/ 2147483647 h 23"/>
                <a:gd name="T8" fmla="*/ 0 w 32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3">
                  <a:moveTo>
                    <a:pt x="0" y="23"/>
                  </a:moveTo>
                  <a:lnTo>
                    <a:pt x="32" y="5"/>
                  </a:lnTo>
                  <a:lnTo>
                    <a:pt x="32" y="0"/>
                  </a:lnTo>
                  <a:lnTo>
                    <a:pt x="0" y="2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4" name="Freeform 240"/>
            <p:cNvSpPr>
              <a:spLocks/>
            </p:cNvSpPr>
            <p:nvPr/>
          </p:nvSpPr>
          <p:spPr bwMode="auto">
            <a:xfrm>
              <a:off x="6429373" y="4610102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2147483647 h 21"/>
                <a:gd name="T4" fmla="*/ 2147483647 w 33"/>
                <a:gd name="T5" fmla="*/ 0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21"/>
                  </a:moveTo>
                  <a:lnTo>
                    <a:pt x="33" y="3"/>
                  </a:lnTo>
                  <a:lnTo>
                    <a:pt x="33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5" name="Freeform 241"/>
            <p:cNvSpPr>
              <a:spLocks/>
            </p:cNvSpPr>
            <p:nvPr/>
          </p:nvSpPr>
          <p:spPr bwMode="auto">
            <a:xfrm>
              <a:off x="6432549" y="4621216"/>
              <a:ext cx="49213" cy="33338"/>
            </a:xfrm>
            <a:custGeom>
              <a:avLst/>
              <a:gdLst>
                <a:gd name="T0" fmla="*/ 0 w 31"/>
                <a:gd name="T1" fmla="*/ 2147483647 h 21"/>
                <a:gd name="T2" fmla="*/ 2147483647 w 31"/>
                <a:gd name="T3" fmla="*/ 2147483647 h 21"/>
                <a:gd name="T4" fmla="*/ 2147483647 w 31"/>
                <a:gd name="T5" fmla="*/ 0 h 21"/>
                <a:gd name="T6" fmla="*/ 0 w 31"/>
                <a:gd name="T7" fmla="*/ 2147483647 h 21"/>
                <a:gd name="T8" fmla="*/ 0 w 31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1">
                  <a:moveTo>
                    <a:pt x="0" y="21"/>
                  </a:moveTo>
                  <a:lnTo>
                    <a:pt x="31" y="3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6" name="Freeform 242"/>
            <p:cNvSpPr>
              <a:spLocks/>
            </p:cNvSpPr>
            <p:nvPr/>
          </p:nvSpPr>
          <p:spPr bwMode="auto">
            <a:xfrm>
              <a:off x="6432549" y="4630742"/>
              <a:ext cx="49213" cy="36512"/>
            </a:xfrm>
            <a:custGeom>
              <a:avLst/>
              <a:gdLst>
                <a:gd name="T0" fmla="*/ 0 w 31"/>
                <a:gd name="T1" fmla="*/ 2147483647 h 23"/>
                <a:gd name="T2" fmla="*/ 2147483647 w 31"/>
                <a:gd name="T3" fmla="*/ 2147483647 h 23"/>
                <a:gd name="T4" fmla="*/ 2147483647 w 31"/>
                <a:gd name="T5" fmla="*/ 0 h 23"/>
                <a:gd name="T6" fmla="*/ 0 w 31"/>
                <a:gd name="T7" fmla="*/ 2147483647 h 23"/>
                <a:gd name="T8" fmla="*/ 0 w 31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3">
                  <a:moveTo>
                    <a:pt x="0" y="23"/>
                  </a:moveTo>
                  <a:lnTo>
                    <a:pt x="31" y="5"/>
                  </a:lnTo>
                  <a:lnTo>
                    <a:pt x="31" y="0"/>
                  </a:lnTo>
                  <a:lnTo>
                    <a:pt x="0" y="2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7" name="Freeform 243"/>
            <p:cNvSpPr>
              <a:spLocks/>
            </p:cNvSpPr>
            <p:nvPr/>
          </p:nvSpPr>
          <p:spPr bwMode="auto">
            <a:xfrm>
              <a:off x="6432549" y="4643440"/>
              <a:ext cx="52387" cy="33338"/>
            </a:xfrm>
            <a:custGeom>
              <a:avLst/>
              <a:gdLst>
                <a:gd name="T0" fmla="*/ 0 w 33"/>
                <a:gd name="T1" fmla="*/ 2147483647 h 21"/>
                <a:gd name="T2" fmla="*/ 2147483647 w 33"/>
                <a:gd name="T3" fmla="*/ 2147483647 h 21"/>
                <a:gd name="T4" fmla="*/ 2147483647 w 33"/>
                <a:gd name="T5" fmla="*/ 0 h 21"/>
                <a:gd name="T6" fmla="*/ 0 w 33"/>
                <a:gd name="T7" fmla="*/ 2147483647 h 21"/>
                <a:gd name="T8" fmla="*/ 0 w 33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1">
                  <a:moveTo>
                    <a:pt x="0" y="21"/>
                  </a:moveTo>
                  <a:lnTo>
                    <a:pt x="33" y="4"/>
                  </a:lnTo>
                  <a:lnTo>
                    <a:pt x="33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8" name="Freeform 244"/>
            <p:cNvSpPr>
              <a:spLocks/>
            </p:cNvSpPr>
            <p:nvPr/>
          </p:nvSpPr>
          <p:spPr bwMode="auto">
            <a:xfrm>
              <a:off x="6435724" y="4654552"/>
              <a:ext cx="49213" cy="33338"/>
            </a:xfrm>
            <a:custGeom>
              <a:avLst/>
              <a:gdLst>
                <a:gd name="T0" fmla="*/ 0 w 31"/>
                <a:gd name="T1" fmla="*/ 2147483647 h 21"/>
                <a:gd name="T2" fmla="*/ 2147483647 w 31"/>
                <a:gd name="T3" fmla="*/ 2147483647 h 21"/>
                <a:gd name="T4" fmla="*/ 2147483647 w 31"/>
                <a:gd name="T5" fmla="*/ 0 h 21"/>
                <a:gd name="T6" fmla="*/ 0 w 31"/>
                <a:gd name="T7" fmla="*/ 2147483647 h 21"/>
                <a:gd name="T8" fmla="*/ 0 w 31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1">
                  <a:moveTo>
                    <a:pt x="0" y="21"/>
                  </a:moveTo>
                  <a:lnTo>
                    <a:pt x="31" y="3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9" name="Freeform 245"/>
            <p:cNvSpPr>
              <a:spLocks/>
            </p:cNvSpPr>
            <p:nvPr/>
          </p:nvSpPr>
          <p:spPr bwMode="auto">
            <a:xfrm>
              <a:off x="6435724" y="4664078"/>
              <a:ext cx="50801" cy="36512"/>
            </a:xfrm>
            <a:custGeom>
              <a:avLst/>
              <a:gdLst>
                <a:gd name="T0" fmla="*/ 0 w 32"/>
                <a:gd name="T1" fmla="*/ 2147483647 h 23"/>
                <a:gd name="T2" fmla="*/ 2147483647 w 32"/>
                <a:gd name="T3" fmla="*/ 2147483647 h 23"/>
                <a:gd name="T4" fmla="*/ 2147483647 w 32"/>
                <a:gd name="T5" fmla="*/ 0 h 23"/>
                <a:gd name="T6" fmla="*/ 0 w 32"/>
                <a:gd name="T7" fmla="*/ 2147483647 h 23"/>
                <a:gd name="T8" fmla="*/ 0 w 32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3">
                  <a:moveTo>
                    <a:pt x="0" y="23"/>
                  </a:moveTo>
                  <a:lnTo>
                    <a:pt x="32" y="4"/>
                  </a:lnTo>
                  <a:lnTo>
                    <a:pt x="31" y="0"/>
                  </a:lnTo>
                  <a:lnTo>
                    <a:pt x="0" y="2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0" name="Freeform 246"/>
            <p:cNvSpPr>
              <a:spLocks/>
            </p:cNvSpPr>
            <p:nvPr/>
          </p:nvSpPr>
          <p:spPr bwMode="auto">
            <a:xfrm>
              <a:off x="6435724" y="4676778"/>
              <a:ext cx="50801" cy="34924"/>
            </a:xfrm>
            <a:custGeom>
              <a:avLst/>
              <a:gdLst>
                <a:gd name="T0" fmla="*/ 2147483647 w 32"/>
                <a:gd name="T1" fmla="*/ 2147483647 h 22"/>
                <a:gd name="T2" fmla="*/ 2147483647 w 32"/>
                <a:gd name="T3" fmla="*/ 2147483647 h 22"/>
                <a:gd name="T4" fmla="*/ 2147483647 w 32"/>
                <a:gd name="T5" fmla="*/ 0 h 22"/>
                <a:gd name="T6" fmla="*/ 0 w 32"/>
                <a:gd name="T7" fmla="*/ 2147483647 h 22"/>
                <a:gd name="T8" fmla="*/ 2147483647 w 32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22">
                  <a:moveTo>
                    <a:pt x="1" y="22"/>
                  </a:moveTo>
                  <a:lnTo>
                    <a:pt x="32" y="4"/>
                  </a:lnTo>
                  <a:lnTo>
                    <a:pt x="32" y="0"/>
                  </a:lnTo>
                  <a:lnTo>
                    <a:pt x="0" y="18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1" name="Freeform 247"/>
            <p:cNvSpPr>
              <a:spLocks/>
            </p:cNvSpPr>
            <p:nvPr/>
          </p:nvSpPr>
          <p:spPr bwMode="auto">
            <a:xfrm>
              <a:off x="6437312" y="4687892"/>
              <a:ext cx="49213" cy="33338"/>
            </a:xfrm>
            <a:custGeom>
              <a:avLst/>
              <a:gdLst>
                <a:gd name="T0" fmla="*/ 0 w 31"/>
                <a:gd name="T1" fmla="*/ 2147483647 h 21"/>
                <a:gd name="T2" fmla="*/ 2147483647 w 31"/>
                <a:gd name="T3" fmla="*/ 2147483647 h 21"/>
                <a:gd name="T4" fmla="*/ 2147483647 w 31"/>
                <a:gd name="T5" fmla="*/ 0 h 21"/>
                <a:gd name="T6" fmla="*/ 0 w 31"/>
                <a:gd name="T7" fmla="*/ 2147483647 h 21"/>
                <a:gd name="T8" fmla="*/ 0 w 31"/>
                <a:gd name="T9" fmla="*/ 214748364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1">
                  <a:moveTo>
                    <a:pt x="0" y="21"/>
                  </a:moveTo>
                  <a:lnTo>
                    <a:pt x="31" y="3"/>
                  </a:lnTo>
                  <a:lnTo>
                    <a:pt x="31" y="0"/>
                  </a:lnTo>
                  <a:lnTo>
                    <a:pt x="0" y="18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2" name="Freeform 248"/>
            <p:cNvSpPr>
              <a:spLocks/>
            </p:cNvSpPr>
            <p:nvPr/>
          </p:nvSpPr>
          <p:spPr bwMode="auto">
            <a:xfrm>
              <a:off x="6437312" y="4697416"/>
              <a:ext cx="52387" cy="36512"/>
            </a:xfrm>
            <a:custGeom>
              <a:avLst/>
              <a:gdLst>
                <a:gd name="T0" fmla="*/ 0 w 20"/>
                <a:gd name="T1" fmla="*/ 2147483647 h 14"/>
                <a:gd name="T2" fmla="*/ 2147483647 w 20"/>
                <a:gd name="T3" fmla="*/ 2147483647 h 14"/>
                <a:gd name="T4" fmla="*/ 2147483647 w 20"/>
                <a:gd name="T5" fmla="*/ 0 h 14"/>
                <a:gd name="T6" fmla="*/ 2147483647 w 20"/>
                <a:gd name="T7" fmla="*/ 0 h 14"/>
                <a:gd name="T8" fmla="*/ 0 w 20"/>
                <a:gd name="T9" fmla="*/ 2147483647 h 14"/>
                <a:gd name="T10" fmla="*/ 0 w 20"/>
                <a:gd name="T11" fmla="*/ 2147483647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0" h="14">
                  <a:moveTo>
                    <a:pt x="0" y="14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2"/>
                    <a:pt x="0" y="12"/>
                    <a:pt x="0" y="12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3" name="Freeform 249"/>
            <p:cNvSpPr>
              <a:spLocks/>
            </p:cNvSpPr>
            <p:nvPr/>
          </p:nvSpPr>
          <p:spPr bwMode="auto">
            <a:xfrm>
              <a:off x="6437312" y="4708528"/>
              <a:ext cx="52387" cy="36512"/>
            </a:xfrm>
            <a:custGeom>
              <a:avLst/>
              <a:gdLst>
                <a:gd name="T0" fmla="*/ 0 w 33"/>
                <a:gd name="T1" fmla="*/ 2147483647 h 23"/>
                <a:gd name="T2" fmla="*/ 2147483647 w 33"/>
                <a:gd name="T3" fmla="*/ 2147483647 h 23"/>
                <a:gd name="T4" fmla="*/ 2147483647 w 33"/>
                <a:gd name="T5" fmla="*/ 0 h 23"/>
                <a:gd name="T6" fmla="*/ 0 w 33"/>
                <a:gd name="T7" fmla="*/ 2147483647 h 23"/>
                <a:gd name="T8" fmla="*/ 0 w 3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" h="23">
                  <a:moveTo>
                    <a:pt x="0" y="23"/>
                  </a:moveTo>
                  <a:lnTo>
                    <a:pt x="33" y="5"/>
                  </a:lnTo>
                  <a:lnTo>
                    <a:pt x="33" y="0"/>
                  </a:lnTo>
                  <a:lnTo>
                    <a:pt x="0" y="19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4" name="Freeform 250"/>
            <p:cNvSpPr>
              <a:spLocks/>
            </p:cNvSpPr>
            <p:nvPr/>
          </p:nvSpPr>
          <p:spPr bwMode="auto">
            <a:xfrm>
              <a:off x="6437312" y="4721228"/>
              <a:ext cx="55564" cy="36512"/>
            </a:xfrm>
            <a:custGeom>
              <a:avLst/>
              <a:gdLst>
                <a:gd name="T0" fmla="*/ 0 w 35"/>
                <a:gd name="T1" fmla="*/ 2147483647 h 23"/>
                <a:gd name="T2" fmla="*/ 2147483647 w 35"/>
                <a:gd name="T3" fmla="*/ 2147483647 h 23"/>
                <a:gd name="T4" fmla="*/ 2147483647 w 35"/>
                <a:gd name="T5" fmla="*/ 0 h 23"/>
                <a:gd name="T6" fmla="*/ 0 w 35"/>
                <a:gd name="T7" fmla="*/ 2147483647 h 23"/>
                <a:gd name="T8" fmla="*/ 0 w 35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3">
                  <a:moveTo>
                    <a:pt x="0" y="23"/>
                  </a:moveTo>
                  <a:lnTo>
                    <a:pt x="35" y="3"/>
                  </a:lnTo>
                  <a:lnTo>
                    <a:pt x="35" y="0"/>
                  </a:lnTo>
                  <a:lnTo>
                    <a:pt x="0" y="1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5" name="Freeform 251"/>
            <p:cNvSpPr>
              <a:spLocks/>
            </p:cNvSpPr>
            <p:nvPr/>
          </p:nvSpPr>
          <p:spPr bwMode="auto">
            <a:xfrm>
              <a:off x="6440487" y="4730754"/>
              <a:ext cx="52387" cy="36512"/>
            </a:xfrm>
            <a:custGeom>
              <a:avLst/>
              <a:gdLst>
                <a:gd name="T0" fmla="*/ 0 w 20"/>
                <a:gd name="T1" fmla="*/ 2147483647 h 14"/>
                <a:gd name="T2" fmla="*/ 2147483647 w 20"/>
                <a:gd name="T3" fmla="*/ 2147483647 h 14"/>
                <a:gd name="T4" fmla="*/ 2147483647 w 20"/>
                <a:gd name="T5" fmla="*/ 0 h 14"/>
                <a:gd name="T6" fmla="*/ 0 w 20"/>
                <a:gd name="T7" fmla="*/ 2147483647 h 14"/>
                <a:gd name="T8" fmla="*/ 0 w 20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4">
                  <a:moveTo>
                    <a:pt x="0" y="14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6" name="Freeform 252"/>
            <p:cNvSpPr>
              <a:spLocks/>
            </p:cNvSpPr>
            <p:nvPr/>
          </p:nvSpPr>
          <p:spPr bwMode="auto">
            <a:xfrm>
              <a:off x="6440487" y="4741866"/>
              <a:ext cx="53975" cy="38101"/>
            </a:xfrm>
            <a:custGeom>
              <a:avLst/>
              <a:gdLst>
                <a:gd name="T0" fmla="*/ 0 w 21"/>
                <a:gd name="T1" fmla="*/ 2147483647 h 15"/>
                <a:gd name="T2" fmla="*/ 2147483647 w 21"/>
                <a:gd name="T3" fmla="*/ 2147483647 h 15"/>
                <a:gd name="T4" fmla="*/ 2147483647 w 21"/>
                <a:gd name="T5" fmla="*/ 0 h 15"/>
                <a:gd name="T6" fmla="*/ 0 w 21"/>
                <a:gd name="T7" fmla="*/ 2147483647 h 15"/>
                <a:gd name="T8" fmla="*/ 0 w 21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7" name="Freeform 253"/>
            <p:cNvSpPr>
              <a:spLocks/>
            </p:cNvSpPr>
            <p:nvPr/>
          </p:nvSpPr>
          <p:spPr bwMode="auto">
            <a:xfrm>
              <a:off x="6440487" y="4751391"/>
              <a:ext cx="53975" cy="39689"/>
            </a:xfrm>
            <a:custGeom>
              <a:avLst/>
              <a:gdLst>
                <a:gd name="T0" fmla="*/ 0 w 21"/>
                <a:gd name="T1" fmla="*/ 2147483647 h 15"/>
                <a:gd name="T2" fmla="*/ 2147483647 w 21"/>
                <a:gd name="T3" fmla="*/ 2147483647 h 15"/>
                <a:gd name="T4" fmla="*/ 2147483647 w 21"/>
                <a:gd name="T5" fmla="*/ 0 h 15"/>
                <a:gd name="T6" fmla="*/ 0 w 21"/>
                <a:gd name="T7" fmla="*/ 2147483647 h 15"/>
                <a:gd name="T8" fmla="*/ 0 w 21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5">
                  <a:moveTo>
                    <a:pt x="0" y="15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8" name="Freeform 254"/>
            <p:cNvSpPr>
              <a:spLocks/>
            </p:cNvSpPr>
            <p:nvPr/>
          </p:nvSpPr>
          <p:spPr bwMode="auto">
            <a:xfrm>
              <a:off x="6440487" y="4765678"/>
              <a:ext cx="57150" cy="38101"/>
            </a:xfrm>
            <a:custGeom>
              <a:avLst/>
              <a:gdLst>
                <a:gd name="T0" fmla="*/ 0 w 22"/>
                <a:gd name="T1" fmla="*/ 2147483647 h 15"/>
                <a:gd name="T2" fmla="*/ 2147483647 w 22"/>
                <a:gd name="T3" fmla="*/ 2147483647 h 15"/>
                <a:gd name="T4" fmla="*/ 2147483647 w 22"/>
                <a:gd name="T5" fmla="*/ 0 h 15"/>
                <a:gd name="T6" fmla="*/ 0 w 22"/>
                <a:gd name="T7" fmla="*/ 2147483647 h 15"/>
                <a:gd name="T8" fmla="*/ 0 w 22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15">
                  <a:moveTo>
                    <a:pt x="0" y="15"/>
                  </a:moveTo>
                  <a:cubicBezTo>
                    <a:pt x="22" y="2"/>
                    <a:pt x="22" y="2"/>
                    <a:pt x="22" y="2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5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9" name="Freeform 255"/>
            <p:cNvSpPr>
              <a:spLocks/>
            </p:cNvSpPr>
            <p:nvPr/>
          </p:nvSpPr>
          <p:spPr bwMode="auto">
            <a:xfrm>
              <a:off x="6437312" y="4775203"/>
              <a:ext cx="60324" cy="38101"/>
            </a:xfrm>
            <a:custGeom>
              <a:avLst/>
              <a:gdLst>
                <a:gd name="T0" fmla="*/ 0 w 38"/>
                <a:gd name="T1" fmla="*/ 2147483647 h 24"/>
                <a:gd name="T2" fmla="*/ 2147483647 w 38"/>
                <a:gd name="T3" fmla="*/ 2147483647 h 24"/>
                <a:gd name="T4" fmla="*/ 2147483647 w 38"/>
                <a:gd name="T5" fmla="*/ 0 h 24"/>
                <a:gd name="T6" fmla="*/ 0 w 38"/>
                <a:gd name="T7" fmla="*/ 2147483647 h 24"/>
                <a:gd name="T8" fmla="*/ 0 w 38"/>
                <a:gd name="T9" fmla="*/ 2147483647 h 24"/>
                <a:gd name="T10" fmla="*/ 0 w 38"/>
                <a:gd name="T11" fmla="*/ 2147483647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" h="24">
                  <a:moveTo>
                    <a:pt x="0" y="24"/>
                  </a:moveTo>
                  <a:lnTo>
                    <a:pt x="38" y="3"/>
                  </a:lnTo>
                  <a:lnTo>
                    <a:pt x="38" y="0"/>
                  </a:lnTo>
                  <a:lnTo>
                    <a:pt x="0" y="21"/>
                  </a:lnTo>
                  <a:lnTo>
                    <a:pt x="0" y="23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0" name="Freeform 256"/>
            <p:cNvSpPr>
              <a:spLocks/>
            </p:cNvSpPr>
            <p:nvPr/>
          </p:nvSpPr>
          <p:spPr bwMode="auto">
            <a:xfrm>
              <a:off x="6437312" y="4786315"/>
              <a:ext cx="63499" cy="41275"/>
            </a:xfrm>
            <a:custGeom>
              <a:avLst/>
              <a:gdLst>
                <a:gd name="T0" fmla="*/ 0 w 40"/>
                <a:gd name="T1" fmla="*/ 2147483647 h 26"/>
                <a:gd name="T2" fmla="*/ 2147483647 w 40"/>
                <a:gd name="T3" fmla="*/ 2147483647 h 26"/>
                <a:gd name="T4" fmla="*/ 2147483647 w 40"/>
                <a:gd name="T5" fmla="*/ 0 h 26"/>
                <a:gd name="T6" fmla="*/ 0 w 40"/>
                <a:gd name="T7" fmla="*/ 2147483647 h 26"/>
                <a:gd name="T8" fmla="*/ 0 w 40"/>
                <a:gd name="T9" fmla="*/ 214748364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" h="26">
                  <a:moveTo>
                    <a:pt x="0" y="26"/>
                  </a:moveTo>
                  <a:lnTo>
                    <a:pt x="40" y="3"/>
                  </a:lnTo>
                  <a:lnTo>
                    <a:pt x="40" y="0"/>
                  </a:lnTo>
                  <a:lnTo>
                    <a:pt x="0" y="2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1" name="Freeform 257"/>
            <p:cNvSpPr>
              <a:spLocks/>
            </p:cNvSpPr>
            <p:nvPr/>
          </p:nvSpPr>
          <p:spPr bwMode="auto">
            <a:xfrm>
              <a:off x="6437312" y="4795841"/>
              <a:ext cx="65087" cy="44450"/>
            </a:xfrm>
            <a:custGeom>
              <a:avLst/>
              <a:gdLst>
                <a:gd name="T0" fmla="*/ 0 w 41"/>
                <a:gd name="T1" fmla="*/ 2147483647 h 28"/>
                <a:gd name="T2" fmla="*/ 2147483647 w 41"/>
                <a:gd name="T3" fmla="*/ 2147483647 h 28"/>
                <a:gd name="T4" fmla="*/ 2147483647 w 41"/>
                <a:gd name="T5" fmla="*/ 0 h 28"/>
                <a:gd name="T6" fmla="*/ 0 w 41"/>
                <a:gd name="T7" fmla="*/ 2147483647 h 28"/>
                <a:gd name="T8" fmla="*/ 0 w 41"/>
                <a:gd name="T9" fmla="*/ 2147483647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28">
                  <a:moveTo>
                    <a:pt x="0" y="28"/>
                  </a:moveTo>
                  <a:lnTo>
                    <a:pt x="41" y="3"/>
                  </a:lnTo>
                  <a:lnTo>
                    <a:pt x="40" y="0"/>
                  </a:lnTo>
                  <a:lnTo>
                    <a:pt x="0" y="23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2" name="Freeform 258"/>
            <p:cNvSpPr>
              <a:spLocks/>
            </p:cNvSpPr>
            <p:nvPr/>
          </p:nvSpPr>
          <p:spPr bwMode="auto">
            <a:xfrm>
              <a:off x="6437312" y="4806953"/>
              <a:ext cx="65087" cy="42864"/>
            </a:xfrm>
            <a:custGeom>
              <a:avLst/>
              <a:gdLst>
                <a:gd name="T0" fmla="*/ 0 w 41"/>
                <a:gd name="T1" fmla="*/ 2147483647 h 27"/>
                <a:gd name="T2" fmla="*/ 2147483647 w 41"/>
                <a:gd name="T3" fmla="*/ 2147483647 h 27"/>
                <a:gd name="T4" fmla="*/ 2147483647 w 41"/>
                <a:gd name="T5" fmla="*/ 0 h 27"/>
                <a:gd name="T6" fmla="*/ 0 w 41"/>
                <a:gd name="T7" fmla="*/ 2147483647 h 27"/>
                <a:gd name="T8" fmla="*/ 0 w 41"/>
                <a:gd name="T9" fmla="*/ 214748364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27">
                  <a:moveTo>
                    <a:pt x="0" y="27"/>
                  </a:moveTo>
                  <a:lnTo>
                    <a:pt x="41" y="4"/>
                  </a:lnTo>
                  <a:lnTo>
                    <a:pt x="41" y="0"/>
                  </a:lnTo>
                  <a:lnTo>
                    <a:pt x="0" y="24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3" name="Freeform 259"/>
            <p:cNvSpPr>
              <a:spLocks/>
            </p:cNvSpPr>
            <p:nvPr/>
          </p:nvSpPr>
          <p:spPr bwMode="auto">
            <a:xfrm>
              <a:off x="6440487" y="4819653"/>
              <a:ext cx="65087" cy="38101"/>
            </a:xfrm>
            <a:custGeom>
              <a:avLst/>
              <a:gdLst>
                <a:gd name="T0" fmla="*/ 2147483647 w 25"/>
                <a:gd name="T1" fmla="*/ 2147483647 h 15"/>
                <a:gd name="T2" fmla="*/ 2147483647 w 25"/>
                <a:gd name="T3" fmla="*/ 2147483647 h 15"/>
                <a:gd name="T4" fmla="*/ 2147483647 w 25"/>
                <a:gd name="T5" fmla="*/ 0 h 15"/>
                <a:gd name="T6" fmla="*/ 0 w 25"/>
                <a:gd name="T7" fmla="*/ 2147483647 h 15"/>
                <a:gd name="T8" fmla="*/ 2147483647 w 25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" h="15">
                  <a:moveTo>
                    <a:pt x="2" y="15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5"/>
                    <a:pt x="2" y="15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4" name="Freeform 260"/>
            <p:cNvSpPr>
              <a:spLocks/>
            </p:cNvSpPr>
            <p:nvPr/>
          </p:nvSpPr>
          <p:spPr bwMode="auto">
            <a:xfrm>
              <a:off x="6451598" y="4829179"/>
              <a:ext cx="53975" cy="36512"/>
            </a:xfrm>
            <a:custGeom>
              <a:avLst/>
              <a:gdLst>
                <a:gd name="T0" fmla="*/ 2147483647 w 21"/>
                <a:gd name="T1" fmla="*/ 2147483647 h 14"/>
                <a:gd name="T2" fmla="*/ 2147483647 w 21"/>
                <a:gd name="T3" fmla="*/ 2147483647 h 14"/>
                <a:gd name="T4" fmla="*/ 2147483647 w 21"/>
                <a:gd name="T5" fmla="*/ 0 h 14"/>
                <a:gd name="T6" fmla="*/ 0 w 21"/>
                <a:gd name="T7" fmla="*/ 2147483647 h 14"/>
                <a:gd name="T8" fmla="*/ 2147483647 w 21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4">
                  <a:moveTo>
                    <a:pt x="1" y="14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4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5" name="Freeform 261"/>
            <p:cNvSpPr>
              <a:spLocks/>
            </p:cNvSpPr>
            <p:nvPr/>
          </p:nvSpPr>
          <p:spPr bwMode="auto">
            <a:xfrm>
              <a:off x="6457948" y="4840291"/>
              <a:ext cx="49213" cy="30163"/>
            </a:xfrm>
            <a:custGeom>
              <a:avLst/>
              <a:gdLst>
                <a:gd name="T0" fmla="*/ 2147483647 w 19"/>
                <a:gd name="T1" fmla="*/ 2147483647 h 12"/>
                <a:gd name="T2" fmla="*/ 2147483647 w 19"/>
                <a:gd name="T3" fmla="*/ 2147483647 h 12"/>
                <a:gd name="T4" fmla="*/ 2147483647 w 19"/>
                <a:gd name="T5" fmla="*/ 0 h 12"/>
                <a:gd name="T6" fmla="*/ 0 w 19"/>
                <a:gd name="T7" fmla="*/ 2147483647 h 12"/>
                <a:gd name="T8" fmla="*/ 2147483647 w 19"/>
                <a:gd name="T9" fmla="*/ 21474836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12">
                  <a:moveTo>
                    <a:pt x="1" y="1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6" name="Freeform 262"/>
            <p:cNvSpPr>
              <a:spLocks/>
            </p:cNvSpPr>
            <p:nvPr/>
          </p:nvSpPr>
          <p:spPr bwMode="auto">
            <a:xfrm>
              <a:off x="6465887" y="4849816"/>
              <a:ext cx="41275" cy="28575"/>
            </a:xfrm>
            <a:custGeom>
              <a:avLst/>
              <a:gdLst>
                <a:gd name="T0" fmla="*/ 2147483647 w 16"/>
                <a:gd name="T1" fmla="*/ 2147483647 h 11"/>
                <a:gd name="T2" fmla="*/ 2147483647 w 16"/>
                <a:gd name="T3" fmla="*/ 2147483647 h 11"/>
                <a:gd name="T4" fmla="*/ 2147483647 w 16"/>
                <a:gd name="T5" fmla="*/ 2147483647 h 11"/>
                <a:gd name="T6" fmla="*/ 2147483647 w 16"/>
                <a:gd name="T7" fmla="*/ 0 h 11"/>
                <a:gd name="T8" fmla="*/ 0 w 16"/>
                <a:gd name="T9" fmla="*/ 2147483647 h 11"/>
                <a:gd name="T10" fmla="*/ 2147483647 w 16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11">
                  <a:moveTo>
                    <a:pt x="2" y="11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4" y="3"/>
                    <a:pt x="15" y="2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2" y="11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7" name="Freeform 263"/>
            <p:cNvSpPr>
              <a:spLocks/>
            </p:cNvSpPr>
            <p:nvPr/>
          </p:nvSpPr>
          <p:spPr bwMode="auto">
            <a:xfrm>
              <a:off x="6476999" y="4878389"/>
              <a:ext cx="4763" cy="3175"/>
            </a:xfrm>
            <a:custGeom>
              <a:avLst/>
              <a:gdLst>
                <a:gd name="T0" fmla="*/ 2147483647 w 2"/>
                <a:gd name="T1" fmla="*/ 0 h 1"/>
                <a:gd name="T2" fmla="*/ 0 w 2"/>
                <a:gd name="T3" fmla="*/ 2147483647 h 1"/>
                <a:gd name="T4" fmla="*/ 0 w 2"/>
                <a:gd name="T5" fmla="*/ 2147483647 h 1"/>
                <a:gd name="T6" fmla="*/ 2147483647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D3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8" name="Freeform 264"/>
            <p:cNvSpPr>
              <a:spLocks noEditPoints="1"/>
            </p:cNvSpPr>
            <p:nvPr/>
          </p:nvSpPr>
          <p:spPr bwMode="auto">
            <a:xfrm>
              <a:off x="6281739" y="3724275"/>
              <a:ext cx="339725" cy="931863"/>
            </a:xfrm>
            <a:custGeom>
              <a:avLst/>
              <a:gdLst>
                <a:gd name="T0" fmla="*/ 2147483647 w 131"/>
                <a:gd name="T1" fmla="*/ 2147483647 h 362"/>
                <a:gd name="T2" fmla="*/ 2147483647 w 131"/>
                <a:gd name="T3" fmla="*/ 2147483647 h 362"/>
                <a:gd name="T4" fmla="*/ 2147483647 w 131"/>
                <a:gd name="T5" fmla="*/ 2147483647 h 362"/>
                <a:gd name="T6" fmla="*/ 2147483647 w 131"/>
                <a:gd name="T7" fmla="*/ 2147483647 h 362"/>
                <a:gd name="T8" fmla="*/ 0 w 131"/>
                <a:gd name="T9" fmla="*/ 2147483647 h 362"/>
                <a:gd name="T10" fmla="*/ 2147483647 w 131"/>
                <a:gd name="T11" fmla="*/ 2147483647 h 362"/>
                <a:gd name="T12" fmla="*/ 2147483647 w 131"/>
                <a:gd name="T13" fmla="*/ 2147483647 h 362"/>
                <a:gd name="T14" fmla="*/ 2147483647 w 131"/>
                <a:gd name="T15" fmla="*/ 2147483647 h 362"/>
                <a:gd name="T16" fmla="*/ 2147483647 w 131"/>
                <a:gd name="T17" fmla="*/ 2147483647 h 362"/>
                <a:gd name="T18" fmla="*/ 2147483647 w 131"/>
                <a:gd name="T19" fmla="*/ 2147483647 h 362"/>
                <a:gd name="T20" fmla="*/ 2147483647 w 131"/>
                <a:gd name="T21" fmla="*/ 2147483647 h 362"/>
                <a:gd name="T22" fmla="*/ 2147483647 w 131"/>
                <a:gd name="T23" fmla="*/ 2147483647 h 362"/>
                <a:gd name="T24" fmla="*/ 2147483647 w 131"/>
                <a:gd name="T25" fmla="*/ 2147483647 h 362"/>
                <a:gd name="T26" fmla="*/ 2147483647 w 131"/>
                <a:gd name="T27" fmla="*/ 2147483647 h 362"/>
                <a:gd name="T28" fmla="*/ 2147483647 w 131"/>
                <a:gd name="T29" fmla="*/ 2147483647 h 362"/>
                <a:gd name="T30" fmla="*/ 2147483647 w 131"/>
                <a:gd name="T31" fmla="*/ 2147483647 h 362"/>
                <a:gd name="T32" fmla="*/ 2147483647 w 131"/>
                <a:gd name="T33" fmla="*/ 2147483647 h 362"/>
                <a:gd name="T34" fmla="*/ 2147483647 w 131"/>
                <a:gd name="T35" fmla="*/ 2147483647 h 362"/>
                <a:gd name="T36" fmla="*/ 2147483647 w 131"/>
                <a:gd name="T37" fmla="*/ 2147483647 h 362"/>
                <a:gd name="T38" fmla="*/ 2147483647 w 131"/>
                <a:gd name="T39" fmla="*/ 2147483647 h 362"/>
                <a:gd name="T40" fmla="*/ 2147483647 w 131"/>
                <a:gd name="T41" fmla="*/ 2147483647 h 362"/>
                <a:gd name="T42" fmla="*/ 2147483647 w 131"/>
                <a:gd name="T43" fmla="*/ 2147483647 h 362"/>
                <a:gd name="T44" fmla="*/ 2147483647 w 131"/>
                <a:gd name="T45" fmla="*/ 2147483647 h 362"/>
                <a:gd name="T46" fmla="*/ 2147483647 w 131"/>
                <a:gd name="T47" fmla="*/ 2147483647 h 362"/>
                <a:gd name="T48" fmla="*/ 2147483647 w 131"/>
                <a:gd name="T49" fmla="*/ 2147483647 h 362"/>
                <a:gd name="T50" fmla="*/ 2147483647 w 131"/>
                <a:gd name="T51" fmla="*/ 2147483647 h 362"/>
                <a:gd name="T52" fmla="*/ 2147483647 w 131"/>
                <a:gd name="T53" fmla="*/ 2147483647 h 362"/>
                <a:gd name="T54" fmla="*/ 2147483647 w 131"/>
                <a:gd name="T55" fmla="*/ 2147483647 h 362"/>
                <a:gd name="T56" fmla="*/ 2147483647 w 131"/>
                <a:gd name="T57" fmla="*/ 2147483647 h 362"/>
                <a:gd name="T58" fmla="*/ 2147483647 w 131"/>
                <a:gd name="T59" fmla="*/ 2147483647 h 362"/>
                <a:gd name="T60" fmla="*/ 2147483647 w 131"/>
                <a:gd name="T61" fmla="*/ 2147483647 h 362"/>
                <a:gd name="T62" fmla="*/ 2147483647 w 131"/>
                <a:gd name="T63" fmla="*/ 2147483647 h 362"/>
                <a:gd name="T64" fmla="*/ 2147483647 w 131"/>
                <a:gd name="T65" fmla="*/ 2147483647 h 362"/>
                <a:gd name="T66" fmla="*/ 2147483647 w 131"/>
                <a:gd name="T67" fmla="*/ 2147483647 h 362"/>
                <a:gd name="T68" fmla="*/ 2147483647 w 131"/>
                <a:gd name="T69" fmla="*/ 2147483647 h 362"/>
                <a:gd name="T70" fmla="*/ 2147483647 w 131"/>
                <a:gd name="T71" fmla="*/ 2147483647 h 362"/>
                <a:gd name="T72" fmla="*/ 2147483647 w 131"/>
                <a:gd name="T73" fmla="*/ 2147483647 h 362"/>
                <a:gd name="T74" fmla="*/ 2147483647 w 131"/>
                <a:gd name="T75" fmla="*/ 2147483647 h 362"/>
                <a:gd name="T76" fmla="*/ 2147483647 w 131"/>
                <a:gd name="T77" fmla="*/ 2147483647 h 362"/>
                <a:gd name="T78" fmla="*/ 2147483647 w 131"/>
                <a:gd name="T79" fmla="*/ 2147483647 h 362"/>
                <a:gd name="T80" fmla="*/ 2147483647 w 131"/>
                <a:gd name="T81" fmla="*/ 2147483647 h 36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1" h="362">
                  <a:moveTo>
                    <a:pt x="76" y="1"/>
                  </a:moveTo>
                  <a:cubicBezTo>
                    <a:pt x="72" y="1"/>
                    <a:pt x="68" y="4"/>
                    <a:pt x="61" y="3"/>
                  </a:cubicBezTo>
                  <a:cubicBezTo>
                    <a:pt x="54" y="3"/>
                    <a:pt x="48" y="0"/>
                    <a:pt x="43" y="1"/>
                  </a:cubicBezTo>
                  <a:cubicBezTo>
                    <a:pt x="39" y="1"/>
                    <a:pt x="29" y="1"/>
                    <a:pt x="23" y="8"/>
                  </a:cubicBezTo>
                  <a:cubicBezTo>
                    <a:pt x="17" y="15"/>
                    <a:pt x="14" y="28"/>
                    <a:pt x="14" y="36"/>
                  </a:cubicBezTo>
                  <a:cubicBezTo>
                    <a:pt x="13" y="44"/>
                    <a:pt x="11" y="50"/>
                    <a:pt x="11" y="50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9" y="62"/>
                    <a:pt x="6" y="62"/>
                  </a:cubicBezTo>
                  <a:cubicBezTo>
                    <a:pt x="4" y="61"/>
                    <a:pt x="1" y="59"/>
                    <a:pt x="0" y="63"/>
                  </a:cubicBezTo>
                  <a:cubicBezTo>
                    <a:pt x="0" y="67"/>
                    <a:pt x="0" y="70"/>
                    <a:pt x="3" y="78"/>
                  </a:cubicBezTo>
                  <a:cubicBezTo>
                    <a:pt x="7" y="86"/>
                    <a:pt x="7" y="90"/>
                    <a:pt x="10" y="93"/>
                  </a:cubicBezTo>
                  <a:cubicBezTo>
                    <a:pt x="13" y="96"/>
                    <a:pt x="16" y="96"/>
                    <a:pt x="16" y="96"/>
                  </a:cubicBezTo>
                  <a:cubicBezTo>
                    <a:pt x="16" y="96"/>
                    <a:pt x="18" y="107"/>
                    <a:pt x="21" y="113"/>
                  </a:cubicBezTo>
                  <a:cubicBezTo>
                    <a:pt x="24" y="120"/>
                    <a:pt x="26" y="124"/>
                    <a:pt x="26" y="124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5" y="133"/>
                    <a:pt x="31" y="144"/>
                    <a:pt x="43" y="152"/>
                  </a:cubicBezTo>
                  <a:cubicBezTo>
                    <a:pt x="56" y="160"/>
                    <a:pt x="60" y="163"/>
                    <a:pt x="60" y="163"/>
                  </a:cubicBezTo>
                  <a:cubicBezTo>
                    <a:pt x="60" y="163"/>
                    <a:pt x="72" y="156"/>
                    <a:pt x="82" y="147"/>
                  </a:cubicBezTo>
                  <a:cubicBezTo>
                    <a:pt x="91" y="138"/>
                    <a:pt x="92" y="134"/>
                    <a:pt x="91" y="126"/>
                  </a:cubicBezTo>
                  <a:cubicBezTo>
                    <a:pt x="90" y="118"/>
                    <a:pt x="90" y="120"/>
                    <a:pt x="93" y="114"/>
                  </a:cubicBezTo>
                  <a:cubicBezTo>
                    <a:pt x="96" y="108"/>
                    <a:pt x="97" y="105"/>
                    <a:pt x="98" y="99"/>
                  </a:cubicBezTo>
                  <a:cubicBezTo>
                    <a:pt x="98" y="93"/>
                    <a:pt x="100" y="93"/>
                    <a:pt x="103" y="88"/>
                  </a:cubicBezTo>
                  <a:cubicBezTo>
                    <a:pt x="107" y="84"/>
                    <a:pt x="112" y="76"/>
                    <a:pt x="112" y="70"/>
                  </a:cubicBezTo>
                  <a:cubicBezTo>
                    <a:pt x="113" y="65"/>
                    <a:pt x="113" y="59"/>
                    <a:pt x="110" y="59"/>
                  </a:cubicBezTo>
                  <a:cubicBezTo>
                    <a:pt x="107" y="59"/>
                    <a:pt x="105" y="60"/>
                    <a:pt x="105" y="6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1" y="45"/>
                    <a:pt x="102" y="31"/>
                    <a:pt x="94" y="17"/>
                  </a:cubicBezTo>
                  <a:cubicBezTo>
                    <a:pt x="87" y="3"/>
                    <a:pt x="85" y="4"/>
                    <a:pt x="82" y="3"/>
                  </a:cubicBezTo>
                  <a:cubicBezTo>
                    <a:pt x="78" y="2"/>
                    <a:pt x="76" y="1"/>
                    <a:pt x="76" y="1"/>
                  </a:cubicBezTo>
                  <a:close/>
                  <a:moveTo>
                    <a:pt x="63" y="295"/>
                  </a:moveTo>
                  <a:cubicBezTo>
                    <a:pt x="63" y="295"/>
                    <a:pt x="69" y="292"/>
                    <a:pt x="72" y="283"/>
                  </a:cubicBezTo>
                  <a:cubicBezTo>
                    <a:pt x="75" y="275"/>
                    <a:pt x="76" y="269"/>
                    <a:pt x="72" y="268"/>
                  </a:cubicBezTo>
                  <a:cubicBezTo>
                    <a:pt x="69" y="267"/>
                    <a:pt x="63" y="269"/>
                    <a:pt x="61" y="275"/>
                  </a:cubicBezTo>
                  <a:cubicBezTo>
                    <a:pt x="60" y="280"/>
                    <a:pt x="59" y="285"/>
                    <a:pt x="54" y="289"/>
                  </a:cubicBezTo>
                  <a:cubicBezTo>
                    <a:pt x="49" y="293"/>
                    <a:pt x="43" y="295"/>
                    <a:pt x="39" y="299"/>
                  </a:cubicBezTo>
                  <a:cubicBezTo>
                    <a:pt x="35" y="302"/>
                    <a:pt x="30" y="305"/>
                    <a:pt x="28" y="308"/>
                  </a:cubicBezTo>
                  <a:cubicBezTo>
                    <a:pt x="27" y="312"/>
                    <a:pt x="22" y="322"/>
                    <a:pt x="22" y="328"/>
                  </a:cubicBezTo>
                  <a:cubicBezTo>
                    <a:pt x="22" y="333"/>
                    <a:pt x="27" y="351"/>
                    <a:pt x="30" y="356"/>
                  </a:cubicBezTo>
                  <a:cubicBezTo>
                    <a:pt x="32" y="361"/>
                    <a:pt x="40" y="362"/>
                    <a:pt x="42" y="362"/>
                  </a:cubicBezTo>
                  <a:cubicBezTo>
                    <a:pt x="44" y="362"/>
                    <a:pt x="49" y="356"/>
                    <a:pt x="49" y="356"/>
                  </a:cubicBezTo>
                  <a:cubicBezTo>
                    <a:pt x="49" y="356"/>
                    <a:pt x="64" y="355"/>
                    <a:pt x="68" y="355"/>
                  </a:cubicBezTo>
                  <a:cubicBezTo>
                    <a:pt x="72" y="355"/>
                    <a:pt x="75" y="354"/>
                    <a:pt x="75" y="350"/>
                  </a:cubicBezTo>
                  <a:cubicBezTo>
                    <a:pt x="75" y="346"/>
                    <a:pt x="71" y="345"/>
                    <a:pt x="71" y="345"/>
                  </a:cubicBezTo>
                  <a:cubicBezTo>
                    <a:pt x="71" y="345"/>
                    <a:pt x="75" y="344"/>
                    <a:pt x="75" y="340"/>
                  </a:cubicBezTo>
                  <a:cubicBezTo>
                    <a:pt x="78" y="343"/>
                    <a:pt x="88" y="340"/>
                    <a:pt x="94" y="340"/>
                  </a:cubicBezTo>
                  <a:cubicBezTo>
                    <a:pt x="100" y="341"/>
                    <a:pt x="101" y="341"/>
                    <a:pt x="101" y="341"/>
                  </a:cubicBezTo>
                  <a:cubicBezTo>
                    <a:pt x="101" y="341"/>
                    <a:pt x="73" y="344"/>
                    <a:pt x="76" y="351"/>
                  </a:cubicBezTo>
                  <a:cubicBezTo>
                    <a:pt x="79" y="359"/>
                    <a:pt x="93" y="355"/>
                    <a:pt x="93" y="355"/>
                  </a:cubicBezTo>
                  <a:cubicBezTo>
                    <a:pt x="93" y="355"/>
                    <a:pt x="109" y="360"/>
                    <a:pt x="112" y="360"/>
                  </a:cubicBezTo>
                  <a:cubicBezTo>
                    <a:pt x="116" y="361"/>
                    <a:pt x="125" y="361"/>
                    <a:pt x="125" y="361"/>
                  </a:cubicBezTo>
                  <a:cubicBezTo>
                    <a:pt x="125" y="361"/>
                    <a:pt x="128" y="354"/>
                    <a:pt x="129" y="344"/>
                  </a:cubicBezTo>
                  <a:cubicBezTo>
                    <a:pt x="131" y="335"/>
                    <a:pt x="128" y="326"/>
                    <a:pt x="123" y="317"/>
                  </a:cubicBezTo>
                  <a:cubicBezTo>
                    <a:pt x="119" y="308"/>
                    <a:pt x="117" y="304"/>
                    <a:pt x="111" y="302"/>
                  </a:cubicBezTo>
                  <a:cubicBezTo>
                    <a:pt x="104" y="300"/>
                    <a:pt x="98" y="297"/>
                    <a:pt x="94" y="291"/>
                  </a:cubicBezTo>
                  <a:cubicBezTo>
                    <a:pt x="91" y="284"/>
                    <a:pt x="88" y="282"/>
                    <a:pt x="88" y="278"/>
                  </a:cubicBezTo>
                  <a:cubicBezTo>
                    <a:pt x="88" y="274"/>
                    <a:pt x="86" y="270"/>
                    <a:pt x="86" y="270"/>
                  </a:cubicBezTo>
                  <a:cubicBezTo>
                    <a:pt x="86" y="270"/>
                    <a:pt x="83" y="266"/>
                    <a:pt x="80" y="268"/>
                  </a:cubicBezTo>
                  <a:cubicBezTo>
                    <a:pt x="76" y="270"/>
                    <a:pt x="74" y="274"/>
                    <a:pt x="75" y="281"/>
                  </a:cubicBezTo>
                  <a:cubicBezTo>
                    <a:pt x="75" y="288"/>
                    <a:pt x="80" y="294"/>
                    <a:pt x="82" y="296"/>
                  </a:cubicBezTo>
                  <a:cubicBezTo>
                    <a:pt x="84" y="298"/>
                    <a:pt x="84" y="298"/>
                    <a:pt x="84" y="298"/>
                  </a:cubicBezTo>
                  <a:cubicBezTo>
                    <a:pt x="84" y="298"/>
                    <a:pt x="78" y="298"/>
                    <a:pt x="75" y="300"/>
                  </a:cubicBezTo>
                  <a:cubicBezTo>
                    <a:pt x="73" y="296"/>
                    <a:pt x="71" y="296"/>
                    <a:pt x="69" y="296"/>
                  </a:cubicBezTo>
                  <a:cubicBezTo>
                    <a:pt x="67" y="296"/>
                    <a:pt x="63" y="295"/>
                    <a:pt x="63" y="295"/>
                  </a:cubicBezTo>
                  <a:close/>
                  <a:moveTo>
                    <a:pt x="74" y="335"/>
                  </a:moveTo>
                  <a:cubicBezTo>
                    <a:pt x="73" y="333"/>
                    <a:pt x="72" y="333"/>
                    <a:pt x="68" y="332"/>
                  </a:cubicBezTo>
                  <a:cubicBezTo>
                    <a:pt x="63" y="331"/>
                    <a:pt x="61" y="330"/>
                    <a:pt x="56" y="329"/>
                  </a:cubicBezTo>
                  <a:cubicBezTo>
                    <a:pt x="51" y="327"/>
                    <a:pt x="45" y="329"/>
                    <a:pt x="45" y="329"/>
                  </a:cubicBezTo>
                  <a:cubicBezTo>
                    <a:pt x="45" y="329"/>
                    <a:pt x="71" y="326"/>
                    <a:pt x="74" y="326"/>
                  </a:cubicBezTo>
                  <a:cubicBezTo>
                    <a:pt x="76" y="326"/>
                    <a:pt x="76" y="324"/>
                    <a:pt x="76" y="323"/>
                  </a:cubicBezTo>
                  <a:cubicBezTo>
                    <a:pt x="77" y="325"/>
                    <a:pt x="80" y="325"/>
                    <a:pt x="84" y="325"/>
                  </a:cubicBezTo>
                  <a:cubicBezTo>
                    <a:pt x="89" y="326"/>
                    <a:pt x="100" y="327"/>
                    <a:pt x="100" y="327"/>
                  </a:cubicBezTo>
                  <a:cubicBezTo>
                    <a:pt x="100" y="327"/>
                    <a:pt x="83" y="329"/>
                    <a:pt x="78" y="331"/>
                  </a:cubicBezTo>
                  <a:cubicBezTo>
                    <a:pt x="76" y="332"/>
                    <a:pt x="74" y="333"/>
                    <a:pt x="74" y="335"/>
                  </a:cubicBezTo>
                  <a:close/>
                  <a:moveTo>
                    <a:pt x="75" y="317"/>
                  </a:moveTo>
                  <a:cubicBezTo>
                    <a:pt x="75" y="315"/>
                    <a:pt x="74" y="313"/>
                    <a:pt x="72" y="313"/>
                  </a:cubicBezTo>
                  <a:cubicBezTo>
                    <a:pt x="68" y="312"/>
                    <a:pt x="62" y="312"/>
                    <a:pt x="62" y="312"/>
                  </a:cubicBezTo>
                  <a:cubicBezTo>
                    <a:pt x="62" y="312"/>
                    <a:pt x="70" y="310"/>
                    <a:pt x="74" y="307"/>
                  </a:cubicBezTo>
                  <a:cubicBezTo>
                    <a:pt x="74" y="311"/>
                    <a:pt x="76" y="311"/>
                    <a:pt x="79" y="311"/>
                  </a:cubicBezTo>
                  <a:cubicBezTo>
                    <a:pt x="82" y="312"/>
                    <a:pt x="77" y="313"/>
                    <a:pt x="75" y="317"/>
                  </a:cubicBezTo>
                  <a:close/>
                </a:path>
              </a:pathLst>
            </a:custGeom>
            <a:solidFill>
              <a:srgbClr val="FBA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9" name="组合 9"/>
          <p:cNvGrpSpPr>
            <a:grpSpLocks/>
          </p:cNvGrpSpPr>
          <p:nvPr/>
        </p:nvGrpSpPr>
        <p:grpSpPr bwMode="auto">
          <a:xfrm>
            <a:off x="6153150" y="4270375"/>
            <a:ext cx="398463" cy="1397000"/>
            <a:chOff x="2376485" y="3625847"/>
            <a:chExt cx="835023" cy="2921003"/>
          </a:xfrm>
        </p:grpSpPr>
        <p:sp>
          <p:nvSpPr>
            <p:cNvPr id="20541" name="AutoShape 202"/>
            <p:cNvSpPr>
              <a:spLocks noChangeAspect="1" noChangeArrowheads="1" noTextEdit="1"/>
            </p:cNvSpPr>
            <p:nvPr/>
          </p:nvSpPr>
          <p:spPr bwMode="auto">
            <a:xfrm>
              <a:off x="2376485" y="3675060"/>
              <a:ext cx="835023" cy="2849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204"/>
            <p:cNvSpPr>
              <a:spLocks/>
            </p:cNvSpPr>
            <p:nvPr/>
          </p:nvSpPr>
          <p:spPr bwMode="auto">
            <a:xfrm>
              <a:off x="2681284" y="5597519"/>
              <a:ext cx="227014" cy="830262"/>
            </a:xfrm>
            <a:custGeom>
              <a:avLst/>
              <a:gdLst>
                <a:gd name="T0" fmla="*/ 0 w 9"/>
                <a:gd name="T1" fmla="*/ 2147483647 h 35"/>
                <a:gd name="T2" fmla="*/ 2147483647 w 9"/>
                <a:gd name="T3" fmla="*/ 2147483647 h 35"/>
                <a:gd name="T4" fmla="*/ 2147483647 w 9"/>
                <a:gd name="T5" fmla="*/ 2147483647 h 35"/>
                <a:gd name="T6" fmla="*/ 2147483647 w 9"/>
                <a:gd name="T7" fmla="*/ 2147483647 h 35"/>
                <a:gd name="T8" fmla="*/ 2147483647 w 9"/>
                <a:gd name="T9" fmla="*/ 2147483647 h 35"/>
                <a:gd name="T10" fmla="*/ 2147483647 w 9"/>
                <a:gd name="T11" fmla="*/ 0 h 35"/>
                <a:gd name="T12" fmla="*/ 0 w 9"/>
                <a:gd name="T13" fmla="*/ 0 h 35"/>
                <a:gd name="T14" fmla="*/ 2147483647 w 9"/>
                <a:gd name="T15" fmla="*/ 2147483647 h 35"/>
                <a:gd name="T16" fmla="*/ 2147483647 w 9"/>
                <a:gd name="T17" fmla="*/ 2147483647 h 35"/>
                <a:gd name="T18" fmla="*/ 2147483647 w 9"/>
                <a:gd name="T19" fmla="*/ 2147483647 h 35"/>
                <a:gd name="T20" fmla="*/ 2147483647 w 9"/>
                <a:gd name="T21" fmla="*/ 2147483647 h 35"/>
                <a:gd name="T22" fmla="*/ 0 w 9"/>
                <a:gd name="T23" fmla="*/ 2147483647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" h="35">
                  <a:moveTo>
                    <a:pt x="0" y="34"/>
                  </a:moveTo>
                  <a:cubicBezTo>
                    <a:pt x="0" y="34"/>
                    <a:pt x="5" y="35"/>
                    <a:pt x="6" y="30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3" y="23"/>
                    <a:pt x="3" y="24"/>
                  </a:cubicBezTo>
                  <a:cubicBezTo>
                    <a:pt x="3" y="25"/>
                    <a:pt x="3" y="27"/>
                    <a:pt x="3" y="27"/>
                  </a:cubicBezTo>
                  <a:cubicBezTo>
                    <a:pt x="3" y="28"/>
                    <a:pt x="2" y="31"/>
                    <a:pt x="1" y="32"/>
                  </a:cubicBezTo>
                  <a:cubicBezTo>
                    <a:pt x="1" y="32"/>
                    <a:pt x="1" y="33"/>
                    <a:pt x="0" y="3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205"/>
            <p:cNvSpPr>
              <a:spLocks/>
            </p:cNvSpPr>
            <p:nvPr/>
          </p:nvSpPr>
          <p:spPr bwMode="auto">
            <a:xfrm>
              <a:off x="2806698" y="6215058"/>
              <a:ext cx="76199" cy="166687"/>
            </a:xfrm>
            <a:custGeom>
              <a:avLst/>
              <a:gdLst>
                <a:gd name="T0" fmla="*/ 0 w 3"/>
                <a:gd name="T1" fmla="*/ 2147483647 h 7"/>
                <a:gd name="T2" fmla="*/ 0 w 3"/>
                <a:gd name="T3" fmla="*/ 2147483647 h 7"/>
                <a:gd name="T4" fmla="*/ 2147483647 w 3"/>
                <a:gd name="T5" fmla="*/ 0 h 7"/>
                <a:gd name="T6" fmla="*/ 2147483647 w 3"/>
                <a:gd name="T7" fmla="*/ 0 h 7"/>
                <a:gd name="T8" fmla="*/ 0 w 3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5"/>
                    <a:pt x="0" y="5"/>
                  </a:cubicBezTo>
                  <a:cubicBezTo>
                    <a:pt x="1" y="5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206"/>
            <p:cNvSpPr>
              <a:spLocks/>
            </p:cNvSpPr>
            <p:nvPr/>
          </p:nvSpPr>
          <p:spPr bwMode="auto">
            <a:xfrm>
              <a:off x="2630485" y="6334118"/>
              <a:ext cx="227014" cy="165099"/>
            </a:xfrm>
            <a:custGeom>
              <a:avLst/>
              <a:gdLst>
                <a:gd name="T0" fmla="*/ 0 w 9"/>
                <a:gd name="T1" fmla="*/ 2147483647 h 7"/>
                <a:gd name="T2" fmla="*/ 0 w 9"/>
                <a:gd name="T3" fmla="*/ 2147483647 h 7"/>
                <a:gd name="T4" fmla="*/ 2147483647 w 9"/>
                <a:gd name="T5" fmla="*/ 2147483647 h 7"/>
                <a:gd name="T6" fmla="*/ 2147483647 w 9"/>
                <a:gd name="T7" fmla="*/ 2147483647 h 7"/>
                <a:gd name="T8" fmla="*/ 2147483647 w 9"/>
                <a:gd name="T9" fmla="*/ 0 h 7"/>
                <a:gd name="T10" fmla="*/ 2147483647 w 9"/>
                <a:gd name="T11" fmla="*/ 2147483647 h 7"/>
                <a:gd name="T12" fmla="*/ 2147483647 w 9"/>
                <a:gd name="T13" fmla="*/ 2147483647 h 7"/>
                <a:gd name="T14" fmla="*/ 0 w 9"/>
                <a:gd name="T15" fmla="*/ 2147483647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7" y="5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6" y="2"/>
                    <a:pt x="5" y="3"/>
                  </a:cubicBezTo>
                  <a:cubicBezTo>
                    <a:pt x="4" y="3"/>
                    <a:pt x="2" y="3"/>
                    <a:pt x="2" y="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5" name="Freeform 207"/>
            <p:cNvSpPr>
              <a:spLocks/>
            </p:cNvSpPr>
            <p:nvPr/>
          </p:nvSpPr>
          <p:spPr bwMode="auto">
            <a:xfrm>
              <a:off x="2681284" y="5597519"/>
              <a:ext cx="227014" cy="665161"/>
            </a:xfrm>
            <a:custGeom>
              <a:avLst/>
              <a:gdLst>
                <a:gd name="T0" fmla="*/ 0 w 9"/>
                <a:gd name="T1" fmla="*/ 0 h 28"/>
                <a:gd name="T2" fmla="*/ 0 w 9"/>
                <a:gd name="T3" fmla="*/ 2147483647 h 28"/>
                <a:gd name="T4" fmla="*/ 2147483647 w 9"/>
                <a:gd name="T5" fmla="*/ 2147483647 h 28"/>
                <a:gd name="T6" fmla="*/ 2147483647 w 9"/>
                <a:gd name="T7" fmla="*/ 2147483647 h 28"/>
                <a:gd name="T8" fmla="*/ 2147483647 w 9"/>
                <a:gd name="T9" fmla="*/ 2147483647 h 28"/>
                <a:gd name="T10" fmla="*/ 2147483647 w 9"/>
                <a:gd name="T11" fmla="*/ 2147483647 h 28"/>
                <a:gd name="T12" fmla="*/ 2147483647 w 9"/>
                <a:gd name="T13" fmla="*/ 2147483647 h 28"/>
                <a:gd name="T14" fmla="*/ 2147483647 w 9"/>
                <a:gd name="T15" fmla="*/ 2147483647 h 28"/>
                <a:gd name="T16" fmla="*/ 2147483647 w 9"/>
                <a:gd name="T17" fmla="*/ 2147483647 h 28"/>
                <a:gd name="T18" fmla="*/ 2147483647 w 9"/>
                <a:gd name="T19" fmla="*/ 2147483647 h 28"/>
                <a:gd name="T20" fmla="*/ 2147483647 w 9"/>
                <a:gd name="T21" fmla="*/ 2147483647 h 28"/>
                <a:gd name="T22" fmla="*/ 2147483647 w 9"/>
                <a:gd name="T23" fmla="*/ 2147483647 h 28"/>
                <a:gd name="T24" fmla="*/ 2147483647 w 9"/>
                <a:gd name="T25" fmla="*/ 0 h 28"/>
                <a:gd name="T26" fmla="*/ 0 w 9"/>
                <a:gd name="T27" fmla="*/ 0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" h="2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5" y="3"/>
                    <a:pt x="6" y="4"/>
                  </a:cubicBezTo>
                  <a:cubicBezTo>
                    <a:pt x="6" y="6"/>
                    <a:pt x="7" y="12"/>
                    <a:pt x="7" y="14"/>
                  </a:cubicBezTo>
                  <a:cubicBezTo>
                    <a:pt x="6" y="16"/>
                    <a:pt x="6" y="21"/>
                    <a:pt x="6" y="22"/>
                  </a:cubicBezTo>
                  <a:cubicBezTo>
                    <a:pt x="6" y="23"/>
                    <a:pt x="6" y="26"/>
                    <a:pt x="5" y="27"/>
                  </a:cubicBezTo>
                  <a:cubicBezTo>
                    <a:pt x="5" y="27"/>
                    <a:pt x="5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208"/>
            <p:cNvSpPr>
              <a:spLocks/>
            </p:cNvSpPr>
            <p:nvPr/>
          </p:nvSpPr>
          <p:spPr bwMode="auto">
            <a:xfrm>
              <a:off x="2705098" y="5692770"/>
              <a:ext cx="76199" cy="2381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2147483647 h 1"/>
                <a:gd name="T6" fmla="*/ 2147483647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7" name="Freeform 209"/>
            <p:cNvSpPr>
              <a:spLocks/>
            </p:cNvSpPr>
            <p:nvPr/>
          </p:nvSpPr>
          <p:spPr bwMode="auto">
            <a:xfrm>
              <a:off x="2781297" y="5573707"/>
              <a:ext cx="328613" cy="901700"/>
            </a:xfrm>
            <a:custGeom>
              <a:avLst/>
              <a:gdLst>
                <a:gd name="T0" fmla="*/ 0 w 13"/>
                <a:gd name="T1" fmla="*/ 2147483647 h 38"/>
                <a:gd name="T2" fmla="*/ 2147483647 w 13"/>
                <a:gd name="T3" fmla="*/ 2147483647 h 38"/>
                <a:gd name="T4" fmla="*/ 2147483647 w 13"/>
                <a:gd name="T5" fmla="*/ 2147483647 h 38"/>
                <a:gd name="T6" fmla="*/ 2147483647 w 13"/>
                <a:gd name="T7" fmla="*/ 2147483647 h 38"/>
                <a:gd name="T8" fmla="*/ 2147483647 w 13"/>
                <a:gd name="T9" fmla="*/ 2147483647 h 38"/>
                <a:gd name="T10" fmla="*/ 2147483647 w 13"/>
                <a:gd name="T11" fmla="*/ 0 h 38"/>
                <a:gd name="T12" fmla="*/ 2147483647 w 13"/>
                <a:gd name="T13" fmla="*/ 2147483647 h 38"/>
                <a:gd name="T14" fmla="*/ 2147483647 w 13"/>
                <a:gd name="T15" fmla="*/ 2147483647 h 38"/>
                <a:gd name="T16" fmla="*/ 2147483647 w 13"/>
                <a:gd name="T17" fmla="*/ 2147483647 h 38"/>
                <a:gd name="T18" fmla="*/ 2147483647 w 13"/>
                <a:gd name="T19" fmla="*/ 2147483647 h 38"/>
                <a:gd name="T20" fmla="*/ 0 w 13"/>
                <a:gd name="T21" fmla="*/ 2147483647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38">
                  <a:moveTo>
                    <a:pt x="0" y="37"/>
                  </a:moveTo>
                  <a:cubicBezTo>
                    <a:pt x="0" y="37"/>
                    <a:pt x="2" y="32"/>
                    <a:pt x="2" y="31"/>
                  </a:cubicBezTo>
                  <a:cubicBezTo>
                    <a:pt x="3" y="29"/>
                    <a:pt x="4" y="25"/>
                    <a:pt x="4" y="25"/>
                  </a:cubicBezTo>
                  <a:cubicBezTo>
                    <a:pt x="4" y="24"/>
                    <a:pt x="4" y="7"/>
                    <a:pt x="3" y="6"/>
                  </a:cubicBezTo>
                  <a:cubicBezTo>
                    <a:pt x="2" y="5"/>
                    <a:pt x="1" y="2"/>
                    <a:pt x="2" y="1"/>
                  </a:cubicBezTo>
                  <a:cubicBezTo>
                    <a:pt x="2" y="1"/>
                    <a:pt x="10" y="0"/>
                    <a:pt x="10" y="0"/>
                  </a:cubicBezTo>
                  <a:cubicBezTo>
                    <a:pt x="10" y="0"/>
                    <a:pt x="10" y="4"/>
                    <a:pt x="11" y="5"/>
                  </a:cubicBezTo>
                  <a:cubicBezTo>
                    <a:pt x="11" y="6"/>
                    <a:pt x="13" y="13"/>
                    <a:pt x="11" y="18"/>
                  </a:cubicBezTo>
                  <a:cubicBezTo>
                    <a:pt x="9" y="24"/>
                    <a:pt x="8" y="26"/>
                    <a:pt x="9" y="29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Freeform 210"/>
            <p:cNvSpPr>
              <a:spLocks/>
            </p:cNvSpPr>
            <p:nvPr/>
          </p:nvSpPr>
          <p:spPr bwMode="auto">
            <a:xfrm>
              <a:off x="2933696" y="5597519"/>
              <a:ext cx="176213" cy="665161"/>
            </a:xfrm>
            <a:custGeom>
              <a:avLst/>
              <a:gdLst>
                <a:gd name="T0" fmla="*/ 2147483647 w 7"/>
                <a:gd name="T1" fmla="*/ 2147483647 h 28"/>
                <a:gd name="T2" fmla="*/ 2147483647 w 7"/>
                <a:gd name="T3" fmla="*/ 2147483647 h 28"/>
                <a:gd name="T4" fmla="*/ 2147483647 w 7"/>
                <a:gd name="T5" fmla="*/ 2147483647 h 28"/>
                <a:gd name="T6" fmla="*/ 2147483647 w 7"/>
                <a:gd name="T7" fmla="*/ 2147483647 h 28"/>
                <a:gd name="T8" fmla="*/ 2147483647 w 7"/>
                <a:gd name="T9" fmla="*/ 2147483647 h 28"/>
                <a:gd name="T10" fmla="*/ 2147483647 w 7"/>
                <a:gd name="T11" fmla="*/ 2147483647 h 28"/>
                <a:gd name="T12" fmla="*/ 2147483647 w 7"/>
                <a:gd name="T13" fmla="*/ 2147483647 h 28"/>
                <a:gd name="T14" fmla="*/ 2147483647 w 7"/>
                <a:gd name="T15" fmla="*/ 2147483647 h 28"/>
                <a:gd name="T16" fmla="*/ 2147483647 w 7"/>
                <a:gd name="T17" fmla="*/ 0 h 28"/>
                <a:gd name="T18" fmla="*/ 2147483647 w 7"/>
                <a:gd name="T19" fmla="*/ 2147483647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" h="28">
                  <a:moveTo>
                    <a:pt x="2" y="1"/>
                  </a:moveTo>
                  <a:cubicBezTo>
                    <a:pt x="2" y="1"/>
                    <a:pt x="3" y="5"/>
                    <a:pt x="3" y="6"/>
                  </a:cubicBezTo>
                  <a:cubicBezTo>
                    <a:pt x="4" y="6"/>
                    <a:pt x="5" y="15"/>
                    <a:pt x="2" y="22"/>
                  </a:cubicBezTo>
                  <a:cubicBezTo>
                    <a:pt x="2" y="22"/>
                    <a:pt x="0" y="26"/>
                    <a:pt x="2" y="28"/>
                  </a:cubicBezTo>
                  <a:cubicBezTo>
                    <a:pt x="2" y="28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4"/>
                    <a:pt x="3" y="22"/>
                    <a:pt x="5" y="17"/>
                  </a:cubicBezTo>
                  <a:cubicBezTo>
                    <a:pt x="7" y="12"/>
                    <a:pt x="5" y="5"/>
                    <a:pt x="5" y="4"/>
                  </a:cubicBezTo>
                  <a:cubicBezTo>
                    <a:pt x="4" y="4"/>
                    <a:pt x="4" y="1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Freeform 211"/>
            <p:cNvSpPr>
              <a:spLocks/>
            </p:cNvSpPr>
            <p:nvPr/>
          </p:nvSpPr>
          <p:spPr bwMode="auto">
            <a:xfrm>
              <a:off x="2554284" y="4741859"/>
              <a:ext cx="530224" cy="974725"/>
            </a:xfrm>
            <a:custGeom>
              <a:avLst/>
              <a:gdLst>
                <a:gd name="T0" fmla="*/ 0 w 21"/>
                <a:gd name="T1" fmla="*/ 2147483647 h 41"/>
                <a:gd name="T2" fmla="*/ 2147483647 w 21"/>
                <a:gd name="T3" fmla="*/ 2147483647 h 41"/>
                <a:gd name="T4" fmla="*/ 2147483647 w 21"/>
                <a:gd name="T5" fmla="*/ 2147483647 h 41"/>
                <a:gd name="T6" fmla="*/ 2147483647 w 21"/>
                <a:gd name="T7" fmla="*/ 2147483647 h 41"/>
                <a:gd name="T8" fmla="*/ 2147483647 w 21"/>
                <a:gd name="T9" fmla="*/ 2147483647 h 41"/>
                <a:gd name="T10" fmla="*/ 2147483647 w 21"/>
                <a:gd name="T11" fmla="*/ 2147483647 h 41"/>
                <a:gd name="T12" fmla="*/ 2147483647 w 21"/>
                <a:gd name="T13" fmla="*/ 0 h 41"/>
                <a:gd name="T14" fmla="*/ 0 w 21"/>
                <a:gd name="T15" fmla="*/ 2147483647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" h="41">
                  <a:moveTo>
                    <a:pt x="0" y="5"/>
                  </a:moveTo>
                  <a:cubicBezTo>
                    <a:pt x="0" y="5"/>
                    <a:pt x="2" y="33"/>
                    <a:pt x="4" y="38"/>
                  </a:cubicBezTo>
                  <a:cubicBezTo>
                    <a:pt x="4" y="38"/>
                    <a:pt x="15" y="41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9"/>
                    <a:pt x="21" y="7"/>
                  </a:cubicBezTo>
                  <a:cubicBezTo>
                    <a:pt x="20" y="6"/>
                    <a:pt x="19" y="3"/>
                    <a:pt x="19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Freeform 212"/>
            <p:cNvSpPr>
              <a:spLocks/>
            </p:cNvSpPr>
            <p:nvPr/>
          </p:nvSpPr>
          <p:spPr bwMode="auto">
            <a:xfrm>
              <a:off x="2832096" y="3935409"/>
              <a:ext cx="152401" cy="119063"/>
            </a:xfrm>
            <a:custGeom>
              <a:avLst/>
              <a:gdLst>
                <a:gd name="T0" fmla="*/ 0 w 96"/>
                <a:gd name="T1" fmla="*/ 2147483647 h 75"/>
                <a:gd name="T2" fmla="*/ 2147483647 w 96"/>
                <a:gd name="T3" fmla="*/ 2147483647 h 75"/>
                <a:gd name="T4" fmla="*/ 2147483647 w 96"/>
                <a:gd name="T5" fmla="*/ 2147483647 h 75"/>
                <a:gd name="T6" fmla="*/ 2147483647 w 96"/>
                <a:gd name="T7" fmla="*/ 0 h 75"/>
                <a:gd name="T8" fmla="*/ 2147483647 w 96"/>
                <a:gd name="T9" fmla="*/ 0 h 75"/>
                <a:gd name="T10" fmla="*/ 0 w 96"/>
                <a:gd name="T11" fmla="*/ 2147483647 h 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75">
                  <a:moveTo>
                    <a:pt x="0" y="45"/>
                  </a:moveTo>
                  <a:lnTo>
                    <a:pt x="16" y="75"/>
                  </a:lnTo>
                  <a:lnTo>
                    <a:pt x="64" y="75"/>
                  </a:lnTo>
                  <a:lnTo>
                    <a:pt x="96" y="0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1" name="Freeform 213"/>
            <p:cNvSpPr>
              <a:spLocks/>
            </p:cNvSpPr>
            <p:nvPr/>
          </p:nvSpPr>
          <p:spPr bwMode="auto">
            <a:xfrm>
              <a:off x="2681284" y="3673471"/>
              <a:ext cx="176213" cy="474661"/>
            </a:xfrm>
            <a:custGeom>
              <a:avLst/>
              <a:gdLst>
                <a:gd name="T0" fmla="*/ 2147483647 w 7"/>
                <a:gd name="T1" fmla="*/ 2147483647 h 20"/>
                <a:gd name="T2" fmla="*/ 2147483647 w 7"/>
                <a:gd name="T3" fmla="*/ 2147483647 h 20"/>
                <a:gd name="T4" fmla="*/ 2147483647 w 7"/>
                <a:gd name="T5" fmla="*/ 2147483647 h 20"/>
                <a:gd name="T6" fmla="*/ 2147483647 w 7"/>
                <a:gd name="T7" fmla="*/ 2147483647 h 20"/>
                <a:gd name="T8" fmla="*/ 2147483647 w 7"/>
                <a:gd name="T9" fmla="*/ 2147483647 h 20"/>
                <a:gd name="T10" fmla="*/ 2147483647 w 7"/>
                <a:gd name="T11" fmla="*/ 0 h 20"/>
                <a:gd name="T12" fmla="*/ 2147483647 w 7"/>
                <a:gd name="T13" fmla="*/ 2147483647 h 20"/>
                <a:gd name="T14" fmla="*/ 2147483647 w 7"/>
                <a:gd name="T15" fmla="*/ 2147483647 h 20"/>
                <a:gd name="T16" fmla="*/ 2147483647 w 7"/>
                <a:gd name="T17" fmla="*/ 2147483647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20">
                  <a:moveTo>
                    <a:pt x="6" y="20"/>
                  </a:moveTo>
                  <a:cubicBezTo>
                    <a:pt x="6" y="20"/>
                    <a:pt x="4" y="17"/>
                    <a:pt x="3" y="16"/>
                  </a:cubicBezTo>
                  <a:cubicBezTo>
                    <a:pt x="2" y="15"/>
                    <a:pt x="3" y="13"/>
                    <a:pt x="3" y="13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0" y="3"/>
                    <a:pt x="3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7" y="0"/>
                    <a:pt x="7" y="2"/>
                    <a:pt x="6" y="2"/>
                  </a:cubicBezTo>
                  <a:cubicBezTo>
                    <a:pt x="5" y="3"/>
                    <a:pt x="7" y="16"/>
                    <a:pt x="7" y="16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214"/>
            <p:cNvSpPr>
              <a:spLocks/>
            </p:cNvSpPr>
            <p:nvPr/>
          </p:nvSpPr>
          <p:spPr bwMode="auto">
            <a:xfrm>
              <a:off x="2730497" y="4030658"/>
              <a:ext cx="228600" cy="188911"/>
            </a:xfrm>
            <a:custGeom>
              <a:avLst/>
              <a:gdLst>
                <a:gd name="T0" fmla="*/ 0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2147483647 h 8"/>
                <a:gd name="T6" fmla="*/ 2147483647 w 9"/>
                <a:gd name="T7" fmla="*/ 0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0 w 9"/>
                <a:gd name="T13" fmla="*/ 2147483647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0" y="7"/>
                    <a:pt x="1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6" y="1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3" name="Freeform 215"/>
            <p:cNvSpPr>
              <a:spLocks/>
            </p:cNvSpPr>
            <p:nvPr/>
          </p:nvSpPr>
          <p:spPr bwMode="auto">
            <a:xfrm>
              <a:off x="2554284" y="4741859"/>
              <a:ext cx="530224" cy="927099"/>
            </a:xfrm>
            <a:custGeom>
              <a:avLst/>
              <a:gdLst>
                <a:gd name="T0" fmla="*/ 2147483647 w 21"/>
                <a:gd name="T1" fmla="*/ 2147483647 h 39"/>
                <a:gd name="T2" fmla="*/ 2147483647 w 21"/>
                <a:gd name="T3" fmla="*/ 0 h 39"/>
                <a:gd name="T4" fmla="*/ 0 w 21"/>
                <a:gd name="T5" fmla="*/ 2147483647 h 39"/>
                <a:gd name="T6" fmla="*/ 0 w 21"/>
                <a:gd name="T7" fmla="*/ 2147483647 h 39"/>
                <a:gd name="T8" fmla="*/ 2147483647 w 21"/>
                <a:gd name="T9" fmla="*/ 2147483647 h 39"/>
                <a:gd name="T10" fmla="*/ 2147483647 w 21"/>
                <a:gd name="T11" fmla="*/ 2147483647 h 39"/>
                <a:gd name="T12" fmla="*/ 2147483647 w 21"/>
                <a:gd name="T13" fmla="*/ 2147483647 h 39"/>
                <a:gd name="T14" fmla="*/ 2147483647 w 21"/>
                <a:gd name="T15" fmla="*/ 2147483647 h 39"/>
                <a:gd name="T16" fmla="*/ 2147483647 w 21"/>
                <a:gd name="T17" fmla="*/ 2147483647 h 39"/>
                <a:gd name="T18" fmla="*/ 2147483647 w 21"/>
                <a:gd name="T19" fmla="*/ 2147483647 h 39"/>
                <a:gd name="T20" fmla="*/ 2147483647 w 21"/>
                <a:gd name="T21" fmla="*/ 2147483647 h 39"/>
                <a:gd name="T22" fmla="*/ 2147483647 w 21"/>
                <a:gd name="T23" fmla="*/ 2147483647 h 39"/>
                <a:gd name="T24" fmla="*/ 2147483647 w 21"/>
                <a:gd name="T25" fmla="*/ 2147483647 h 39"/>
                <a:gd name="T26" fmla="*/ 2147483647 w 21"/>
                <a:gd name="T27" fmla="*/ 2147483647 h 39"/>
                <a:gd name="T28" fmla="*/ 2147483647 w 21"/>
                <a:gd name="T29" fmla="*/ 2147483647 h 39"/>
                <a:gd name="T30" fmla="*/ 2147483647 w 21"/>
                <a:gd name="T31" fmla="*/ 2147483647 h 39"/>
                <a:gd name="T32" fmla="*/ 2147483647 w 21"/>
                <a:gd name="T33" fmla="*/ 2147483647 h 39"/>
                <a:gd name="T34" fmla="*/ 2147483647 w 21"/>
                <a:gd name="T35" fmla="*/ 2147483647 h 39"/>
                <a:gd name="T36" fmla="*/ 2147483647 w 21"/>
                <a:gd name="T37" fmla="*/ 2147483647 h 39"/>
                <a:gd name="T38" fmla="*/ 2147483647 w 21"/>
                <a:gd name="T39" fmla="*/ 2147483647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2" y="7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7"/>
                    <a:pt x="17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7" y="7"/>
                    <a:pt x="15" y="8"/>
                  </a:cubicBezTo>
                  <a:cubicBezTo>
                    <a:pt x="15" y="8"/>
                    <a:pt x="18" y="8"/>
                    <a:pt x="19" y="10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27"/>
                    <a:pt x="19" y="31"/>
                  </a:cubicBezTo>
                  <a:cubicBezTo>
                    <a:pt x="19" y="34"/>
                    <a:pt x="18" y="37"/>
                    <a:pt x="17" y="39"/>
                  </a:cubicBezTo>
                  <a:cubicBezTo>
                    <a:pt x="18" y="39"/>
                    <a:pt x="19" y="38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8"/>
                    <a:pt x="21" y="7"/>
                  </a:cubicBezTo>
                  <a:cubicBezTo>
                    <a:pt x="20" y="5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216"/>
            <p:cNvSpPr>
              <a:spLocks/>
            </p:cNvSpPr>
            <p:nvPr/>
          </p:nvSpPr>
          <p:spPr bwMode="auto">
            <a:xfrm>
              <a:off x="2630485" y="4505319"/>
              <a:ext cx="454025" cy="403225"/>
            </a:xfrm>
            <a:custGeom>
              <a:avLst/>
              <a:gdLst>
                <a:gd name="T0" fmla="*/ 0 w 18"/>
                <a:gd name="T1" fmla="*/ 2147483647 h 17"/>
                <a:gd name="T2" fmla="*/ 2147483647 w 18"/>
                <a:gd name="T3" fmla="*/ 2147483647 h 17"/>
                <a:gd name="T4" fmla="*/ 2147483647 w 18"/>
                <a:gd name="T5" fmla="*/ 2147483647 h 17"/>
                <a:gd name="T6" fmla="*/ 2147483647 w 18"/>
                <a:gd name="T7" fmla="*/ 2147483647 h 17"/>
                <a:gd name="T8" fmla="*/ 2147483647 w 18"/>
                <a:gd name="T9" fmla="*/ 2147483647 h 17"/>
                <a:gd name="T10" fmla="*/ 2147483647 w 18"/>
                <a:gd name="T11" fmla="*/ 2147483647 h 17"/>
                <a:gd name="T12" fmla="*/ 2147483647 w 18"/>
                <a:gd name="T13" fmla="*/ 0 h 17"/>
                <a:gd name="T14" fmla="*/ 2147483647 w 18"/>
                <a:gd name="T15" fmla="*/ 2147483647 h 17"/>
                <a:gd name="T16" fmla="*/ 0 w 18"/>
                <a:gd name="T17" fmla="*/ 2147483647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17">
                  <a:moveTo>
                    <a:pt x="0" y="12"/>
                  </a:moveTo>
                  <a:cubicBezTo>
                    <a:pt x="0" y="12"/>
                    <a:pt x="0" y="16"/>
                    <a:pt x="2" y="16"/>
                  </a:cubicBezTo>
                  <a:cubicBezTo>
                    <a:pt x="4" y="16"/>
                    <a:pt x="6" y="17"/>
                    <a:pt x="7" y="16"/>
                  </a:cubicBezTo>
                  <a:cubicBezTo>
                    <a:pt x="9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4" y="10"/>
                    <a:pt x="14" y="7"/>
                  </a:cubicBezTo>
                  <a:cubicBezTo>
                    <a:pt x="14" y="4"/>
                    <a:pt x="15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5" name="Freeform 217"/>
            <p:cNvSpPr>
              <a:spLocks/>
            </p:cNvSpPr>
            <p:nvPr/>
          </p:nvSpPr>
          <p:spPr bwMode="auto">
            <a:xfrm>
              <a:off x="2755897" y="4648194"/>
              <a:ext cx="25400" cy="236538"/>
            </a:xfrm>
            <a:custGeom>
              <a:avLst/>
              <a:gdLst>
                <a:gd name="T0" fmla="*/ 0 w 1"/>
                <a:gd name="T1" fmla="*/ 2147483647 h 10"/>
                <a:gd name="T2" fmla="*/ 2147483647 w 1"/>
                <a:gd name="T3" fmla="*/ 2147483647 h 10"/>
                <a:gd name="T4" fmla="*/ 2147483647 w 1"/>
                <a:gd name="T5" fmla="*/ 0 h 10"/>
                <a:gd name="T6" fmla="*/ 0 w 1"/>
                <a:gd name="T7" fmla="*/ 2147483647 h 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cubicBezTo>
                    <a:pt x="0" y="10"/>
                    <a:pt x="1" y="10"/>
                    <a:pt x="1" y="10"/>
                  </a:cubicBezTo>
                  <a:cubicBezTo>
                    <a:pt x="1" y="8"/>
                    <a:pt x="1" y="0"/>
                    <a:pt x="1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218"/>
            <p:cNvSpPr>
              <a:spLocks/>
            </p:cNvSpPr>
            <p:nvPr/>
          </p:nvSpPr>
          <p:spPr bwMode="auto">
            <a:xfrm>
              <a:off x="2959096" y="4505319"/>
              <a:ext cx="125412" cy="379413"/>
            </a:xfrm>
            <a:custGeom>
              <a:avLst/>
              <a:gdLst>
                <a:gd name="T0" fmla="*/ 2147483647 w 5"/>
                <a:gd name="T1" fmla="*/ 2147483647 h 16"/>
                <a:gd name="T2" fmla="*/ 2147483647 w 5"/>
                <a:gd name="T3" fmla="*/ 2147483647 h 16"/>
                <a:gd name="T4" fmla="*/ 2147483647 w 5"/>
                <a:gd name="T5" fmla="*/ 2147483647 h 16"/>
                <a:gd name="T6" fmla="*/ 2147483647 w 5"/>
                <a:gd name="T7" fmla="*/ 0 h 16"/>
                <a:gd name="T8" fmla="*/ 2147483647 w 5"/>
                <a:gd name="T9" fmla="*/ 2147483647 h 16"/>
                <a:gd name="T10" fmla="*/ 2147483647 w 5"/>
                <a:gd name="T11" fmla="*/ 2147483647 h 16"/>
                <a:gd name="T12" fmla="*/ 2147483647 w 5"/>
                <a:gd name="T13" fmla="*/ 2147483647 h 16"/>
                <a:gd name="T14" fmla="*/ 2147483647 w 5"/>
                <a:gd name="T15" fmla="*/ 2147483647 h 16"/>
                <a:gd name="T16" fmla="*/ 2147483647 w 5"/>
                <a:gd name="T17" fmla="*/ 2147483647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1" y="10"/>
                    <a:pt x="1" y="7"/>
                  </a:cubicBezTo>
                  <a:cubicBezTo>
                    <a:pt x="1" y="4"/>
                    <a:pt x="2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6"/>
                    <a:pt x="1" y="7"/>
                  </a:cubicBezTo>
                  <a:cubicBezTo>
                    <a:pt x="1" y="8"/>
                    <a:pt x="1" y="13"/>
                    <a:pt x="2" y="13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7" name="Freeform 219"/>
            <p:cNvSpPr>
              <a:spLocks/>
            </p:cNvSpPr>
            <p:nvPr/>
          </p:nvSpPr>
          <p:spPr bwMode="auto">
            <a:xfrm>
              <a:off x="2630485" y="4672009"/>
              <a:ext cx="74613" cy="165099"/>
            </a:xfrm>
            <a:custGeom>
              <a:avLst/>
              <a:gdLst>
                <a:gd name="T0" fmla="*/ 0 w 3"/>
                <a:gd name="T1" fmla="*/ 2147483647 h 7"/>
                <a:gd name="T2" fmla="*/ 2147483647 w 3"/>
                <a:gd name="T3" fmla="*/ 0 h 7"/>
                <a:gd name="T4" fmla="*/ 0 w 3"/>
                <a:gd name="T5" fmla="*/ 2147483647 h 7"/>
                <a:gd name="T6" fmla="*/ 0 w 3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220"/>
            <p:cNvSpPr>
              <a:spLocks/>
            </p:cNvSpPr>
            <p:nvPr/>
          </p:nvSpPr>
          <p:spPr bwMode="auto">
            <a:xfrm>
              <a:off x="2730497" y="4789483"/>
              <a:ext cx="25400" cy="95251"/>
            </a:xfrm>
            <a:custGeom>
              <a:avLst/>
              <a:gdLst>
                <a:gd name="T0" fmla="*/ 2147483647 w 1"/>
                <a:gd name="T1" fmla="*/ 2147483647 h 4"/>
                <a:gd name="T2" fmla="*/ 2147483647 w 1"/>
                <a:gd name="T3" fmla="*/ 0 h 4"/>
                <a:gd name="T4" fmla="*/ 0 w 1"/>
                <a:gd name="T5" fmla="*/ 2147483647 h 4"/>
                <a:gd name="T6" fmla="*/ 2147483647 w 1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221"/>
            <p:cNvSpPr>
              <a:spLocks/>
            </p:cNvSpPr>
            <p:nvPr/>
          </p:nvSpPr>
          <p:spPr bwMode="auto">
            <a:xfrm>
              <a:off x="2528885" y="4648194"/>
              <a:ext cx="176213" cy="260350"/>
            </a:xfrm>
            <a:custGeom>
              <a:avLst/>
              <a:gdLst>
                <a:gd name="T0" fmla="*/ 0 w 7"/>
                <a:gd name="T1" fmla="*/ 2147483647 h 11"/>
                <a:gd name="T2" fmla="*/ 2147483647 w 7"/>
                <a:gd name="T3" fmla="*/ 2147483647 h 11"/>
                <a:gd name="T4" fmla="*/ 2147483647 w 7"/>
                <a:gd name="T5" fmla="*/ 0 h 11"/>
                <a:gd name="T6" fmla="*/ 2147483647 w 7"/>
                <a:gd name="T7" fmla="*/ 0 h 11"/>
                <a:gd name="T8" fmla="*/ 0 w 7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1">
                  <a:moveTo>
                    <a:pt x="0" y="10"/>
                  </a:moveTo>
                  <a:cubicBezTo>
                    <a:pt x="0" y="10"/>
                    <a:pt x="2" y="11"/>
                    <a:pt x="3" y="10"/>
                  </a:cubicBezTo>
                  <a:cubicBezTo>
                    <a:pt x="3" y="9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22"/>
            <p:cNvSpPr>
              <a:spLocks/>
            </p:cNvSpPr>
            <p:nvPr/>
          </p:nvSpPr>
          <p:spPr bwMode="auto">
            <a:xfrm>
              <a:off x="2427286" y="4078284"/>
              <a:ext cx="354012" cy="427037"/>
            </a:xfrm>
            <a:custGeom>
              <a:avLst/>
              <a:gdLst>
                <a:gd name="T0" fmla="*/ 0 w 14"/>
                <a:gd name="T1" fmla="*/ 2147483647 h 18"/>
                <a:gd name="T2" fmla="*/ 0 w 14"/>
                <a:gd name="T3" fmla="*/ 2147483647 h 18"/>
                <a:gd name="T4" fmla="*/ 2147483647 w 14"/>
                <a:gd name="T5" fmla="*/ 2147483647 h 18"/>
                <a:gd name="T6" fmla="*/ 2147483647 w 14"/>
                <a:gd name="T7" fmla="*/ 2147483647 h 18"/>
                <a:gd name="T8" fmla="*/ 2147483647 w 14"/>
                <a:gd name="T9" fmla="*/ 2147483647 h 18"/>
                <a:gd name="T10" fmla="*/ 2147483647 w 14"/>
                <a:gd name="T11" fmla="*/ 2147483647 h 18"/>
                <a:gd name="T12" fmla="*/ 2147483647 w 14"/>
                <a:gd name="T13" fmla="*/ 0 h 18"/>
                <a:gd name="T14" fmla="*/ 2147483647 w 14"/>
                <a:gd name="T15" fmla="*/ 0 h 18"/>
                <a:gd name="T16" fmla="*/ 2147483647 w 14"/>
                <a:gd name="T17" fmla="*/ 2147483647 h 18"/>
                <a:gd name="T18" fmla="*/ 2147483647 w 14"/>
                <a:gd name="T19" fmla="*/ 2147483647 h 18"/>
                <a:gd name="T20" fmla="*/ 0 w 14"/>
                <a:gd name="T21" fmla="*/ 2147483647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18"/>
                    <a:pt x="0" y="16"/>
                    <a:pt x="0" y="16"/>
                  </a:cubicBezTo>
                  <a:cubicBezTo>
                    <a:pt x="1" y="15"/>
                    <a:pt x="2" y="13"/>
                    <a:pt x="3" y="13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6" y="7"/>
                    <a:pt x="8" y="4"/>
                    <a:pt x="8" y="3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2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4"/>
                    <a:pt x="12" y="5"/>
                  </a:cubicBezTo>
                  <a:cubicBezTo>
                    <a:pt x="11" y="6"/>
                    <a:pt x="5" y="15"/>
                    <a:pt x="5" y="15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1" name="Freeform 223"/>
            <p:cNvSpPr>
              <a:spLocks/>
            </p:cNvSpPr>
            <p:nvPr/>
          </p:nvSpPr>
          <p:spPr bwMode="auto">
            <a:xfrm>
              <a:off x="2781297" y="4030658"/>
              <a:ext cx="254000" cy="522286"/>
            </a:xfrm>
            <a:custGeom>
              <a:avLst/>
              <a:gdLst>
                <a:gd name="T0" fmla="*/ 2147483647 w 10"/>
                <a:gd name="T1" fmla="*/ 2147483647 h 22"/>
                <a:gd name="T2" fmla="*/ 0 w 10"/>
                <a:gd name="T3" fmla="*/ 2147483647 h 22"/>
                <a:gd name="T4" fmla="*/ 0 w 10"/>
                <a:gd name="T5" fmla="*/ 2147483647 h 22"/>
                <a:gd name="T6" fmla="*/ 2147483647 w 10"/>
                <a:gd name="T7" fmla="*/ 2147483647 h 22"/>
                <a:gd name="T8" fmla="*/ 2147483647 w 10"/>
                <a:gd name="T9" fmla="*/ 2147483647 h 22"/>
                <a:gd name="T10" fmla="*/ 2147483647 w 10"/>
                <a:gd name="T11" fmla="*/ 0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22">
                  <a:moveTo>
                    <a:pt x="6" y="1"/>
                  </a:moveTo>
                  <a:cubicBezTo>
                    <a:pt x="6" y="1"/>
                    <a:pt x="1" y="5"/>
                    <a:pt x="0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5" y="22"/>
                    <a:pt x="7" y="14"/>
                  </a:cubicBezTo>
                  <a:cubicBezTo>
                    <a:pt x="9" y="7"/>
                    <a:pt x="10" y="1"/>
                    <a:pt x="10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224"/>
            <p:cNvSpPr>
              <a:spLocks/>
            </p:cNvSpPr>
            <p:nvPr/>
          </p:nvSpPr>
          <p:spPr bwMode="auto">
            <a:xfrm>
              <a:off x="2554284" y="4171945"/>
              <a:ext cx="252412" cy="500062"/>
            </a:xfrm>
            <a:custGeom>
              <a:avLst/>
              <a:gdLst>
                <a:gd name="T0" fmla="*/ 2147483647 w 159"/>
                <a:gd name="T1" fmla="*/ 0 h 315"/>
                <a:gd name="T2" fmla="*/ 2147483647 w 159"/>
                <a:gd name="T3" fmla="*/ 0 h 315"/>
                <a:gd name="T4" fmla="*/ 2147483647 w 159"/>
                <a:gd name="T5" fmla="*/ 2147483647 h 315"/>
                <a:gd name="T6" fmla="*/ 0 w 159"/>
                <a:gd name="T7" fmla="*/ 2147483647 h 315"/>
                <a:gd name="T8" fmla="*/ 2147483647 w 159"/>
                <a:gd name="T9" fmla="*/ 0 h 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9" h="315">
                  <a:moveTo>
                    <a:pt x="16" y="0"/>
                  </a:moveTo>
                  <a:lnTo>
                    <a:pt x="159" y="0"/>
                  </a:lnTo>
                  <a:lnTo>
                    <a:pt x="159" y="315"/>
                  </a:lnTo>
                  <a:lnTo>
                    <a:pt x="0" y="3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3" name="Freeform 225"/>
            <p:cNvSpPr>
              <a:spLocks/>
            </p:cNvSpPr>
            <p:nvPr/>
          </p:nvSpPr>
          <p:spPr bwMode="auto">
            <a:xfrm>
              <a:off x="2528885" y="4386258"/>
              <a:ext cx="127000" cy="166687"/>
            </a:xfrm>
            <a:custGeom>
              <a:avLst/>
              <a:gdLst>
                <a:gd name="T0" fmla="*/ 2147483647 w 5"/>
                <a:gd name="T1" fmla="*/ 2147483647 h 7"/>
                <a:gd name="T2" fmla="*/ 2147483647 w 5"/>
                <a:gd name="T3" fmla="*/ 2147483647 h 7"/>
                <a:gd name="T4" fmla="*/ 2147483647 w 5"/>
                <a:gd name="T5" fmla="*/ 2147483647 h 7"/>
                <a:gd name="T6" fmla="*/ 2147483647 w 5"/>
                <a:gd name="T7" fmla="*/ 2147483647 h 7"/>
                <a:gd name="T8" fmla="*/ 0 w 5"/>
                <a:gd name="T9" fmla="*/ 0 h 7"/>
                <a:gd name="T10" fmla="*/ 0 w 5"/>
                <a:gd name="T11" fmla="*/ 2147483647 h 7"/>
                <a:gd name="T12" fmla="*/ 2147483647 w 5"/>
                <a:gd name="T13" fmla="*/ 214748364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3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Freeform 226"/>
            <p:cNvSpPr>
              <a:spLocks/>
            </p:cNvSpPr>
            <p:nvPr/>
          </p:nvSpPr>
          <p:spPr bwMode="auto">
            <a:xfrm>
              <a:off x="2376487" y="4433883"/>
              <a:ext cx="177799" cy="190499"/>
            </a:xfrm>
            <a:custGeom>
              <a:avLst/>
              <a:gdLst>
                <a:gd name="T0" fmla="*/ 2147483647 w 7"/>
                <a:gd name="T1" fmla="*/ 0 h 8"/>
                <a:gd name="T2" fmla="*/ 2147483647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7"/>
                    <a:pt x="3" y="8"/>
                  </a:cubicBezTo>
                  <a:cubicBezTo>
                    <a:pt x="6" y="8"/>
                    <a:pt x="7" y="5"/>
                    <a:pt x="7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Freeform 227"/>
            <p:cNvSpPr>
              <a:spLocks/>
            </p:cNvSpPr>
            <p:nvPr/>
          </p:nvSpPr>
          <p:spPr bwMode="auto">
            <a:xfrm>
              <a:off x="2755899" y="4030658"/>
              <a:ext cx="328613" cy="498476"/>
            </a:xfrm>
            <a:custGeom>
              <a:avLst/>
              <a:gdLst>
                <a:gd name="T0" fmla="*/ 0 w 13"/>
                <a:gd name="T1" fmla="*/ 2147483647 h 21"/>
                <a:gd name="T2" fmla="*/ 2147483647 w 13"/>
                <a:gd name="T3" fmla="*/ 2147483647 h 21"/>
                <a:gd name="T4" fmla="*/ 2147483647 w 13"/>
                <a:gd name="T5" fmla="*/ 2147483647 h 21"/>
                <a:gd name="T6" fmla="*/ 2147483647 w 13"/>
                <a:gd name="T7" fmla="*/ 2147483647 h 21"/>
                <a:gd name="T8" fmla="*/ 2147483647 w 13"/>
                <a:gd name="T9" fmla="*/ 2147483647 h 21"/>
                <a:gd name="T10" fmla="*/ 2147483647 w 13"/>
                <a:gd name="T11" fmla="*/ 2147483647 h 21"/>
                <a:gd name="T12" fmla="*/ 2147483647 w 13"/>
                <a:gd name="T13" fmla="*/ 2147483647 h 21"/>
                <a:gd name="T14" fmla="*/ 2147483647 w 13"/>
                <a:gd name="T15" fmla="*/ 2147483647 h 21"/>
                <a:gd name="T16" fmla="*/ 2147483647 w 13"/>
                <a:gd name="T17" fmla="*/ 2147483647 h 21"/>
                <a:gd name="T18" fmla="*/ 2147483647 w 13"/>
                <a:gd name="T19" fmla="*/ 2147483647 h 21"/>
                <a:gd name="T20" fmla="*/ 2147483647 w 13"/>
                <a:gd name="T21" fmla="*/ 0 h 21"/>
                <a:gd name="T22" fmla="*/ 2147483647 w 13"/>
                <a:gd name="T23" fmla="*/ 2147483647 h 21"/>
                <a:gd name="T24" fmla="*/ 2147483647 w 13"/>
                <a:gd name="T25" fmla="*/ 2147483647 h 21"/>
                <a:gd name="T26" fmla="*/ 2147483647 w 13"/>
                <a:gd name="T27" fmla="*/ 2147483647 h 21"/>
                <a:gd name="T28" fmla="*/ 0 w 13"/>
                <a:gd name="T29" fmla="*/ 2147483647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" h="21">
                  <a:moveTo>
                    <a:pt x="0" y="21"/>
                  </a:moveTo>
                  <a:cubicBezTo>
                    <a:pt x="0" y="21"/>
                    <a:pt x="3" y="16"/>
                    <a:pt x="4" y="15"/>
                  </a:cubicBezTo>
                  <a:cubicBezTo>
                    <a:pt x="4" y="15"/>
                    <a:pt x="4" y="13"/>
                    <a:pt x="4" y="13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5" y="8"/>
                    <a:pt x="7" y="6"/>
                    <a:pt x="7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4" y="6"/>
                    <a:pt x="3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8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6" name="Freeform 228"/>
            <p:cNvSpPr>
              <a:spLocks/>
            </p:cNvSpPr>
            <p:nvPr/>
          </p:nvSpPr>
          <p:spPr bwMode="auto">
            <a:xfrm>
              <a:off x="2401887" y="4529134"/>
              <a:ext cx="177799" cy="95251"/>
            </a:xfrm>
            <a:custGeom>
              <a:avLst/>
              <a:gdLst>
                <a:gd name="T0" fmla="*/ 2147483647 w 7"/>
                <a:gd name="T1" fmla="*/ 0 h 4"/>
                <a:gd name="T2" fmla="*/ 2147483647 w 7"/>
                <a:gd name="T3" fmla="*/ 0 h 4"/>
                <a:gd name="T4" fmla="*/ 2147483647 w 7"/>
                <a:gd name="T5" fmla="*/ 0 h 4"/>
                <a:gd name="T6" fmla="*/ 2147483647 w 7"/>
                <a:gd name="T7" fmla="*/ 2147483647 h 4"/>
                <a:gd name="T8" fmla="*/ 0 w 7"/>
                <a:gd name="T9" fmla="*/ 0 h 4"/>
                <a:gd name="T10" fmla="*/ 2147483647 w 7"/>
                <a:gd name="T11" fmla="*/ 2147483647 h 4"/>
                <a:gd name="T12" fmla="*/ 2147483647 w 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7" name="Freeform 229"/>
            <p:cNvSpPr>
              <a:spLocks/>
            </p:cNvSpPr>
            <p:nvPr/>
          </p:nvSpPr>
          <p:spPr bwMode="auto">
            <a:xfrm>
              <a:off x="2478086" y="4314820"/>
              <a:ext cx="379412" cy="261936"/>
            </a:xfrm>
            <a:custGeom>
              <a:avLst/>
              <a:gdLst>
                <a:gd name="T0" fmla="*/ 2147483647 w 15"/>
                <a:gd name="T1" fmla="*/ 2147483647 h 11"/>
                <a:gd name="T2" fmla="*/ 2147483647 w 15"/>
                <a:gd name="T3" fmla="*/ 2147483647 h 11"/>
                <a:gd name="T4" fmla="*/ 2147483647 w 15"/>
                <a:gd name="T5" fmla="*/ 2147483647 h 11"/>
                <a:gd name="T6" fmla="*/ 2147483647 w 15"/>
                <a:gd name="T7" fmla="*/ 2147483647 h 11"/>
                <a:gd name="T8" fmla="*/ 2147483647 w 15"/>
                <a:gd name="T9" fmla="*/ 2147483647 h 11"/>
                <a:gd name="T10" fmla="*/ 2147483647 w 15"/>
                <a:gd name="T11" fmla="*/ 2147483647 h 11"/>
                <a:gd name="T12" fmla="*/ 2147483647 w 15"/>
                <a:gd name="T13" fmla="*/ 2147483647 h 11"/>
                <a:gd name="T14" fmla="*/ 2147483647 w 15"/>
                <a:gd name="T15" fmla="*/ 2147483647 h 11"/>
                <a:gd name="T16" fmla="*/ 2147483647 w 15"/>
                <a:gd name="T17" fmla="*/ 2147483647 h 11"/>
                <a:gd name="T18" fmla="*/ 2147483647 w 15"/>
                <a:gd name="T19" fmla="*/ 2147483647 h 11"/>
                <a:gd name="T20" fmla="*/ 2147483647 w 15"/>
                <a:gd name="T21" fmla="*/ 2147483647 h 11"/>
                <a:gd name="T22" fmla="*/ 2147483647 w 15"/>
                <a:gd name="T23" fmla="*/ 0 h 11"/>
                <a:gd name="T24" fmla="*/ 2147483647 w 15"/>
                <a:gd name="T25" fmla="*/ 2147483647 h 11"/>
                <a:gd name="T26" fmla="*/ 2147483647 w 15"/>
                <a:gd name="T27" fmla="*/ 2147483647 h 11"/>
                <a:gd name="T28" fmla="*/ 2147483647 w 15"/>
                <a:gd name="T29" fmla="*/ 2147483647 h 11"/>
                <a:gd name="T30" fmla="*/ 2147483647 w 15"/>
                <a:gd name="T31" fmla="*/ 2147483647 h 1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" h="11">
                  <a:moveTo>
                    <a:pt x="1" y="5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6"/>
                    <a:pt x="13" y="5"/>
                  </a:cubicBezTo>
                  <a:cubicBezTo>
                    <a:pt x="13" y="5"/>
                    <a:pt x="15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1"/>
                    <a:pt x="8" y="2"/>
                    <a:pt x="7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2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8" name="Freeform 230"/>
            <p:cNvSpPr>
              <a:spLocks/>
            </p:cNvSpPr>
            <p:nvPr/>
          </p:nvSpPr>
          <p:spPr bwMode="auto">
            <a:xfrm>
              <a:off x="2478084" y="4410071"/>
              <a:ext cx="303213" cy="166687"/>
            </a:xfrm>
            <a:custGeom>
              <a:avLst/>
              <a:gdLst>
                <a:gd name="T0" fmla="*/ 2147483647 w 12"/>
                <a:gd name="T1" fmla="*/ 2147483647 h 7"/>
                <a:gd name="T2" fmla="*/ 2147483647 w 12"/>
                <a:gd name="T3" fmla="*/ 2147483647 h 7"/>
                <a:gd name="T4" fmla="*/ 2147483647 w 12"/>
                <a:gd name="T5" fmla="*/ 2147483647 h 7"/>
                <a:gd name="T6" fmla="*/ 2147483647 w 12"/>
                <a:gd name="T7" fmla="*/ 0 h 7"/>
                <a:gd name="T8" fmla="*/ 2147483647 w 12"/>
                <a:gd name="T9" fmla="*/ 2147483647 h 7"/>
                <a:gd name="T10" fmla="*/ 2147483647 w 12"/>
                <a:gd name="T11" fmla="*/ 2147483647 h 7"/>
                <a:gd name="T12" fmla="*/ 2147483647 w 12"/>
                <a:gd name="T13" fmla="*/ 2147483647 h 7"/>
                <a:gd name="T14" fmla="*/ 2147483647 w 12"/>
                <a:gd name="T15" fmla="*/ 2147483647 h 7"/>
                <a:gd name="T16" fmla="*/ 2147483647 w 12"/>
                <a:gd name="T17" fmla="*/ 2147483647 h 7"/>
                <a:gd name="T18" fmla="*/ 2147483647 w 12"/>
                <a:gd name="T19" fmla="*/ 2147483647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" h="7">
                  <a:moveTo>
                    <a:pt x="11" y="3"/>
                  </a:moveTo>
                  <a:cubicBezTo>
                    <a:pt x="10" y="3"/>
                    <a:pt x="8" y="3"/>
                    <a:pt x="7" y="3"/>
                  </a:cubicBezTo>
                  <a:cubicBezTo>
                    <a:pt x="6" y="3"/>
                    <a:pt x="4" y="3"/>
                    <a:pt x="4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4"/>
                    <a:pt x="12" y="3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Freeform 231"/>
            <p:cNvSpPr>
              <a:spLocks/>
            </p:cNvSpPr>
            <p:nvPr/>
          </p:nvSpPr>
          <p:spPr bwMode="auto">
            <a:xfrm>
              <a:off x="2755897" y="4433883"/>
              <a:ext cx="76199" cy="0"/>
            </a:xfrm>
            <a:custGeom>
              <a:avLst/>
              <a:gdLst>
                <a:gd name="T0" fmla="*/ 2147483647 w 3"/>
                <a:gd name="T1" fmla="*/ 2147483647 w 3"/>
                <a:gd name="T2" fmla="*/ 0 w 3"/>
                <a:gd name="T3" fmla="*/ 2147483647 w 3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0" name="Freeform 232"/>
            <p:cNvSpPr>
              <a:spLocks/>
            </p:cNvSpPr>
            <p:nvPr/>
          </p:nvSpPr>
          <p:spPr bwMode="auto">
            <a:xfrm>
              <a:off x="2730496" y="4338634"/>
              <a:ext cx="76199" cy="47624"/>
            </a:xfrm>
            <a:custGeom>
              <a:avLst/>
              <a:gdLst>
                <a:gd name="T0" fmla="*/ 2147483647 w 3"/>
                <a:gd name="T1" fmla="*/ 2147483647 h 2"/>
                <a:gd name="T2" fmla="*/ 2147483647 w 3"/>
                <a:gd name="T3" fmla="*/ 0 h 2"/>
                <a:gd name="T4" fmla="*/ 2147483647 w 3"/>
                <a:gd name="T5" fmla="*/ 0 h 2"/>
                <a:gd name="T6" fmla="*/ 0 w 3"/>
                <a:gd name="T7" fmla="*/ 2147483647 h 2"/>
                <a:gd name="T8" fmla="*/ 2147483647 w 3"/>
                <a:gd name="T9" fmla="*/ 2147483647 h 2"/>
                <a:gd name="T10" fmla="*/ 2147483647 w 3"/>
                <a:gd name="T11" fmla="*/ 2147483647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1" name="Freeform 233"/>
            <p:cNvSpPr>
              <a:spLocks/>
            </p:cNvSpPr>
            <p:nvPr/>
          </p:nvSpPr>
          <p:spPr bwMode="auto">
            <a:xfrm>
              <a:off x="2755897" y="4457695"/>
              <a:ext cx="50801" cy="23812"/>
            </a:xfrm>
            <a:custGeom>
              <a:avLst/>
              <a:gdLst>
                <a:gd name="T0" fmla="*/ 2147483647 w 2"/>
                <a:gd name="T1" fmla="*/ 0 h 1"/>
                <a:gd name="T2" fmla="*/ 0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2147483647 w 2"/>
                <a:gd name="T9" fmla="*/ 0 h 1"/>
                <a:gd name="T10" fmla="*/ 2147483647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2" name="Freeform 234"/>
            <p:cNvSpPr>
              <a:spLocks/>
            </p:cNvSpPr>
            <p:nvPr/>
          </p:nvSpPr>
          <p:spPr bwMode="auto">
            <a:xfrm>
              <a:off x="2781297" y="4386258"/>
              <a:ext cx="50801" cy="23812"/>
            </a:xfrm>
            <a:custGeom>
              <a:avLst/>
              <a:gdLst>
                <a:gd name="T0" fmla="*/ 2147483647 w 2"/>
                <a:gd name="T1" fmla="*/ 0 h 1"/>
                <a:gd name="T2" fmla="*/ 2147483647 w 2"/>
                <a:gd name="T3" fmla="*/ 2147483647 h 1"/>
                <a:gd name="T4" fmla="*/ 0 w 2"/>
                <a:gd name="T5" fmla="*/ 2147483647 h 1"/>
                <a:gd name="T6" fmla="*/ 2147483647 w 2"/>
                <a:gd name="T7" fmla="*/ 2147483647 h 1"/>
                <a:gd name="T8" fmla="*/ 2147483647 w 2"/>
                <a:gd name="T9" fmla="*/ 2147483647 h 1"/>
                <a:gd name="T10" fmla="*/ 2147483647 w 2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3" name="Freeform 235"/>
            <p:cNvSpPr>
              <a:spLocks/>
            </p:cNvSpPr>
            <p:nvPr/>
          </p:nvSpPr>
          <p:spPr bwMode="auto">
            <a:xfrm>
              <a:off x="2755897" y="3697284"/>
              <a:ext cx="228600" cy="333375"/>
            </a:xfrm>
            <a:custGeom>
              <a:avLst/>
              <a:gdLst>
                <a:gd name="T0" fmla="*/ 2147483647 w 9"/>
                <a:gd name="T1" fmla="*/ 2147483647 h 14"/>
                <a:gd name="T2" fmla="*/ 2147483647 w 9"/>
                <a:gd name="T3" fmla="*/ 2147483647 h 14"/>
                <a:gd name="T4" fmla="*/ 0 w 9"/>
                <a:gd name="T5" fmla="*/ 2147483647 h 14"/>
                <a:gd name="T6" fmla="*/ 0 w 9"/>
                <a:gd name="T7" fmla="*/ 2147483647 h 14"/>
                <a:gd name="T8" fmla="*/ 2147483647 w 9"/>
                <a:gd name="T9" fmla="*/ 2147483647 h 14"/>
                <a:gd name="T10" fmla="*/ 2147483647 w 9"/>
                <a:gd name="T11" fmla="*/ 2147483647 h 14"/>
                <a:gd name="T12" fmla="*/ 2147483647 w 9"/>
                <a:gd name="T13" fmla="*/ 2147483647 h 14"/>
                <a:gd name="T14" fmla="*/ 2147483647 w 9"/>
                <a:gd name="T15" fmla="*/ 2147483647 h 14"/>
                <a:gd name="T16" fmla="*/ 2147483647 w 9"/>
                <a:gd name="T17" fmla="*/ 214748364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14">
                  <a:moveTo>
                    <a:pt x="3" y="1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4" y="14"/>
                    <a:pt x="7" y="12"/>
                    <a:pt x="7" y="12"/>
                  </a:cubicBezTo>
                  <a:cubicBezTo>
                    <a:pt x="7" y="11"/>
                    <a:pt x="9" y="10"/>
                    <a:pt x="9" y="8"/>
                  </a:cubicBezTo>
                  <a:cubicBezTo>
                    <a:pt x="8" y="5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4" name="Freeform 236"/>
            <p:cNvSpPr>
              <a:spLocks/>
            </p:cNvSpPr>
            <p:nvPr/>
          </p:nvSpPr>
          <p:spPr bwMode="auto">
            <a:xfrm>
              <a:off x="2755897" y="4481509"/>
              <a:ext cx="50801" cy="2381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2147483647 h 1"/>
                <a:gd name="T4" fmla="*/ 2147483647 w 2"/>
                <a:gd name="T5" fmla="*/ 0 h 1"/>
                <a:gd name="T6" fmla="*/ 2147483647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237"/>
            <p:cNvSpPr>
              <a:spLocks/>
            </p:cNvSpPr>
            <p:nvPr/>
          </p:nvSpPr>
          <p:spPr bwMode="auto">
            <a:xfrm>
              <a:off x="2832096" y="3744910"/>
              <a:ext cx="152401" cy="285750"/>
            </a:xfrm>
            <a:custGeom>
              <a:avLst/>
              <a:gdLst>
                <a:gd name="T0" fmla="*/ 2147483647 w 6"/>
                <a:gd name="T1" fmla="*/ 2147483647 h 12"/>
                <a:gd name="T2" fmla="*/ 2147483647 w 6"/>
                <a:gd name="T3" fmla="*/ 0 h 12"/>
                <a:gd name="T4" fmla="*/ 2147483647 w 6"/>
                <a:gd name="T5" fmla="*/ 0 h 12"/>
                <a:gd name="T6" fmla="*/ 2147483647 w 6"/>
                <a:gd name="T7" fmla="*/ 2147483647 h 12"/>
                <a:gd name="T8" fmla="*/ 2147483647 w 6"/>
                <a:gd name="T9" fmla="*/ 2147483647 h 12"/>
                <a:gd name="T10" fmla="*/ 2147483647 w 6"/>
                <a:gd name="T11" fmla="*/ 2147483647 h 12"/>
                <a:gd name="T12" fmla="*/ 2147483647 w 6"/>
                <a:gd name="T13" fmla="*/ 2147483647 h 12"/>
                <a:gd name="T14" fmla="*/ 0 w 6"/>
                <a:gd name="T15" fmla="*/ 2147483647 h 12"/>
                <a:gd name="T16" fmla="*/ 2147483647 w 6"/>
                <a:gd name="T17" fmla="*/ 2147483647 h 12"/>
                <a:gd name="T18" fmla="*/ 2147483647 w 6"/>
                <a:gd name="T19" fmla="*/ 2147483647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" h="12">
                  <a:moveTo>
                    <a:pt x="6" y="6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2" y="3"/>
                    <a:pt x="5" y="4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1" y="12"/>
                    <a:pt x="4" y="10"/>
                    <a:pt x="4" y="10"/>
                  </a:cubicBezTo>
                  <a:cubicBezTo>
                    <a:pt x="4" y="9"/>
                    <a:pt x="6" y="8"/>
                    <a:pt x="6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238"/>
            <p:cNvSpPr>
              <a:spLocks/>
            </p:cNvSpPr>
            <p:nvPr/>
          </p:nvSpPr>
          <p:spPr bwMode="auto">
            <a:xfrm>
              <a:off x="2579684" y="4078284"/>
              <a:ext cx="581023" cy="546100"/>
            </a:xfrm>
            <a:custGeom>
              <a:avLst/>
              <a:gdLst>
                <a:gd name="T0" fmla="*/ 2147483647 w 23"/>
                <a:gd name="T1" fmla="*/ 2147483647 h 23"/>
                <a:gd name="T2" fmla="*/ 2147483647 w 23"/>
                <a:gd name="T3" fmla="*/ 2147483647 h 23"/>
                <a:gd name="T4" fmla="*/ 2147483647 w 23"/>
                <a:gd name="T5" fmla="*/ 2147483647 h 23"/>
                <a:gd name="T6" fmla="*/ 2147483647 w 23"/>
                <a:gd name="T7" fmla="*/ 2147483647 h 23"/>
                <a:gd name="T8" fmla="*/ 2147483647 w 23"/>
                <a:gd name="T9" fmla="*/ 2147483647 h 23"/>
                <a:gd name="T10" fmla="*/ 2147483647 w 23"/>
                <a:gd name="T11" fmla="*/ 2147483647 h 23"/>
                <a:gd name="T12" fmla="*/ 2147483647 w 23"/>
                <a:gd name="T13" fmla="*/ 0 h 23"/>
                <a:gd name="T14" fmla="*/ 2147483647 w 23"/>
                <a:gd name="T15" fmla="*/ 2147483647 h 23"/>
                <a:gd name="T16" fmla="*/ 2147483647 w 23"/>
                <a:gd name="T17" fmla="*/ 2147483647 h 23"/>
                <a:gd name="T18" fmla="*/ 2147483647 w 23"/>
                <a:gd name="T19" fmla="*/ 2147483647 h 23"/>
                <a:gd name="T20" fmla="*/ 2147483647 w 23"/>
                <a:gd name="T21" fmla="*/ 2147483647 h 23"/>
                <a:gd name="T22" fmla="*/ 2147483647 w 23"/>
                <a:gd name="T23" fmla="*/ 2147483647 h 23"/>
                <a:gd name="T24" fmla="*/ 2147483647 w 23"/>
                <a:gd name="T25" fmla="*/ 2147483647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" h="23">
                  <a:moveTo>
                    <a:pt x="2" y="18"/>
                  </a:move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9" y="17"/>
                    <a:pt x="11" y="17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3" y="14"/>
                    <a:pt x="14" y="8"/>
                    <a:pt x="15" y="7"/>
                  </a:cubicBezTo>
                  <a:cubicBezTo>
                    <a:pt x="15" y="5"/>
                    <a:pt x="16" y="2"/>
                    <a:pt x="18" y="2"/>
                  </a:cubicBezTo>
                  <a:cubicBezTo>
                    <a:pt x="18" y="2"/>
                    <a:pt x="19" y="0"/>
                    <a:pt x="19" y="0"/>
                  </a:cubicBezTo>
                  <a:cubicBezTo>
                    <a:pt x="20" y="0"/>
                    <a:pt x="23" y="5"/>
                    <a:pt x="23" y="9"/>
                  </a:cubicBezTo>
                  <a:cubicBezTo>
                    <a:pt x="22" y="12"/>
                    <a:pt x="21" y="14"/>
                    <a:pt x="21" y="14"/>
                  </a:cubicBezTo>
                  <a:cubicBezTo>
                    <a:pt x="21" y="14"/>
                    <a:pt x="16" y="20"/>
                    <a:pt x="15" y="21"/>
                  </a:cubicBezTo>
                  <a:cubicBezTo>
                    <a:pt x="14" y="22"/>
                    <a:pt x="15" y="22"/>
                    <a:pt x="14" y="23"/>
                  </a:cubicBezTo>
                  <a:cubicBezTo>
                    <a:pt x="12" y="23"/>
                    <a:pt x="3" y="23"/>
                    <a:pt x="3" y="23"/>
                  </a:cubicBezTo>
                  <a:cubicBezTo>
                    <a:pt x="3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39"/>
            <p:cNvSpPr>
              <a:spLocks/>
            </p:cNvSpPr>
            <p:nvPr/>
          </p:nvSpPr>
          <p:spPr bwMode="auto">
            <a:xfrm>
              <a:off x="2630485" y="4078284"/>
              <a:ext cx="530225" cy="546100"/>
            </a:xfrm>
            <a:custGeom>
              <a:avLst/>
              <a:gdLst>
                <a:gd name="T0" fmla="*/ 2147483647 w 21"/>
                <a:gd name="T1" fmla="*/ 0 h 23"/>
                <a:gd name="T2" fmla="*/ 2147483647 w 21"/>
                <a:gd name="T3" fmla="*/ 2147483647 h 23"/>
                <a:gd name="T4" fmla="*/ 2147483647 w 21"/>
                <a:gd name="T5" fmla="*/ 2147483647 h 23"/>
                <a:gd name="T6" fmla="*/ 2147483647 w 21"/>
                <a:gd name="T7" fmla="*/ 2147483647 h 23"/>
                <a:gd name="T8" fmla="*/ 2147483647 w 21"/>
                <a:gd name="T9" fmla="*/ 2147483647 h 23"/>
                <a:gd name="T10" fmla="*/ 2147483647 w 21"/>
                <a:gd name="T11" fmla="*/ 2147483647 h 23"/>
                <a:gd name="T12" fmla="*/ 2147483647 w 21"/>
                <a:gd name="T13" fmla="*/ 2147483647 h 23"/>
                <a:gd name="T14" fmla="*/ 2147483647 w 21"/>
                <a:gd name="T15" fmla="*/ 2147483647 h 23"/>
                <a:gd name="T16" fmla="*/ 2147483647 w 21"/>
                <a:gd name="T17" fmla="*/ 2147483647 h 23"/>
                <a:gd name="T18" fmla="*/ 2147483647 w 21"/>
                <a:gd name="T19" fmla="*/ 2147483647 h 23"/>
                <a:gd name="T20" fmla="*/ 2147483647 w 21"/>
                <a:gd name="T21" fmla="*/ 2147483647 h 23"/>
                <a:gd name="T22" fmla="*/ 2147483647 w 21"/>
                <a:gd name="T23" fmla="*/ 2147483647 h 23"/>
                <a:gd name="T24" fmla="*/ 2147483647 w 21"/>
                <a:gd name="T25" fmla="*/ 2147483647 h 23"/>
                <a:gd name="T26" fmla="*/ 2147483647 w 21"/>
                <a:gd name="T27" fmla="*/ 2147483647 h 23"/>
                <a:gd name="T28" fmla="*/ 2147483647 w 21"/>
                <a:gd name="T29" fmla="*/ 2147483647 h 23"/>
                <a:gd name="T30" fmla="*/ 2147483647 w 21"/>
                <a:gd name="T31" fmla="*/ 2147483647 h 23"/>
                <a:gd name="T32" fmla="*/ 2147483647 w 21"/>
                <a:gd name="T33" fmla="*/ 2147483647 h 23"/>
                <a:gd name="T34" fmla="*/ 2147483647 w 21"/>
                <a:gd name="T35" fmla="*/ 2147483647 h 23"/>
                <a:gd name="T36" fmla="*/ 0 w 21"/>
                <a:gd name="T37" fmla="*/ 2147483647 h 23"/>
                <a:gd name="T38" fmla="*/ 2147483647 w 21"/>
                <a:gd name="T39" fmla="*/ 2147483647 h 23"/>
                <a:gd name="T40" fmla="*/ 2147483647 w 21"/>
                <a:gd name="T41" fmla="*/ 2147483647 h 23"/>
                <a:gd name="T42" fmla="*/ 2147483647 w 21"/>
                <a:gd name="T43" fmla="*/ 2147483647 h 23"/>
                <a:gd name="T44" fmla="*/ 2147483647 w 21"/>
                <a:gd name="T45" fmla="*/ 2147483647 h 23"/>
                <a:gd name="T46" fmla="*/ 2147483647 w 21"/>
                <a:gd name="T47" fmla="*/ 2147483647 h 23"/>
                <a:gd name="T48" fmla="*/ 2147483647 w 21"/>
                <a:gd name="T49" fmla="*/ 0 h 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cubicBezTo>
                    <a:pt x="17" y="0"/>
                    <a:pt x="16" y="2"/>
                    <a:pt x="16" y="2"/>
                  </a:cubicBezTo>
                  <a:cubicBezTo>
                    <a:pt x="14" y="2"/>
                    <a:pt x="14" y="3"/>
                    <a:pt x="13" y="5"/>
                  </a:cubicBezTo>
                  <a:cubicBezTo>
                    <a:pt x="15" y="3"/>
                    <a:pt x="17" y="3"/>
                    <a:pt x="17" y="3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7"/>
                    <a:pt x="15" y="8"/>
                    <a:pt x="15" y="8"/>
                  </a:cubicBezTo>
                  <a:cubicBezTo>
                    <a:pt x="19" y="8"/>
                    <a:pt x="18" y="10"/>
                    <a:pt x="18" y="10"/>
                  </a:cubicBezTo>
                  <a:cubicBezTo>
                    <a:pt x="18" y="10"/>
                    <a:pt x="18" y="12"/>
                    <a:pt x="18" y="12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4" y="13"/>
                    <a:pt x="13" y="14"/>
                    <a:pt x="13" y="14"/>
                  </a:cubicBezTo>
                  <a:cubicBezTo>
                    <a:pt x="14" y="13"/>
                    <a:pt x="16" y="14"/>
                    <a:pt x="16" y="14"/>
                  </a:cubicBezTo>
                  <a:cubicBezTo>
                    <a:pt x="14" y="14"/>
                    <a:pt x="13" y="19"/>
                    <a:pt x="13" y="19"/>
                  </a:cubicBezTo>
                  <a:cubicBezTo>
                    <a:pt x="13" y="17"/>
                    <a:pt x="11" y="17"/>
                    <a:pt x="11" y="17"/>
                  </a:cubicBezTo>
                  <a:cubicBezTo>
                    <a:pt x="14" y="19"/>
                    <a:pt x="12" y="21"/>
                    <a:pt x="11" y="21"/>
                  </a:cubicBezTo>
                  <a:cubicBezTo>
                    <a:pt x="10" y="21"/>
                    <a:pt x="9" y="19"/>
                    <a:pt x="9" y="19"/>
                  </a:cubicBezTo>
                  <a:cubicBezTo>
                    <a:pt x="9" y="19"/>
                    <a:pt x="10" y="22"/>
                    <a:pt x="10" y="22"/>
                  </a:cubicBezTo>
                  <a:cubicBezTo>
                    <a:pt x="9" y="22"/>
                    <a:pt x="6" y="22"/>
                    <a:pt x="4" y="22"/>
                  </a:cubicBezTo>
                  <a:cubicBezTo>
                    <a:pt x="3" y="21"/>
                    <a:pt x="1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" y="23"/>
                    <a:pt x="10" y="23"/>
                    <a:pt x="12" y="23"/>
                  </a:cubicBezTo>
                  <a:cubicBezTo>
                    <a:pt x="13" y="22"/>
                    <a:pt x="12" y="22"/>
                    <a:pt x="13" y="21"/>
                  </a:cubicBezTo>
                  <a:cubicBezTo>
                    <a:pt x="14" y="20"/>
                    <a:pt x="19" y="14"/>
                    <a:pt x="19" y="14"/>
                  </a:cubicBezTo>
                  <a:cubicBezTo>
                    <a:pt x="19" y="14"/>
                    <a:pt x="20" y="12"/>
                    <a:pt x="21" y="9"/>
                  </a:cubicBezTo>
                  <a:cubicBezTo>
                    <a:pt x="21" y="5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8" name="Freeform 240"/>
            <p:cNvSpPr>
              <a:spLocks/>
            </p:cNvSpPr>
            <p:nvPr/>
          </p:nvSpPr>
          <p:spPr bwMode="auto">
            <a:xfrm>
              <a:off x="2806698" y="3625847"/>
              <a:ext cx="379412" cy="831850"/>
            </a:xfrm>
            <a:custGeom>
              <a:avLst/>
              <a:gdLst>
                <a:gd name="T0" fmla="*/ 0 w 15"/>
                <a:gd name="T1" fmla="*/ 2147483647 h 35"/>
                <a:gd name="T2" fmla="*/ 2147483647 w 15"/>
                <a:gd name="T3" fmla="*/ 2147483647 h 35"/>
                <a:gd name="T4" fmla="*/ 2147483647 w 15"/>
                <a:gd name="T5" fmla="*/ 2147483647 h 35"/>
                <a:gd name="T6" fmla="*/ 2147483647 w 15"/>
                <a:gd name="T7" fmla="*/ 2147483647 h 35"/>
                <a:gd name="T8" fmla="*/ 2147483647 w 15"/>
                <a:gd name="T9" fmla="*/ 2147483647 h 35"/>
                <a:gd name="T10" fmla="*/ 2147483647 w 15"/>
                <a:gd name="T11" fmla="*/ 2147483647 h 35"/>
                <a:gd name="T12" fmla="*/ 2147483647 w 15"/>
                <a:gd name="T13" fmla="*/ 2147483647 h 35"/>
                <a:gd name="T14" fmla="*/ 2147483647 w 15"/>
                <a:gd name="T15" fmla="*/ 2147483647 h 35"/>
                <a:gd name="T16" fmla="*/ 2147483647 w 15"/>
                <a:gd name="T17" fmla="*/ 2147483647 h 35"/>
                <a:gd name="T18" fmla="*/ 2147483647 w 15"/>
                <a:gd name="T19" fmla="*/ 2147483647 h 35"/>
                <a:gd name="T20" fmla="*/ 2147483647 w 15"/>
                <a:gd name="T21" fmla="*/ 2147483647 h 35"/>
                <a:gd name="T22" fmla="*/ 2147483647 w 15"/>
                <a:gd name="T23" fmla="*/ 2147483647 h 35"/>
                <a:gd name="T24" fmla="*/ 2147483647 w 15"/>
                <a:gd name="T25" fmla="*/ 2147483647 h 35"/>
                <a:gd name="T26" fmla="*/ 2147483647 w 15"/>
                <a:gd name="T27" fmla="*/ 2147483647 h 35"/>
                <a:gd name="T28" fmla="*/ 2147483647 w 15"/>
                <a:gd name="T29" fmla="*/ 2147483647 h 35"/>
                <a:gd name="T30" fmla="*/ 2147483647 w 15"/>
                <a:gd name="T31" fmla="*/ 2147483647 h 35"/>
                <a:gd name="T32" fmla="*/ 2147483647 w 15"/>
                <a:gd name="T33" fmla="*/ 2147483647 h 35"/>
                <a:gd name="T34" fmla="*/ 2147483647 w 15"/>
                <a:gd name="T35" fmla="*/ 2147483647 h 35"/>
                <a:gd name="T36" fmla="*/ 2147483647 w 15"/>
                <a:gd name="T37" fmla="*/ 2147483647 h 35"/>
                <a:gd name="T38" fmla="*/ 2147483647 w 15"/>
                <a:gd name="T39" fmla="*/ 2147483647 h 35"/>
                <a:gd name="T40" fmla="*/ 2147483647 w 15"/>
                <a:gd name="T41" fmla="*/ 2147483647 h 35"/>
                <a:gd name="T42" fmla="*/ 2147483647 w 15"/>
                <a:gd name="T43" fmla="*/ 2147483647 h 35"/>
                <a:gd name="T44" fmla="*/ 2147483647 w 15"/>
                <a:gd name="T45" fmla="*/ 2147483647 h 35"/>
                <a:gd name="T46" fmla="*/ 2147483647 w 15"/>
                <a:gd name="T47" fmla="*/ 2147483647 h 35"/>
                <a:gd name="T48" fmla="*/ 2147483647 w 15"/>
                <a:gd name="T49" fmla="*/ 2147483647 h 35"/>
                <a:gd name="T50" fmla="*/ 2147483647 w 15"/>
                <a:gd name="T51" fmla="*/ 2147483647 h 35"/>
                <a:gd name="T52" fmla="*/ 2147483647 w 15"/>
                <a:gd name="T53" fmla="*/ 2147483647 h 35"/>
                <a:gd name="T54" fmla="*/ 2147483647 w 15"/>
                <a:gd name="T55" fmla="*/ 2147483647 h 35"/>
                <a:gd name="T56" fmla="*/ 2147483647 w 15"/>
                <a:gd name="T57" fmla="*/ 2147483647 h 35"/>
                <a:gd name="T58" fmla="*/ 2147483647 w 15"/>
                <a:gd name="T59" fmla="*/ 2147483647 h 35"/>
                <a:gd name="T60" fmla="*/ 2147483647 w 15"/>
                <a:gd name="T61" fmla="*/ 2147483647 h 35"/>
                <a:gd name="T62" fmla="*/ 2147483647 w 15"/>
                <a:gd name="T63" fmla="*/ 2147483647 h 35"/>
                <a:gd name="T64" fmla="*/ 0 w 15"/>
                <a:gd name="T65" fmla="*/ 2147483647 h 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3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6"/>
                    <a:pt x="4" y="8"/>
                  </a:cubicBezTo>
                  <a:cubicBezTo>
                    <a:pt x="4" y="9"/>
                    <a:pt x="4" y="10"/>
                    <a:pt x="6" y="11"/>
                  </a:cubicBezTo>
                  <a:cubicBezTo>
                    <a:pt x="6" y="11"/>
                    <a:pt x="7" y="13"/>
                    <a:pt x="6" y="14"/>
                  </a:cubicBezTo>
                  <a:cubicBezTo>
                    <a:pt x="5" y="15"/>
                    <a:pt x="3" y="17"/>
                    <a:pt x="4" y="18"/>
                  </a:cubicBezTo>
                  <a:cubicBezTo>
                    <a:pt x="5" y="20"/>
                    <a:pt x="6" y="21"/>
                    <a:pt x="5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5" y="24"/>
                    <a:pt x="7" y="23"/>
                    <a:pt x="7" y="21"/>
                  </a:cubicBez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9" y="18"/>
                    <a:pt x="10" y="19"/>
                    <a:pt x="9" y="20"/>
                  </a:cubicBezTo>
                  <a:cubicBezTo>
                    <a:pt x="9" y="20"/>
                    <a:pt x="8" y="21"/>
                    <a:pt x="10" y="25"/>
                  </a:cubicBezTo>
                  <a:cubicBezTo>
                    <a:pt x="10" y="25"/>
                    <a:pt x="8" y="21"/>
                    <a:pt x="10" y="20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1" y="22"/>
                    <a:pt x="13" y="23"/>
                    <a:pt x="13" y="26"/>
                  </a:cubicBezTo>
                  <a:cubicBezTo>
                    <a:pt x="13" y="26"/>
                    <a:pt x="13" y="31"/>
                    <a:pt x="12" y="33"/>
                  </a:cubicBezTo>
                  <a:cubicBezTo>
                    <a:pt x="12" y="33"/>
                    <a:pt x="12" y="33"/>
                    <a:pt x="13" y="33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5"/>
                    <a:pt x="12" y="35"/>
                    <a:pt x="13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3" y="31"/>
                    <a:pt x="14" y="30"/>
                    <a:pt x="14" y="29"/>
                  </a:cubicBezTo>
                  <a:cubicBezTo>
                    <a:pt x="15" y="29"/>
                    <a:pt x="15" y="26"/>
                    <a:pt x="14" y="26"/>
                  </a:cubicBezTo>
                  <a:cubicBezTo>
                    <a:pt x="14" y="25"/>
                    <a:pt x="13" y="23"/>
                    <a:pt x="13" y="23"/>
                  </a:cubicBezTo>
                  <a:cubicBezTo>
                    <a:pt x="14" y="22"/>
                    <a:pt x="14" y="20"/>
                    <a:pt x="13" y="19"/>
                  </a:cubicBezTo>
                  <a:cubicBezTo>
                    <a:pt x="13" y="18"/>
                    <a:pt x="10" y="16"/>
                    <a:pt x="10" y="15"/>
                  </a:cubicBezTo>
                  <a:cubicBezTo>
                    <a:pt x="10" y="14"/>
                    <a:pt x="10" y="12"/>
                    <a:pt x="10" y="9"/>
                  </a:cubicBezTo>
                  <a:cubicBezTo>
                    <a:pt x="10" y="5"/>
                    <a:pt x="7" y="2"/>
                    <a:pt x="6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9" name="Freeform 241"/>
            <p:cNvSpPr>
              <a:spLocks/>
            </p:cNvSpPr>
            <p:nvPr/>
          </p:nvSpPr>
          <p:spPr bwMode="auto">
            <a:xfrm>
              <a:off x="2755897" y="4030658"/>
              <a:ext cx="101600" cy="141287"/>
            </a:xfrm>
            <a:custGeom>
              <a:avLst/>
              <a:gdLst>
                <a:gd name="T0" fmla="*/ 0 w 4"/>
                <a:gd name="T1" fmla="*/ 0 h 6"/>
                <a:gd name="T2" fmla="*/ 2147483647 w 4"/>
                <a:gd name="T3" fmla="*/ 2147483647 h 6"/>
                <a:gd name="T4" fmla="*/ 0 w 4"/>
                <a:gd name="T5" fmla="*/ 2147483647 h 6"/>
                <a:gd name="T6" fmla="*/ 0 w 4"/>
                <a:gd name="T7" fmla="*/ 2147483647 h 6"/>
                <a:gd name="T8" fmla="*/ 2147483647 w 4"/>
                <a:gd name="T9" fmla="*/ 2147483647 h 6"/>
                <a:gd name="T10" fmla="*/ 2147483647 w 4"/>
                <a:gd name="T11" fmla="*/ 2147483647 h 6"/>
                <a:gd name="T12" fmla="*/ 2147483647 w 4"/>
                <a:gd name="T13" fmla="*/ 2147483647 h 6"/>
                <a:gd name="T14" fmla="*/ 2147483647 w 4"/>
                <a:gd name="T15" fmla="*/ 2147483647 h 6"/>
                <a:gd name="T16" fmla="*/ 0 w 4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0" name="Freeform 242"/>
            <p:cNvSpPr>
              <a:spLocks/>
            </p:cNvSpPr>
            <p:nvPr/>
          </p:nvSpPr>
          <p:spPr bwMode="auto">
            <a:xfrm>
              <a:off x="2806698" y="4030658"/>
              <a:ext cx="50801" cy="23812"/>
            </a:xfrm>
            <a:custGeom>
              <a:avLst/>
              <a:gdLst>
                <a:gd name="T0" fmla="*/ 2147483647 w 2"/>
                <a:gd name="T1" fmla="*/ 0 h 1"/>
                <a:gd name="T2" fmla="*/ 0 w 2"/>
                <a:gd name="T3" fmla="*/ 0 h 1"/>
                <a:gd name="T4" fmla="*/ 2147483647 w 2"/>
                <a:gd name="T5" fmla="*/ 2147483647 h 1"/>
                <a:gd name="T6" fmla="*/ 2147483647 w 2"/>
                <a:gd name="T7" fmla="*/ 2147483647 h 1"/>
                <a:gd name="T8" fmla="*/ 2147483647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1" name="Freeform 243"/>
            <p:cNvSpPr>
              <a:spLocks/>
            </p:cNvSpPr>
            <p:nvPr/>
          </p:nvSpPr>
          <p:spPr bwMode="auto">
            <a:xfrm>
              <a:off x="2806698" y="4030658"/>
              <a:ext cx="25400" cy="47624"/>
            </a:xfrm>
            <a:custGeom>
              <a:avLst/>
              <a:gdLst>
                <a:gd name="T0" fmla="*/ 0 w 1"/>
                <a:gd name="T1" fmla="*/ 2147483647 h 2"/>
                <a:gd name="T2" fmla="*/ 0 w 1"/>
                <a:gd name="T3" fmla="*/ 2147483647 h 2"/>
                <a:gd name="T4" fmla="*/ 2147483647 w 1"/>
                <a:gd name="T5" fmla="*/ 2147483647 h 2"/>
                <a:gd name="T6" fmla="*/ 0 w 1"/>
                <a:gd name="T7" fmla="*/ 0 h 2"/>
                <a:gd name="T8" fmla="*/ 0 w 1"/>
                <a:gd name="T9" fmla="*/ 2147483647 h 2"/>
                <a:gd name="T10" fmla="*/ 0 w 1"/>
                <a:gd name="T11" fmla="*/ 2147483647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2" name="Freeform 244"/>
            <p:cNvSpPr>
              <a:spLocks/>
            </p:cNvSpPr>
            <p:nvPr/>
          </p:nvSpPr>
          <p:spPr bwMode="auto">
            <a:xfrm>
              <a:off x="2681288" y="6238876"/>
              <a:ext cx="377824" cy="307974"/>
            </a:xfrm>
            <a:custGeom>
              <a:avLst/>
              <a:gdLst>
                <a:gd name="T0" fmla="*/ 0 w 15"/>
                <a:gd name="T1" fmla="*/ 2147483647 h 13"/>
                <a:gd name="T2" fmla="*/ 2147483647 w 15"/>
                <a:gd name="T3" fmla="*/ 2147483647 h 13"/>
                <a:gd name="T4" fmla="*/ 2147483647 w 15"/>
                <a:gd name="T5" fmla="*/ 2147483647 h 13"/>
                <a:gd name="T6" fmla="*/ 2147483647 w 15"/>
                <a:gd name="T7" fmla="*/ 2147483647 h 13"/>
                <a:gd name="T8" fmla="*/ 2147483647 w 15"/>
                <a:gd name="T9" fmla="*/ 0 h 13"/>
                <a:gd name="T10" fmla="*/ 2147483647 w 15"/>
                <a:gd name="T11" fmla="*/ 2147483647 h 13"/>
                <a:gd name="T12" fmla="*/ 2147483647 w 15"/>
                <a:gd name="T13" fmla="*/ 2147483647 h 13"/>
                <a:gd name="T14" fmla="*/ 2147483647 w 15"/>
                <a:gd name="T15" fmla="*/ 2147483647 h 13"/>
                <a:gd name="T16" fmla="*/ 2147483647 w 15"/>
                <a:gd name="T17" fmla="*/ 2147483647 h 13"/>
                <a:gd name="T18" fmla="*/ 2147483647 w 15"/>
                <a:gd name="T19" fmla="*/ 2147483647 h 13"/>
                <a:gd name="T20" fmla="*/ 2147483647 w 15"/>
                <a:gd name="T21" fmla="*/ 2147483647 h 13"/>
                <a:gd name="T22" fmla="*/ 0 w 15"/>
                <a:gd name="T23" fmla="*/ 2147483647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5" h="13">
                  <a:moveTo>
                    <a:pt x="0" y="11"/>
                  </a:moveTo>
                  <a:cubicBezTo>
                    <a:pt x="0" y="11"/>
                    <a:pt x="0" y="10"/>
                    <a:pt x="2" y="9"/>
                  </a:cubicBezTo>
                  <a:cubicBezTo>
                    <a:pt x="3" y="9"/>
                    <a:pt x="5" y="6"/>
                    <a:pt x="5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12" y="2"/>
                    <a:pt x="13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5"/>
                    <a:pt x="14" y="8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7" y="12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0" name="组合 10"/>
          <p:cNvGrpSpPr>
            <a:grpSpLocks/>
          </p:cNvGrpSpPr>
          <p:nvPr/>
        </p:nvGrpSpPr>
        <p:grpSpPr bwMode="auto">
          <a:xfrm>
            <a:off x="7508875" y="4205288"/>
            <a:ext cx="568325" cy="1497012"/>
            <a:chOff x="547691" y="3636965"/>
            <a:chExt cx="1090620" cy="2879730"/>
          </a:xfrm>
        </p:grpSpPr>
        <p:sp>
          <p:nvSpPr>
            <p:cNvPr id="20509" name="AutoShape 171"/>
            <p:cNvSpPr>
              <a:spLocks noChangeAspect="1" noChangeArrowheads="1" noTextEdit="1"/>
            </p:cNvSpPr>
            <p:nvPr/>
          </p:nvSpPr>
          <p:spPr bwMode="auto">
            <a:xfrm>
              <a:off x="547691" y="3667129"/>
              <a:ext cx="1090620" cy="2849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73"/>
            <p:cNvSpPr>
              <a:spLocks/>
            </p:cNvSpPr>
            <p:nvPr/>
          </p:nvSpPr>
          <p:spPr bwMode="auto">
            <a:xfrm>
              <a:off x="1031882" y="4011617"/>
              <a:ext cx="212727" cy="144463"/>
            </a:xfrm>
            <a:custGeom>
              <a:avLst/>
              <a:gdLst>
                <a:gd name="T0" fmla="*/ 2147483647 w 7"/>
                <a:gd name="T1" fmla="*/ 2147483647 h 5"/>
                <a:gd name="T2" fmla="*/ 2147483647 w 7"/>
                <a:gd name="T3" fmla="*/ 2147483647 h 5"/>
                <a:gd name="T4" fmla="*/ 2147483647 w 7"/>
                <a:gd name="T5" fmla="*/ 2147483647 h 5"/>
                <a:gd name="T6" fmla="*/ 2147483647 w 7"/>
                <a:gd name="T7" fmla="*/ 2147483647 h 5"/>
                <a:gd name="T8" fmla="*/ 2147483647 w 7"/>
                <a:gd name="T9" fmla="*/ 0 h 5"/>
                <a:gd name="T10" fmla="*/ 0 w 7"/>
                <a:gd name="T11" fmla="*/ 0 h 5"/>
                <a:gd name="T12" fmla="*/ 0 w 7"/>
                <a:gd name="T13" fmla="*/ 2147483647 h 5"/>
                <a:gd name="T14" fmla="*/ 2147483647 w 7"/>
                <a:gd name="T15" fmla="*/ 2147483647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" h="5">
                  <a:moveTo>
                    <a:pt x="3" y="5"/>
                  </a:move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7" y="4"/>
                    <a:pt x="7" y="2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" y="3"/>
                    <a:pt x="0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0" y="2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74"/>
            <p:cNvSpPr>
              <a:spLocks/>
            </p:cNvSpPr>
            <p:nvPr/>
          </p:nvSpPr>
          <p:spPr bwMode="auto">
            <a:xfrm>
              <a:off x="1001720" y="3695703"/>
              <a:ext cx="303214" cy="403226"/>
            </a:xfrm>
            <a:custGeom>
              <a:avLst/>
              <a:gdLst>
                <a:gd name="T0" fmla="*/ 0 w 10"/>
                <a:gd name="T1" fmla="*/ 2147483647 h 14"/>
                <a:gd name="T2" fmla="*/ 0 w 10"/>
                <a:gd name="T3" fmla="*/ 2147483647 h 14"/>
                <a:gd name="T4" fmla="*/ 0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2147483647 w 10"/>
                <a:gd name="T11" fmla="*/ 2147483647 h 14"/>
                <a:gd name="T12" fmla="*/ 2147483647 w 10"/>
                <a:gd name="T13" fmla="*/ 2147483647 h 14"/>
                <a:gd name="T14" fmla="*/ 2147483647 w 10"/>
                <a:gd name="T15" fmla="*/ 2147483647 h 14"/>
                <a:gd name="T16" fmla="*/ 2147483647 w 10"/>
                <a:gd name="T17" fmla="*/ 2147483647 h 14"/>
                <a:gd name="T18" fmla="*/ 2147483647 w 10"/>
                <a:gd name="T19" fmla="*/ 2147483647 h 14"/>
                <a:gd name="T20" fmla="*/ 2147483647 w 10"/>
                <a:gd name="T21" fmla="*/ 2147483647 h 14"/>
                <a:gd name="T22" fmla="*/ 2147483647 w 10"/>
                <a:gd name="T23" fmla="*/ 2147483647 h 14"/>
                <a:gd name="T24" fmla="*/ 2147483647 w 10"/>
                <a:gd name="T25" fmla="*/ 2147483647 h 14"/>
                <a:gd name="T26" fmla="*/ 2147483647 w 10"/>
                <a:gd name="T27" fmla="*/ 0 h 14"/>
                <a:gd name="T28" fmla="*/ 0 w 10"/>
                <a:gd name="T29" fmla="*/ 2147483647 h 14"/>
                <a:gd name="T30" fmla="*/ 0 w 10"/>
                <a:gd name="T31" fmla="*/ 2147483647 h 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" h="14">
                  <a:moveTo>
                    <a:pt x="0" y="6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11"/>
                    <a:pt x="1" y="11"/>
                  </a:cubicBezTo>
                  <a:cubicBezTo>
                    <a:pt x="1" y="11"/>
                    <a:pt x="3" y="13"/>
                    <a:pt x="4" y="14"/>
                  </a:cubicBezTo>
                  <a:cubicBezTo>
                    <a:pt x="5" y="14"/>
                    <a:pt x="6" y="14"/>
                    <a:pt x="6" y="13"/>
                  </a:cubicBezTo>
                  <a:cubicBezTo>
                    <a:pt x="7" y="13"/>
                    <a:pt x="8" y="11"/>
                    <a:pt x="9" y="10"/>
                  </a:cubicBezTo>
                  <a:cubicBezTo>
                    <a:pt x="9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8"/>
                    <a:pt x="10" y="7"/>
                  </a:cubicBezTo>
                  <a:cubicBezTo>
                    <a:pt x="10" y="7"/>
                    <a:pt x="9" y="6"/>
                    <a:pt x="9" y="6"/>
                  </a:cubicBezTo>
                  <a:cubicBezTo>
                    <a:pt x="9" y="6"/>
                    <a:pt x="9" y="4"/>
                    <a:pt x="9" y="4"/>
                  </a:cubicBezTo>
                  <a:cubicBezTo>
                    <a:pt x="9" y="3"/>
                    <a:pt x="8" y="0"/>
                    <a:pt x="5" y="0"/>
                  </a:cubicBezTo>
                  <a:cubicBezTo>
                    <a:pt x="1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Freeform 175"/>
            <p:cNvSpPr>
              <a:spLocks/>
            </p:cNvSpPr>
            <p:nvPr/>
          </p:nvSpPr>
          <p:spPr bwMode="auto">
            <a:xfrm>
              <a:off x="1001720" y="3724279"/>
              <a:ext cx="303214" cy="374650"/>
            </a:xfrm>
            <a:custGeom>
              <a:avLst/>
              <a:gdLst>
                <a:gd name="T0" fmla="*/ 2147483647 w 10"/>
                <a:gd name="T1" fmla="*/ 2147483647 h 13"/>
                <a:gd name="T2" fmla="*/ 2147483647 w 10"/>
                <a:gd name="T3" fmla="*/ 2147483647 h 13"/>
                <a:gd name="T4" fmla="*/ 2147483647 w 10"/>
                <a:gd name="T5" fmla="*/ 0 h 13"/>
                <a:gd name="T6" fmla="*/ 2147483647 w 10"/>
                <a:gd name="T7" fmla="*/ 0 h 13"/>
                <a:gd name="T8" fmla="*/ 2147483647 w 10"/>
                <a:gd name="T9" fmla="*/ 2147483647 h 13"/>
                <a:gd name="T10" fmla="*/ 2147483647 w 10"/>
                <a:gd name="T11" fmla="*/ 2147483647 h 13"/>
                <a:gd name="T12" fmla="*/ 2147483647 w 10"/>
                <a:gd name="T13" fmla="*/ 2147483647 h 13"/>
                <a:gd name="T14" fmla="*/ 2147483647 w 10"/>
                <a:gd name="T15" fmla="*/ 2147483647 h 13"/>
                <a:gd name="T16" fmla="*/ 2147483647 w 10"/>
                <a:gd name="T17" fmla="*/ 2147483647 h 13"/>
                <a:gd name="T18" fmla="*/ 2147483647 w 10"/>
                <a:gd name="T19" fmla="*/ 2147483647 h 13"/>
                <a:gd name="T20" fmla="*/ 2147483647 w 10"/>
                <a:gd name="T21" fmla="*/ 2147483647 h 13"/>
                <a:gd name="T22" fmla="*/ 2147483647 w 10"/>
                <a:gd name="T23" fmla="*/ 2147483647 h 13"/>
                <a:gd name="T24" fmla="*/ 2147483647 w 10"/>
                <a:gd name="T25" fmla="*/ 2147483647 h 13"/>
                <a:gd name="T26" fmla="*/ 2147483647 w 10"/>
                <a:gd name="T27" fmla="*/ 2147483647 h 13"/>
                <a:gd name="T28" fmla="*/ 2147483647 w 10"/>
                <a:gd name="T29" fmla="*/ 2147483647 h 13"/>
                <a:gd name="T30" fmla="*/ 2147483647 w 10"/>
                <a:gd name="T31" fmla="*/ 2147483647 h 13"/>
                <a:gd name="T32" fmla="*/ 2147483647 w 10"/>
                <a:gd name="T33" fmla="*/ 2147483647 h 13"/>
                <a:gd name="T34" fmla="*/ 2147483647 w 10"/>
                <a:gd name="T35" fmla="*/ 0 h 13"/>
                <a:gd name="T36" fmla="*/ 0 w 10"/>
                <a:gd name="T37" fmla="*/ 2147483647 h 13"/>
                <a:gd name="T38" fmla="*/ 0 w 10"/>
                <a:gd name="T39" fmla="*/ 2147483647 h 13"/>
                <a:gd name="T40" fmla="*/ 0 w 10"/>
                <a:gd name="T41" fmla="*/ 2147483647 h 13"/>
                <a:gd name="T42" fmla="*/ 0 w 10"/>
                <a:gd name="T43" fmla="*/ 2147483647 h 13"/>
                <a:gd name="T44" fmla="*/ 2147483647 w 10"/>
                <a:gd name="T45" fmla="*/ 2147483647 h 13"/>
                <a:gd name="T46" fmla="*/ 2147483647 w 10"/>
                <a:gd name="T47" fmla="*/ 2147483647 h 13"/>
                <a:gd name="T48" fmla="*/ 2147483647 w 10"/>
                <a:gd name="T49" fmla="*/ 2147483647 h 13"/>
                <a:gd name="T50" fmla="*/ 2147483647 w 10"/>
                <a:gd name="T51" fmla="*/ 2147483647 h 13"/>
                <a:gd name="T52" fmla="*/ 2147483647 w 10"/>
                <a:gd name="T53" fmla="*/ 2147483647 h 13"/>
                <a:gd name="T54" fmla="*/ 2147483647 w 10"/>
                <a:gd name="T55" fmla="*/ 2147483647 h 13"/>
                <a:gd name="T56" fmla="*/ 2147483647 w 10"/>
                <a:gd name="T57" fmla="*/ 2147483647 h 13"/>
                <a:gd name="T58" fmla="*/ 2147483647 w 10"/>
                <a:gd name="T59" fmla="*/ 2147483647 h 13"/>
                <a:gd name="T60" fmla="*/ 2147483647 w 10"/>
                <a:gd name="T61" fmla="*/ 2147483647 h 1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" h="13">
                  <a:moveTo>
                    <a:pt x="9" y="5"/>
                  </a:moveTo>
                  <a:cubicBezTo>
                    <a:pt x="9" y="5"/>
                    <a:pt x="9" y="3"/>
                    <a:pt x="9" y="3"/>
                  </a:cubicBezTo>
                  <a:cubicBezTo>
                    <a:pt x="9" y="2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8" y="7"/>
                    <a:pt x="8" y="8"/>
                  </a:cubicBezTo>
                  <a:cubicBezTo>
                    <a:pt x="7" y="9"/>
                    <a:pt x="7" y="10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3" y="12"/>
                    <a:pt x="1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cubicBezTo>
                    <a:pt x="1" y="7"/>
                    <a:pt x="1" y="7"/>
                    <a:pt x="2" y="6"/>
                  </a:cubicBezTo>
                  <a:cubicBezTo>
                    <a:pt x="2" y="6"/>
                    <a:pt x="1" y="5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10"/>
                    <a:pt x="1" y="10"/>
                  </a:cubicBezTo>
                  <a:cubicBezTo>
                    <a:pt x="1" y="10"/>
                    <a:pt x="3" y="12"/>
                    <a:pt x="4" y="13"/>
                  </a:cubicBezTo>
                  <a:cubicBezTo>
                    <a:pt x="5" y="13"/>
                    <a:pt x="6" y="13"/>
                    <a:pt x="6" y="12"/>
                  </a:cubicBezTo>
                  <a:cubicBezTo>
                    <a:pt x="7" y="12"/>
                    <a:pt x="8" y="10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6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Freeform 176"/>
            <p:cNvSpPr>
              <a:spLocks/>
            </p:cNvSpPr>
            <p:nvPr/>
          </p:nvSpPr>
          <p:spPr bwMode="auto">
            <a:xfrm>
              <a:off x="971556" y="3636965"/>
              <a:ext cx="333378" cy="288925"/>
            </a:xfrm>
            <a:custGeom>
              <a:avLst/>
              <a:gdLst>
                <a:gd name="T0" fmla="*/ 2147483647 w 11"/>
                <a:gd name="T1" fmla="*/ 2147483647 h 10"/>
                <a:gd name="T2" fmla="*/ 2147483647 w 11"/>
                <a:gd name="T3" fmla="*/ 2147483647 h 10"/>
                <a:gd name="T4" fmla="*/ 2147483647 w 11"/>
                <a:gd name="T5" fmla="*/ 2147483647 h 10"/>
                <a:gd name="T6" fmla="*/ 2147483647 w 11"/>
                <a:gd name="T7" fmla="*/ 2147483647 h 10"/>
                <a:gd name="T8" fmla="*/ 2147483647 w 11"/>
                <a:gd name="T9" fmla="*/ 2147483647 h 10"/>
                <a:gd name="T10" fmla="*/ 2147483647 w 11"/>
                <a:gd name="T11" fmla="*/ 2147483647 h 10"/>
                <a:gd name="T12" fmla="*/ 2147483647 w 11"/>
                <a:gd name="T13" fmla="*/ 2147483647 h 10"/>
                <a:gd name="T14" fmla="*/ 2147483647 w 11"/>
                <a:gd name="T15" fmla="*/ 2147483647 h 10"/>
                <a:gd name="T16" fmla="*/ 2147483647 w 11"/>
                <a:gd name="T17" fmla="*/ 2147483647 h 10"/>
                <a:gd name="T18" fmla="*/ 2147483647 w 11"/>
                <a:gd name="T19" fmla="*/ 2147483647 h 10"/>
                <a:gd name="T20" fmla="*/ 2147483647 w 11"/>
                <a:gd name="T21" fmla="*/ 2147483647 h 10"/>
                <a:gd name="T22" fmla="*/ 2147483647 w 11"/>
                <a:gd name="T23" fmla="*/ 2147483647 h 10"/>
                <a:gd name="T24" fmla="*/ 2147483647 w 11"/>
                <a:gd name="T25" fmla="*/ 2147483647 h 10"/>
                <a:gd name="T26" fmla="*/ 2147483647 w 11"/>
                <a:gd name="T27" fmla="*/ 2147483647 h 10"/>
                <a:gd name="T28" fmla="*/ 2147483647 w 11"/>
                <a:gd name="T29" fmla="*/ 2147483647 h 10"/>
                <a:gd name="T30" fmla="*/ 2147483647 w 11"/>
                <a:gd name="T31" fmla="*/ 2147483647 h 10"/>
                <a:gd name="T32" fmla="*/ 2147483647 w 11"/>
                <a:gd name="T33" fmla="*/ 2147483647 h 10"/>
                <a:gd name="T34" fmla="*/ 0 w 11"/>
                <a:gd name="T35" fmla="*/ 2147483647 h 10"/>
                <a:gd name="T36" fmla="*/ 2147483647 w 11"/>
                <a:gd name="T37" fmla="*/ 2147483647 h 10"/>
                <a:gd name="T38" fmla="*/ 2147483647 w 11"/>
                <a:gd name="T39" fmla="*/ 2147483647 h 10"/>
                <a:gd name="T40" fmla="*/ 2147483647 w 11"/>
                <a:gd name="T41" fmla="*/ 2147483647 h 1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" h="10">
                  <a:moveTo>
                    <a:pt x="1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8"/>
                    <a:pt x="2" y="8"/>
                  </a:cubicBezTo>
                  <a:cubicBezTo>
                    <a:pt x="2" y="7"/>
                    <a:pt x="3" y="5"/>
                    <a:pt x="2" y="5"/>
                  </a:cubicBezTo>
                  <a:cubicBezTo>
                    <a:pt x="2" y="5"/>
                    <a:pt x="5" y="4"/>
                    <a:pt x="6" y="4"/>
                  </a:cubicBezTo>
                  <a:cubicBezTo>
                    <a:pt x="6" y="4"/>
                    <a:pt x="8" y="5"/>
                    <a:pt x="8" y="5"/>
                  </a:cubicBezTo>
                  <a:cubicBezTo>
                    <a:pt x="8" y="5"/>
                    <a:pt x="9" y="6"/>
                    <a:pt x="9" y="7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0" y="8"/>
                    <a:pt x="11" y="7"/>
                  </a:cubicBezTo>
                  <a:cubicBezTo>
                    <a:pt x="11" y="7"/>
                    <a:pt x="11" y="5"/>
                    <a:pt x="11" y="5"/>
                  </a:cubicBezTo>
                  <a:cubicBezTo>
                    <a:pt x="11" y="5"/>
                    <a:pt x="10" y="3"/>
                    <a:pt x="8" y="1"/>
                  </a:cubicBezTo>
                  <a:cubicBezTo>
                    <a:pt x="6" y="0"/>
                    <a:pt x="4" y="1"/>
                    <a:pt x="4" y="1"/>
                  </a:cubicBezTo>
                  <a:cubicBezTo>
                    <a:pt x="4" y="1"/>
                    <a:pt x="3" y="1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8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10"/>
                    <a:pt x="1" y="10"/>
                  </a:cubicBezTo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Freeform 177"/>
            <p:cNvSpPr>
              <a:spLocks/>
            </p:cNvSpPr>
            <p:nvPr/>
          </p:nvSpPr>
          <p:spPr bwMode="auto">
            <a:xfrm>
              <a:off x="850905" y="6315082"/>
              <a:ext cx="180977" cy="201613"/>
            </a:xfrm>
            <a:custGeom>
              <a:avLst/>
              <a:gdLst>
                <a:gd name="T0" fmla="*/ 2147483647 w 6"/>
                <a:gd name="T1" fmla="*/ 0 h 7"/>
                <a:gd name="T2" fmla="*/ 0 w 6"/>
                <a:gd name="T3" fmla="*/ 2147483647 h 7"/>
                <a:gd name="T4" fmla="*/ 0 w 6"/>
                <a:gd name="T5" fmla="*/ 2147483647 h 7"/>
                <a:gd name="T6" fmla="*/ 2147483647 w 6"/>
                <a:gd name="T7" fmla="*/ 2147483647 h 7"/>
                <a:gd name="T8" fmla="*/ 2147483647 w 6"/>
                <a:gd name="T9" fmla="*/ 2147483647 h 7"/>
                <a:gd name="T10" fmla="*/ 2147483647 w 6"/>
                <a:gd name="T11" fmla="*/ 2147483647 h 7"/>
                <a:gd name="T12" fmla="*/ 2147483647 w 6"/>
                <a:gd name="T13" fmla="*/ 2147483647 h 7"/>
                <a:gd name="T14" fmla="*/ 2147483647 w 6"/>
                <a:gd name="T15" fmla="*/ 0 h 7"/>
                <a:gd name="T16" fmla="*/ 2147483647 w 6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7">
                  <a:moveTo>
                    <a:pt x="2" y="0"/>
                  </a:moveTo>
                  <a:cubicBezTo>
                    <a:pt x="2" y="0"/>
                    <a:pt x="1" y="2"/>
                    <a:pt x="0" y="2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Freeform 178"/>
            <p:cNvSpPr>
              <a:spLocks/>
            </p:cNvSpPr>
            <p:nvPr/>
          </p:nvSpPr>
          <p:spPr bwMode="auto">
            <a:xfrm>
              <a:off x="1244609" y="6286506"/>
              <a:ext cx="212727" cy="230189"/>
            </a:xfrm>
            <a:custGeom>
              <a:avLst/>
              <a:gdLst>
                <a:gd name="T0" fmla="*/ 0 w 7"/>
                <a:gd name="T1" fmla="*/ 2147483647 h 8"/>
                <a:gd name="T2" fmla="*/ 0 w 7"/>
                <a:gd name="T3" fmla="*/ 2147483647 h 8"/>
                <a:gd name="T4" fmla="*/ 2147483647 w 7"/>
                <a:gd name="T5" fmla="*/ 2147483647 h 8"/>
                <a:gd name="T6" fmla="*/ 2147483647 w 7"/>
                <a:gd name="T7" fmla="*/ 2147483647 h 8"/>
                <a:gd name="T8" fmla="*/ 2147483647 w 7"/>
                <a:gd name="T9" fmla="*/ 2147483647 h 8"/>
                <a:gd name="T10" fmla="*/ 2147483647 w 7"/>
                <a:gd name="T11" fmla="*/ 2147483647 h 8"/>
                <a:gd name="T12" fmla="*/ 0 w 7"/>
                <a:gd name="T13" fmla="*/ 2147483647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8">
                  <a:moveTo>
                    <a:pt x="0" y="1"/>
                  </a:moveTo>
                  <a:cubicBezTo>
                    <a:pt x="0" y="1"/>
                    <a:pt x="0" y="4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7"/>
                    <a:pt x="2" y="7"/>
                  </a:cubicBezTo>
                  <a:cubicBezTo>
                    <a:pt x="3" y="8"/>
                    <a:pt x="5" y="8"/>
                    <a:pt x="6" y="7"/>
                  </a:cubicBezTo>
                  <a:cubicBezTo>
                    <a:pt x="7" y="6"/>
                    <a:pt x="5" y="2"/>
                    <a:pt x="5" y="1"/>
                  </a:cubicBezTo>
                  <a:cubicBezTo>
                    <a:pt x="4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6" name="Freeform 179"/>
            <p:cNvSpPr>
              <a:spLocks/>
            </p:cNvSpPr>
            <p:nvPr/>
          </p:nvSpPr>
          <p:spPr bwMode="auto">
            <a:xfrm>
              <a:off x="971556" y="4040191"/>
              <a:ext cx="333378" cy="633413"/>
            </a:xfrm>
            <a:custGeom>
              <a:avLst/>
              <a:gdLst>
                <a:gd name="T0" fmla="*/ 2147483647 w 11"/>
                <a:gd name="T1" fmla="*/ 2147483647 h 22"/>
                <a:gd name="T2" fmla="*/ 2147483647 w 11"/>
                <a:gd name="T3" fmla="*/ 2147483647 h 22"/>
                <a:gd name="T4" fmla="*/ 2147483647 w 11"/>
                <a:gd name="T5" fmla="*/ 2147483647 h 22"/>
                <a:gd name="T6" fmla="*/ 2147483647 w 11"/>
                <a:gd name="T7" fmla="*/ 0 h 22"/>
                <a:gd name="T8" fmla="*/ 2147483647 w 11"/>
                <a:gd name="T9" fmla="*/ 2147483647 h 22"/>
                <a:gd name="T10" fmla="*/ 2147483647 w 11"/>
                <a:gd name="T11" fmla="*/ 2147483647 h 22"/>
                <a:gd name="T12" fmla="*/ 2147483647 w 11"/>
                <a:gd name="T13" fmla="*/ 2147483647 h 22"/>
                <a:gd name="T14" fmla="*/ 0 w 11"/>
                <a:gd name="T15" fmla="*/ 2147483647 h 22"/>
                <a:gd name="T16" fmla="*/ 2147483647 w 11"/>
                <a:gd name="T17" fmla="*/ 2147483647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" h="22">
                  <a:moveTo>
                    <a:pt x="1" y="3"/>
                  </a:moveTo>
                  <a:cubicBezTo>
                    <a:pt x="1" y="3"/>
                    <a:pt x="2" y="1"/>
                    <a:pt x="2" y="1"/>
                  </a:cubicBezTo>
                  <a:cubicBezTo>
                    <a:pt x="2" y="1"/>
                    <a:pt x="5" y="3"/>
                    <a:pt x="6" y="3"/>
                  </a:cubicBezTo>
                  <a:cubicBezTo>
                    <a:pt x="6" y="3"/>
                    <a:pt x="9" y="1"/>
                    <a:pt x="9" y="0"/>
                  </a:cubicBezTo>
                  <a:cubicBezTo>
                    <a:pt x="9" y="0"/>
                    <a:pt x="10" y="1"/>
                    <a:pt x="10" y="3"/>
                  </a:cubicBezTo>
                  <a:cubicBezTo>
                    <a:pt x="10" y="4"/>
                    <a:pt x="11" y="9"/>
                    <a:pt x="11" y="9"/>
                  </a:cubicBezTo>
                  <a:cubicBezTo>
                    <a:pt x="11" y="9"/>
                    <a:pt x="9" y="20"/>
                    <a:pt x="7" y="21"/>
                  </a:cubicBezTo>
                  <a:cubicBezTo>
                    <a:pt x="6" y="22"/>
                    <a:pt x="0" y="18"/>
                    <a:pt x="0" y="16"/>
                  </a:cubicBezTo>
                  <a:cubicBezTo>
                    <a:pt x="0" y="14"/>
                    <a:pt x="0" y="4"/>
                    <a:pt x="1" y="3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180"/>
            <p:cNvSpPr>
              <a:spLocks/>
            </p:cNvSpPr>
            <p:nvPr/>
          </p:nvSpPr>
          <p:spPr bwMode="auto">
            <a:xfrm>
              <a:off x="820743" y="4818068"/>
              <a:ext cx="636591" cy="1554165"/>
            </a:xfrm>
            <a:custGeom>
              <a:avLst/>
              <a:gdLst>
                <a:gd name="T0" fmla="*/ 2147483647 w 21"/>
                <a:gd name="T1" fmla="*/ 2147483647 h 54"/>
                <a:gd name="T2" fmla="*/ 2147483647 w 21"/>
                <a:gd name="T3" fmla="*/ 2147483647 h 54"/>
                <a:gd name="T4" fmla="*/ 2147483647 w 21"/>
                <a:gd name="T5" fmla="*/ 2147483647 h 54"/>
                <a:gd name="T6" fmla="*/ 2147483647 w 21"/>
                <a:gd name="T7" fmla="*/ 2147483647 h 54"/>
                <a:gd name="T8" fmla="*/ 2147483647 w 21"/>
                <a:gd name="T9" fmla="*/ 2147483647 h 54"/>
                <a:gd name="T10" fmla="*/ 2147483647 w 21"/>
                <a:gd name="T11" fmla="*/ 2147483647 h 54"/>
                <a:gd name="T12" fmla="*/ 2147483647 w 21"/>
                <a:gd name="T13" fmla="*/ 2147483647 h 54"/>
                <a:gd name="T14" fmla="*/ 2147483647 w 21"/>
                <a:gd name="T15" fmla="*/ 2147483647 h 54"/>
                <a:gd name="T16" fmla="*/ 2147483647 w 21"/>
                <a:gd name="T17" fmla="*/ 2147483647 h 54"/>
                <a:gd name="T18" fmla="*/ 2147483647 w 21"/>
                <a:gd name="T19" fmla="*/ 2147483647 h 54"/>
                <a:gd name="T20" fmla="*/ 2147483647 w 21"/>
                <a:gd name="T21" fmla="*/ 2147483647 h 54"/>
                <a:gd name="T22" fmla="*/ 2147483647 w 21"/>
                <a:gd name="T23" fmla="*/ 2147483647 h 54"/>
                <a:gd name="T24" fmla="*/ 2147483647 w 21"/>
                <a:gd name="T25" fmla="*/ 2147483647 h 54"/>
                <a:gd name="T26" fmla="*/ 2147483647 w 21"/>
                <a:gd name="T27" fmla="*/ 2147483647 h 54"/>
                <a:gd name="T28" fmla="*/ 2147483647 w 21"/>
                <a:gd name="T29" fmla="*/ 2147483647 h 54"/>
                <a:gd name="T30" fmla="*/ 2147483647 w 21"/>
                <a:gd name="T31" fmla="*/ 2147483647 h 54"/>
                <a:gd name="T32" fmla="*/ 2147483647 w 21"/>
                <a:gd name="T33" fmla="*/ 2147483647 h 54"/>
                <a:gd name="T34" fmla="*/ 2147483647 w 21"/>
                <a:gd name="T35" fmla="*/ 2147483647 h 54"/>
                <a:gd name="T36" fmla="*/ 2147483647 w 21"/>
                <a:gd name="T37" fmla="*/ 2147483647 h 54"/>
                <a:gd name="T38" fmla="*/ 2147483647 w 21"/>
                <a:gd name="T39" fmla="*/ 2147483647 h 54"/>
                <a:gd name="T40" fmla="*/ 2147483647 w 21"/>
                <a:gd name="T41" fmla="*/ 2147483647 h 54"/>
                <a:gd name="T42" fmla="*/ 2147483647 w 21"/>
                <a:gd name="T43" fmla="*/ 2147483647 h 54"/>
                <a:gd name="T44" fmla="*/ 2147483647 w 21"/>
                <a:gd name="T45" fmla="*/ 0 h 54"/>
                <a:gd name="T46" fmla="*/ 2147483647 w 21"/>
                <a:gd name="T47" fmla="*/ 0 h 54"/>
                <a:gd name="T48" fmla="*/ 0 w 21"/>
                <a:gd name="T49" fmla="*/ 2147483647 h 54"/>
                <a:gd name="T50" fmla="*/ 2147483647 w 21"/>
                <a:gd name="T51" fmla="*/ 2147483647 h 54"/>
                <a:gd name="T52" fmla="*/ 2147483647 w 21"/>
                <a:gd name="T53" fmla="*/ 2147483647 h 54"/>
                <a:gd name="T54" fmla="*/ 2147483647 w 21"/>
                <a:gd name="T55" fmla="*/ 2147483647 h 54"/>
                <a:gd name="T56" fmla="*/ 2147483647 w 21"/>
                <a:gd name="T57" fmla="*/ 2147483647 h 54"/>
                <a:gd name="T58" fmla="*/ 2147483647 w 21"/>
                <a:gd name="T59" fmla="*/ 2147483647 h 54"/>
                <a:gd name="T60" fmla="*/ 2147483647 w 21"/>
                <a:gd name="T61" fmla="*/ 2147483647 h 54"/>
                <a:gd name="T62" fmla="*/ 2147483647 w 21"/>
                <a:gd name="T63" fmla="*/ 2147483647 h 54"/>
                <a:gd name="T64" fmla="*/ 2147483647 w 21"/>
                <a:gd name="T65" fmla="*/ 2147483647 h 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" h="54">
                  <a:moveTo>
                    <a:pt x="2" y="53"/>
                  </a:moveTo>
                  <a:cubicBezTo>
                    <a:pt x="2" y="53"/>
                    <a:pt x="6" y="52"/>
                    <a:pt x="7" y="53"/>
                  </a:cubicBezTo>
                  <a:cubicBezTo>
                    <a:pt x="7" y="53"/>
                    <a:pt x="7" y="51"/>
                    <a:pt x="7" y="51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9" y="49"/>
                    <a:pt x="8" y="47"/>
                    <a:pt x="8" y="46"/>
                  </a:cubicBezTo>
                  <a:cubicBezTo>
                    <a:pt x="8" y="45"/>
                    <a:pt x="9" y="35"/>
                    <a:pt x="9" y="33"/>
                  </a:cubicBezTo>
                  <a:cubicBezTo>
                    <a:pt x="9" y="31"/>
                    <a:pt x="9" y="29"/>
                    <a:pt x="9" y="28"/>
                  </a:cubicBezTo>
                  <a:cubicBezTo>
                    <a:pt x="10" y="28"/>
                    <a:pt x="10" y="16"/>
                    <a:pt x="11" y="16"/>
                  </a:cubicBezTo>
                  <a:cubicBezTo>
                    <a:pt x="12" y="15"/>
                    <a:pt x="12" y="24"/>
                    <a:pt x="12" y="24"/>
                  </a:cubicBezTo>
                  <a:cubicBezTo>
                    <a:pt x="12" y="24"/>
                    <a:pt x="12" y="30"/>
                    <a:pt x="13" y="30"/>
                  </a:cubicBezTo>
                  <a:cubicBezTo>
                    <a:pt x="13" y="31"/>
                    <a:pt x="12" y="35"/>
                    <a:pt x="13" y="36"/>
                  </a:cubicBezTo>
                  <a:cubicBezTo>
                    <a:pt x="13" y="37"/>
                    <a:pt x="13" y="41"/>
                    <a:pt x="13" y="42"/>
                  </a:cubicBezTo>
                  <a:cubicBezTo>
                    <a:pt x="13" y="42"/>
                    <a:pt x="12" y="51"/>
                    <a:pt x="13" y="52"/>
                  </a:cubicBezTo>
                  <a:cubicBezTo>
                    <a:pt x="14" y="53"/>
                    <a:pt x="14" y="54"/>
                    <a:pt x="14" y="54"/>
                  </a:cubicBezTo>
                  <a:cubicBezTo>
                    <a:pt x="14" y="54"/>
                    <a:pt x="17" y="53"/>
                    <a:pt x="17" y="53"/>
                  </a:cubicBezTo>
                  <a:cubicBezTo>
                    <a:pt x="17" y="53"/>
                    <a:pt x="19" y="53"/>
                    <a:pt x="19" y="53"/>
                  </a:cubicBezTo>
                  <a:cubicBezTo>
                    <a:pt x="19" y="53"/>
                    <a:pt x="20" y="51"/>
                    <a:pt x="20" y="50"/>
                  </a:cubicBezTo>
                  <a:cubicBezTo>
                    <a:pt x="21" y="49"/>
                    <a:pt x="19" y="49"/>
                    <a:pt x="19" y="49"/>
                  </a:cubicBezTo>
                  <a:cubicBezTo>
                    <a:pt x="19" y="49"/>
                    <a:pt x="20" y="47"/>
                    <a:pt x="20" y="47"/>
                  </a:cubicBezTo>
                  <a:cubicBezTo>
                    <a:pt x="20" y="46"/>
                    <a:pt x="21" y="43"/>
                    <a:pt x="20" y="40"/>
                  </a:cubicBezTo>
                  <a:cubicBezTo>
                    <a:pt x="19" y="37"/>
                    <a:pt x="19" y="33"/>
                    <a:pt x="19" y="32"/>
                  </a:cubicBezTo>
                  <a:cubicBezTo>
                    <a:pt x="19" y="30"/>
                    <a:pt x="21" y="13"/>
                    <a:pt x="20" y="11"/>
                  </a:cubicBezTo>
                  <a:cubicBezTo>
                    <a:pt x="18" y="9"/>
                    <a:pt x="17" y="0"/>
                    <a:pt x="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6"/>
                    <a:pt x="1" y="16"/>
                  </a:cubicBezTo>
                  <a:cubicBezTo>
                    <a:pt x="2" y="17"/>
                    <a:pt x="2" y="21"/>
                    <a:pt x="2" y="21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1" y="41"/>
                    <a:pt x="1" y="42"/>
                  </a:cubicBezTo>
                  <a:cubicBezTo>
                    <a:pt x="2" y="42"/>
                    <a:pt x="2" y="46"/>
                    <a:pt x="2" y="47"/>
                  </a:cubicBezTo>
                  <a:cubicBezTo>
                    <a:pt x="2" y="47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lnTo>
                    <a:pt x="2" y="53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181"/>
            <p:cNvSpPr>
              <a:spLocks/>
            </p:cNvSpPr>
            <p:nvPr/>
          </p:nvSpPr>
          <p:spPr bwMode="auto">
            <a:xfrm>
              <a:off x="850905" y="4818068"/>
              <a:ext cx="574679" cy="1554165"/>
            </a:xfrm>
            <a:custGeom>
              <a:avLst/>
              <a:gdLst>
                <a:gd name="T0" fmla="*/ 2147483647 w 19"/>
                <a:gd name="T1" fmla="*/ 0 h 54"/>
                <a:gd name="T2" fmla="*/ 2147483647 w 19"/>
                <a:gd name="T3" fmla="*/ 2147483647 h 54"/>
                <a:gd name="T4" fmla="*/ 2147483647 w 19"/>
                <a:gd name="T5" fmla="*/ 2147483647 h 54"/>
                <a:gd name="T6" fmla="*/ 2147483647 w 19"/>
                <a:gd name="T7" fmla="*/ 2147483647 h 54"/>
                <a:gd name="T8" fmla="*/ 2147483647 w 19"/>
                <a:gd name="T9" fmla="*/ 2147483647 h 54"/>
                <a:gd name="T10" fmla="*/ 2147483647 w 19"/>
                <a:gd name="T11" fmla="*/ 2147483647 h 54"/>
                <a:gd name="T12" fmla="*/ 2147483647 w 19"/>
                <a:gd name="T13" fmla="*/ 2147483647 h 54"/>
                <a:gd name="T14" fmla="*/ 2147483647 w 19"/>
                <a:gd name="T15" fmla="*/ 2147483647 h 54"/>
                <a:gd name="T16" fmla="*/ 2147483647 w 19"/>
                <a:gd name="T17" fmla="*/ 2147483647 h 54"/>
                <a:gd name="T18" fmla="*/ 2147483647 w 19"/>
                <a:gd name="T19" fmla="*/ 2147483647 h 54"/>
                <a:gd name="T20" fmla="*/ 2147483647 w 19"/>
                <a:gd name="T21" fmla="*/ 2147483647 h 54"/>
                <a:gd name="T22" fmla="*/ 2147483647 w 19"/>
                <a:gd name="T23" fmla="*/ 2147483647 h 54"/>
                <a:gd name="T24" fmla="*/ 2147483647 w 19"/>
                <a:gd name="T25" fmla="*/ 2147483647 h 54"/>
                <a:gd name="T26" fmla="*/ 2147483647 w 19"/>
                <a:gd name="T27" fmla="*/ 2147483647 h 54"/>
                <a:gd name="T28" fmla="*/ 2147483647 w 19"/>
                <a:gd name="T29" fmla="*/ 2147483647 h 54"/>
                <a:gd name="T30" fmla="*/ 2147483647 w 19"/>
                <a:gd name="T31" fmla="*/ 2147483647 h 54"/>
                <a:gd name="T32" fmla="*/ 0 w 19"/>
                <a:gd name="T33" fmla="*/ 2147483647 h 54"/>
                <a:gd name="T34" fmla="*/ 2147483647 w 19"/>
                <a:gd name="T35" fmla="*/ 2147483647 h 54"/>
                <a:gd name="T36" fmla="*/ 2147483647 w 19"/>
                <a:gd name="T37" fmla="*/ 2147483647 h 54"/>
                <a:gd name="T38" fmla="*/ 2147483647 w 19"/>
                <a:gd name="T39" fmla="*/ 2147483647 h 54"/>
                <a:gd name="T40" fmla="*/ 2147483647 w 19"/>
                <a:gd name="T41" fmla="*/ 2147483647 h 54"/>
                <a:gd name="T42" fmla="*/ 2147483647 w 19"/>
                <a:gd name="T43" fmla="*/ 2147483647 h 54"/>
                <a:gd name="T44" fmla="*/ 2147483647 w 19"/>
                <a:gd name="T45" fmla="*/ 2147483647 h 54"/>
                <a:gd name="T46" fmla="*/ 2147483647 w 19"/>
                <a:gd name="T47" fmla="*/ 2147483647 h 54"/>
                <a:gd name="T48" fmla="*/ 2147483647 w 19"/>
                <a:gd name="T49" fmla="*/ 2147483647 h 54"/>
                <a:gd name="T50" fmla="*/ 2147483647 w 19"/>
                <a:gd name="T51" fmla="*/ 2147483647 h 54"/>
                <a:gd name="T52" fmla="*/ 2147483647 w 19"/>
                <a:gd name="T53" fmla="*/ 2147483647 h 54"/>
                <a:gd name="T54" fmla="*/ 2147483647 w 19"/>
                <a:gd name="T55" fmla="*/ 2147483647 h 54"/>
                <a:gd name="T56" fmla="*/ 2147483647 w 19"/>
                <a:gd name="T57" fmla="*/ 2147483647 h 54"/>
                <a:gd name="T58" fmla="*/ 2147483647 w 19"/>
                <a:gd name="T59" fmla="*/ 2147483647 h 54"/>
                <a:gd name="T60" fmla="*/ 2147483647 w 19"/>
                <a:gd name="T61" fmla="*/ 2147483647 h 54"/>
                <a:gd name="T62" fmla="*/ 2147483647 w 19"/>
                <a:gd name="T63" fmla="*/ 2147483647 h 54"/>
                <a:gd name="T64" fmla="*/ 2147483647 w 19"/>
                <a:gd name="T65" fmla="*/ 2147483647 h 54"/>
                <a:gd name="T66" fmla="*/ 2147483647 w 19"/>
                <a:gd name="T67" fmla="*/ 2147483647 h 54"/>
                <a:gd name="T68" fmla="*/ 2147483647 w 19"/>
                <a:gd name="T69" fmla="*/ 2147483647 h 54"/>
                <a:gd name="T70" fmla="*/ 2147483647 w 19"/>
                <a:gd name="T71" fmla="*/ 2147483647 h 54"/>
                <a:gd name="T72" fmla="*/ 2147483647 w 19"/>
                <a:gd name="T73" fmla="*/ 2147483647 h 54"/>
                <a:gd name="T74" fmla="*/ 2147483647 w 19"/>
                <a:gd name="T75" fmla="*/ 2147483647 h 54"/>
                <a:gd name="T76" fmla="*/ 2147483647 w 19"/>
                <a:gd name="T77" fmla="*/ 2147483647 h 54"/>
                <a:gd name="T78" fmla="*/ 2147483647 w 19"/>
                <a:gd name="T79" fmla="*/ 2147483647 h 54"/>
                <a:gd name="T80" fmla="*/ 2147483647 w 19"/>
                <a:gd name="T81" fmla="*/ 2147483647 h 54"/>
                <a:gd name="T82" fmla="*/ 2147483647 w 19"/>
                <a:gd name="T83" fmla="*/ 2147483647 h 54"/>
                <a:gd name="T84" fmla="*/ 2147483647 w 19"/>
                <a:gd name="T85" fmla="*/ 2147483647 h 54"/>
                <a:gd name="T86" fmla="*/ 2147483647 w 19"/>
                <a:gd name="T87" fmla="*/ 2147483647 h 54"/>
                <a:gd name="T88" fmla="*/ 2147483647 w 19"/>
                <a:gd name="T89" fmla="*/ 2147483647 h 54"/>
                <a:gd name="T90" fmla="*/ 2147483647 w 19"/>
                <a:gd name="T91" fmla="*/ 2147483647 h 54"/>
                <a:gd name="T92" fmla="*/ 2147483647 w 19"/>
                <a:gd name="T93" fmla="*/ 2147483647 h 54"/>
                <a:gd name="T94" fmla="*/ 2147483647 w 19"/>
                <a:gd name="T95" fmla="*/ 2147483647 h 54"/>
                <a:gd name="T96" fmla="*/ 2147483647 w 19"/>
                <a:gd name="T97" fmla="*/ 2147483647 h 54"/>
                <a:gd name="T98" fmla="*/ 2147483647 w 19"/>
                <a:gd name="T99" fmla="*/ 2147483647 h 54"/>
                <a:gd name="T100" fmla="*/ 2147483647 w 19"/>
                <a:gd name="T101" fmla="*/ 2147483647 h 54"/>
                <a:gd name="T102" fmla="*/ 2147483647 w 19"/>
                <a:gd name="T103" fmla="*/ 2147483647 h 54"/>
                <a:gd name="T104" fmla="*/ 2147483647 w 19"/>
                <a:gd name="T105" fmla="*/ 2147483647 h 54"/>
                <a:gd name="T106" fmla="*/ 2147483647 w 19"/>
                <a:gd name="T107" fmla="*/ 0 h 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" h="54">
                  <a:moveTo>
                    <a:pt x="14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4" y="19"/>
                    <a:pt x="4" y="19"/>
                  </a:cubicBezTo>
                  <a:cubicBezTo>
                    <a:pt x="4" y="19"/>
                    <a:pt x="4" y="24"/>
                    <a:pt x="4" y="24"/>
                  </a:cubicBezTo>
                  <a:cubicBezTo>
                    <a:pt x="4" y="24"/>
                    <a:pt x="3" y="31"/>
                    <a:pt x="3" y="33"/>
                  </a:cubicBezTo>
                  <a:cubicBezTo>
                    <a:pt x="3" y="34"/>
                    <a:pt x="5" y="34"/>
                    <a:pt x="6" y="33"/>
                  </a:cubicBezTo>
                  <a:cubicBezTo>
                    <a:pt x="6" y="33"/>
                    <a:pt x="3" y="35"/>
                    <a:pt x="3" y="37"/>
                  </a:cubicBezTo>
                  <a:cubicBezTo>
                    <a:pt x="3" y="38"/>
                    <a:pt x="1" y="39"/>
                    <a:pt x="1" y="39"/>
                  </a:cubicBezTo>
                  <a:cubicBezTo>
                    <a:pt x="1" y="39"/>
                    <a:pt x="3" y="43"/>
                    <a:pt x="4" y="43"/>
                  </a:cubicBezTo>
                  <a:cubicBezTo>
                    <a:pt x="4" y="43"/>
                    <a:pt x="3" y="42"/>
                    <a:pt x="2" y="42"/>
                  </a:cubicBezTo>
                  <a:cubicBezTo>
                    <a:pt x="2" y="42"/>
                    <a:pt x="2" y="45"/>
                    <a:pt x="3" y="46"/>
                  </a:cubicBezTo>
                  <a:cubicBezTo>
                    <a:pt x="3" y="46"/>
                    <a:pt x="2" y="45"/>
                    <a:pt x="1" y="45"/>
                  </a:cubicBezTo>
                  <a:cubicBezTo>
                    <a:pt x="1" y="46"/>
                    <a:pt x="1" y="46"/>
                    <a:pt x="1" y="47"/>
                  </a:cubicBezTo>
                  <a:cubicBezTo>
                    <a:pt x="1" y="47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9"/>
                    <a:pt x="5" y="50"/>
                    <a:pt x="6" y="50"/>
                  </a:cubicBezTo>
                  <a:cubicBezTo>
                    <a:pt x="6" y="50"/>
                    <a:pt x="2" y="50"/>
                    <a:pt x="1" y="51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5" y="52"/>
                    <a:pt x="6" y="53"/>
                  </a:cubicBezTo>
                  <a:cubicBezTo>
                    <a:pt x="6" y="53"/>
                    <a:pt x="6" y="51"/>
                    <a:pt x="6" y="51"/>
                  </a:cubicBezTo>
                  <a:cubicBezTo>
                    <a:pt x="7" y="51"/>
                    <a:pt x="7" y="50"/>
                    <a:pt x="8" y="50"/>
                  </a:cubicBezTo>
                  <a:cubicBezTo>
                    <a:pt x="8" y="49"/>
                    <a:pt x="7" y="47"/>
                    <a:pt x="7" y="46"/>
                  </a:cubicBezTo>
                  <a:cubicBezTo>
                    <a:pt x="7" y="45"/>
                    <a:pt x="8" y="35"/>
                    <a:pt x="8" y="33"/>
                  </a:cubicBezTo>
                  <a:cubicBezTo>
                    <a:pt x="8" y="31"/>
                    <a:pt x="8" y="29"/>
                    <a:pt x="8" y="28"/>
                  </a:cubicBezTo>
                  <a:cubicBezTo>
                    <a:pt x="9" y="28"/>
                    <a:pt x="9" y="16"/>
                    <a:pt x="10" y="16"/>
                  </a:cubicBezTo>
                  <a:cubicBezTo>
                    <a:pt x="11" y="15"/>
                    <a:pt x="11" y="24"/>
                    <a:pt x="11" y="24"/>
                  </a:cubicBezTo>
                  <a:cubicBezTo>
                    <a:pt x="11" y="24"/>
                    <a:pt x="11" y="30"/>
                    <a:pt x="12" y="30"/>
                  </a:cubicBezTo>
                  <a:cubicBezTo>
                    <a:pt x="12" y="31"/>
                    <a:pt x="11" y="35"/>
                    <a:pt x="12" y="36"/>
                  </a:cubicBezTo>
                  <a:cubicBezTo>
                    <a:pt x="12" y="37"/>
                    <a:pt x="12" y="41"/>
                    <a:pt x="12" y="42"/>
                  </a:cubicBezTo>
                  <a:cubicBezTo>
                    <a:pt x="12" y="42"/>
                    <a:pt x="11" y="51"/>
                    <a:pt x="12" y="52"/>
                  </a:cubicBezTo>
                  <a:cubicBezTo>
                    <a:pt x="13" y="53"/>
                    <a:pt x="13" y="54"/>
                    <a:pt x="13" y="54"/>
                  </a:cubicBezTo>
                  <a:cubicBezTo>
                    <a:pt x="13" y="54"/>
                    <a:pt x="16" y="53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4" y="50"/>
                    <a:pt x="13" y="50"/>
                  </a:cubicBezTo>
                  <a:cubicBezTo>
                    <a:pt x="14" y="50"/>
                    <a:pt x="15" y="49"/>
                    <a:pt x="16" y="48"/>
                  </a:cubicBezTo>
                  <a:cubicBezTo>
                    <a:pt x="16" y="48"/>
                    <a:pt x="13" y="49"/>
                    <a:pt x="13" y="48"/>
                  </a:cubicBezTo>
                  <a:cubicBezTo>
                    <a:pt x="13" y="47"/>
                    <a:pt x="13" y="46"/>
                    <a:pt x="13" y="45"/>
                  </a:cubicBezTo>
                  <a:cubicBezTo>
                    <a:pt x="14" y="44"/>
                    <a:pt x="16" y="38"/>
                    <a:pt x="15" y="37"/>
                  </a:cubicBezTo>
                  <a:cubicBezTo>
                    <a:pt x="15" y="37"/>
                    <a:pt x="14" y="38"/>
                    <a:pt x="14" y="37"/>
                  </a:cubicBezTo>
                  <a:cubicBezTo>
                    <a:pt x="14" y="37"/>
                    <a:pt x="17" y="33"/>
                    <a:pt x="17" y="32"/>
                  </a:cubicBezTo>
                  <a:cubicBezTo>
                    <a:pt x="17" y="32"/>
                    <a:pt x="14" y="36"/>
                    <a:pt x="13" y="35"/>
                  </a:cubicBezTo>
                  <a:cubicBezTo>
                    <a:pt x="13" y="35"/>
                    <a:pt x="13" y="26"/>
                    <a:pt x="16" y="24"/>
                  </a:cubicBezTo>
                  <a:cubicBezTo>
                    <a:pt x="16" y="24"/>
                    <a:pt x="13" y="26"/>
                    <a:pt x="12" y="28"/>
                  </a:cubicBezTo>
                  <a:cubicBezTo>
                    <a:pt x="12" y="28"/>
                    <a:pt x="15" y="20"/>
                    <a:pt x="14" y="19"/>
                  </a:cubicBezTo>
                  <a:cubicBezTo>
                    <a:pt x="14" y="19"/>
                    <a:pt x="13" y="23"/>
                    <a:pt x="12" y="23"/>
                  </a:cubicBezTo>
                  <a:cubicBezTo>
                    <a:pt x="12" y="23"/>
                    <a:pt x="12" y="15"/>
                    <a:pt x="12" y="15"/>
                  </a:cubicBezTo>
                  <a:cubicBezTo>
                    <a:pt x="12" y="15"/>
                    <a:pt x="12" y="11"/>
                    <a:pt x="12" y="11"/>
                  </a:cubicBezTo>
                  <a:cubicBezTo>
                    <a:pt x="12" y="11"/>
                    <a:pt x="13" y="15"/>
                    <a:pt x="13" y="15"/>
                  </a:cubicBezTo>
                  <a:cubicBezTo>
                    <a:pt x="14" y="16"/>
                    <a:pt x="16" y="17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182"/>
            <p:cNvSpPr>
              <a:spLocks/>
            </p:cNvSpPr>
            <p:nvPr/>
          </p:nvSpPr>
          <p:spPr bwMode="auto">
            <a:xfrm>
              <a:off x="1031882" y="4127503"/>
              <a:ext cx="242889" cy="460376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2147483647 w 8"/>
                <a:gd name="T7" fmla="*/ 2147483647 h 16"/>
                <a:gd name="T8" fmla="*/ 2147483647 w 8"/>
                <a:gd name="T9" fmla="*/ 2147483647 h 16"/>
                <a:gd name="T10" fmla="*/ 2147483647 w 8"/>
                <a:gd name="T11" fmla="*/ 2147483647 h 16"/>
                <a:gd name="T12" fmla="*/ 2147483647 w 8"/>
                <a:gd name="T13" fmla="*/ 2147483647 h 16"/>
                <a:gd name="T14" fmla="*/ 2147483647 w 8"/>
                <a:gd name="T15" fmla="*/ 2147483647 h 16"/>
                <a:gd name="T16" fmla="*/ 2147483647 w 8"/>
                <a:gd name="T17" fmla="*/ 0 h 16"/>
                <a:gd name="T18" fmla="*/ 2147483647 w 8"/>
                <a:gd name="T19" fmla="*/ 0 h 16"/>
                <a:gd name="T20" fmla="*/ 2147483647 w 8"/>
                <a:gd name="T21" fmla="*/ 2147483647 h 16"/>
                <a:gd name="T22" fmla="*/ 2147483647 w 8"/>
                <a:gd name="T23" fmla="*/ 2147483647 h 16"/>
                <a:gd name="T24" fmla="*/ 2147483647 w 8"/>
                <a:gd name="T25" fmla="*/ 2147483647 h 16"/>
                <a:gd name="T26" fmla="*/ 2147483647 w 8"/>
                <a:gd name="T27" fmla="*/ 2147483647 h 16"/>
                <a:gd name="T28" fmla="*/ 2147483647 w 8"/>
                <a:gd name="T29" fmla="*/ 2147483647 h 16"/>
                <a:gd name="T30" fmla="*/ 2147483647 w 8"/>
                <a:gd name="T31" fmla="*/ 2147483647 h 16"/>
                <a:gd name="T32" fmla="*/ 2147483647 w 8"/>
                <a:gd name="T33" fmla="*/ 2147483647 h 16"/>
                <a:gd name="T34" fmla="*/ 2147483647 w 8"/>
                <a:gd name="T35" fmla="*/ 2147483647 h 16"/>
                <a:gd name="T36" fmla="*/ 2147483647 w 8"/>
                <a:gd name="T37" fmla="*/ 2147483647 h 16"/>
                <a:gd name="T38" fmla="*/ 2147483647 w 8"/>
                <a:gd name="T39" fmla="*/ 2147483647 h 16"/>
                <a:gd name="T40" fmla="*/ 2147483647 w 8"/>
                <a:gd name="T41" fmla="*/ 2147483647 h 16"/>
                <a:gd name="T42" fmla="*/ 2147483647 w 8"/>
                <a:gd name="T43" fmla="*/ 2147483647 h 16"/>
                <a:gd name="T44" fmla="*/ 2147483647 w 8"/>
                <a:gd name="T45" fmla="*/ 2147483647 h 16"/>
                <a:gd name="T46" fmla="*/ 0 w 8"/>
                <a:gd name="T47" fmla="*/ 0 h 1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" h="16">
                  <a:moveTo>
                    <a:pt x="0" y="0"/>
                  </a:moveTo>
                  <a:cubicBezTo>
                    <a:pt x="0" y="0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7" y="8"/>
                    <a:pt x="8" y="10"/>
                  </a:cubicBezTo>
                  <a:cubicBezTo>
                    <a:pt x="8" y="13"/>
                    <a:pt x="4" y="16"/>
                    <a:pt x="4" y="16"/>
                  </a:cubicBezTo>
                  <a:cubicBezTo>
                    <a:pt x="4" y="16"/>
                    <a:pt x="1" y="14"/>
                    <a:pt x="1" y="14"/>
                  </a:cubicBezTo>
                  <a:cubicBezTo>
                    <a:pt x="1" y="14"/>
                    <a:pt x="1" y="7"/>
                    <a:pt x="1" y="6"/>
                  </a:cubicBezTo>
                  <a:cubicBezTo>
                    <a:pt x="1" y="6"/>
                    <a:pt x="2" y="9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183"/>
            <p:cNvSpPr>
              <a:spLocks/>
            </p:cNvSpPr>
            <p:nvPr/>
          </p:nvSpPr>
          <p:spPr bwMode="auto">
            <a:xfrm>
              <a:off x="1062044" y="4127503"/>
              <a:ext cx="182563" cy="776289"/>
            </a:xfrm>
            <a:custGeom>
              <a:avLst/>
              <a:gdLst>
                <a:gd name="T0" fmla="*/ 2147483647 w 6"/>
                <a:gd name="T1" fmla="*/ 2147483647 h 27"/>
                <a:gd name="T2" fmla="*/ 2147483647 w 6"/>
                <a:gd name="T3" fmla="*/ 2147483647 h 27"/>
                <a:gd name="T4" fmla="*/ 2147483647 w 6"/>
                <a:gd name="T5" fmla="*/ 2147483647 h 27"/>
                <a:gd name="T6" fmla="*/ 2147483647 w 6"/>
                <a:gd name="T7" fmla="*/ 2147483647 h 27"/>
                <a:gd name="T8" fmla="*/ 2147483647 w 6"/>
                <a:gd name="T9" fmla="*/ 2147483647 h 27"/>
                <a:gd name="T10" fmla="*/ 2147483647 w 6"/>
                <a:gd name="T11" fmla="*/ 0 h 27"/>
                <a:gd name="T12" fmla="*/ 2147483647 w 6"/>
                <a:gd name="T13" fmla="*/ 2147483647 h 27"/>
                <a:gd name="T14" fmla="*/ 2147483647 w 6"/>
                <a:gd name="T15" fmla="*/ 2147483647 h 27"/>
                <a:gd name="T16" fmla="*/ 2147483647 w 6"/>
                <a:gd name="T17" fmla="*/ 2147483647 h 27"/>
                <a:gd name="T18" fmla="*/ 2147483647 w 6"/>
                <a:gd name="T19" fmla="*/ 2147483647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" h="27">
                  <a:moveTo>
                    <a:pt x="1" y="24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8"/>
                    <a:pt x="4" y="3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0" y="10"/>
                    <a:pt x="1" y="15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96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184"/>
            <p:cNvSpPr>
              <a:spLocks/>
            </p:cNvSpPr>
            <p:nvPr/>
          </p:nvSpPr>
          <p:spPr bwMode="auto">
            <a:xfrm>
              <a:off x="1154121" y="4933955"/>
              <a:ext cx="90488" cy="57150"/>
            </a:xfrm>
            <a:custGeom>
              <a:avLst/>
              <a:gdLst>
                <a:gd name="T0" fmla="*/ 2147483647 w 3"/>
                <a:gd name="T1" fmla="*/ 0 h 2"/>
                <a:gd name="T2" fmla="*/ 2147483647 w 3"/>
                <a:gd name="T3" fmla="*/ 0 h 2"/>
                <a:gd name="T4" fmla="*/ 2147483647 w 3"/>
                <a:gd name="T5" fmla="*/ 2147483647 h 2"/>
                <a:gd name="T6" fmla="*/ 2147483647 w 3"/>
                <a:gd name="T7" fmla="*/ 2147483647 h 2"/>
                <a:gd name="T8" fmla="*/ 2147483647 w 3"/>
                <a:gd name="T9" fmla="*/ 2147483647 h 2"/>
                <a:gd name="T10" fmla="*/ 2147483647 w 3"/>
                <a:gd name="T11" fmla="*/ 0 h 2"/>
                <a:gd name="T12" fmla="*/ 2147483647 w 3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1" y="0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9764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185"/>
            <p:cNvSpPr>
              <a:spLocks/>
            </p:cNvSpPr>
            <p:nvPr/>
          </p:nvSpPr>
          <p:spPr bwMode="auto">
            <a:xfrm>
              <a:off x="668342" y="5076829"/>
              <a:ext cx="182563" cy="87314"/>
            </a:xfrm>
            <a:custGeom>
              <a:avLst/>
              <a:gdLst>
                <a:gd name="T0" fmla="*/ 2147483647 w 6"/>
                <a:gd name="T1" fmla="*/ 2147483647 h 3"/>
                <a:gd name="T2" fmla="*/ 2147483647 w 6"/>
                <a:gd name="T3" fmla="*/ 2147483647 h 3"/>
                <a:gd name="T4" fmla="*/ 2147483647 w 6"/>
                <a:gd name="T5" fmla="*/ 2147483647 h 3"/>
                <a:gd name="T6" fmla="*/ 2147483647 w 6"/>
                <a:gd name="T7" fmla="*/ 0 h 3"/>
                <a:gd name="T8" fmla="*/ 2147483647 w 6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3">
                  <a:moveTo>
                    <a:pt x="2" y="1"/>
                  </a:moveTo>
                  <a:cubicBezTo>
                    <a:pt x="2" y="1"/>
                    <a:pt x="0" y="2"/>
                    <a:pt x="2" y="3"/>
                  </a:cubicBezTo>
                  <a:cubicBezTo>
                    <a:pt x="4" y="3"/>
                    <a:pt x="6" y="3"/>
                    <a:pt x="6" y="3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86"/>
            <p:cNvSpPr>
              <a:spLocks/>
            </p:cNvSpPr>
            <p:nvPr/>
          </p:nvSpPr>
          <p:spPr bwMode="auto">
            <a:xfrm>
              <a:off x="698504" y="4068767"/>
              <a:ext cx="425452" cy="1181101"/>
            </a:xfrm>
            <a:custGeom>
              <a:avLst/>
              <a:gdLst>
                <a:gd name="T0" fmla="*/ 0 w 14"/>
                <a:gd name="T1" fmla="*/ 2147483647 h 41"/>
                <a:gd name="T2" fmla="*/ 2147483647 w 14"/>
                <a:gd name="T3" fmla="*/ 2147483647 h 41"/>
                <a:gd name="T4" fmla="*/ 2147483647 w 14"/>
                <a:gd name="T5" fmla="*/ 2147483647 h 41"/>
                <a:gd name="T6" fmla="*/ 2147483647 w 14"/>
                <a:gd name="T7" fmla="*/ 2147483647 h 41"/>
                <a:gd name="T8" fmla="*/ 2147483647 w 14"/>
                <a:gd name="T9" fmla="*/ 2147483647 h 41"/>
                <a:gd name="T10" fmla="*/ 2147483647 w 14"/>
                <a:gd name="T11" fmla="*/ 0 h 41"/>
                <a:gd name="T12" fmla="*/ 2147483647 w 14"/>
                <a:gd name="T13" fmla="*/ 2147483647 h 41"/>
                <a:gd name="T14" fmla="*/ 2147483647 w 14"/>
                <a:gd name="T15" fmla="*/ 2147483647 h 41"/>
                <a:gd name="T16" fmla="*/ 2147483647 w 14"/>
                <a:gd name="T17" fmla="*/ 2147483647 h 41"/>
                <a:gd name="T18" fmla="*/ 0 w 14"/>
                <a:gd name="T19" fmla="*/ 2147483647 h 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41">
                  <a:moveTo>
                    <a:pt x="0" y="37"/>
                  </a:moveTo>
                  <a:cubicBezTo>
                    <a:pt x="0" y="37"/>
                    <a:pt x="3" y="36"/>
                    <a:pt x="4" y="37"/>
                  </a:cubicBezTo>
                  <a:cubicBezTo>
                    <a:pt x="4" y="37"/>
                    <a:pt x="4" y="41"/>
                    <a:pt x="5" y="41"/>
                  </a:cubicBezTo>
                  <a:cubicBezTo>
                    <a:pt x="5" y="41"/>
                    <a:pt x="12" y="41"/>
                    <a:pt x="13" y="41"/>
                  </a:cubicBezTo>
                  <a:cubicBezTo>
                    <a:pt x="13" y="41"/>
                    <a:pt x="14" y="21"/>
                    <a:pt x="14" y="20"/>
                  </a:cubicBezTo>
                  <a:cubicBezTo>
                    <a:pt x="14" y="18"/>
                    <a:pt x="10" y="2"/>
                    <a:pt x="11" y="0"/>
                  </a:cubicBezTo>
                  <a:cubicBezTo>
                    <a:pt x="11" y="0"/>
                    <a:pt x="9" y="2"/>
                    <a:pt x="7" y="3"/>
                  </a:cubicBezTo>
                  <a:cubicBezTo>
                    <a:pt x="7" y="3"/>
                    <a:pt x="3" y="4"/>
                    <a:pt x="2" y="5"/>
                  </a:cubicBezTo>
                  <a:cubicBezTo>
                    <a:pt x="1" y="7"/>
                    <a:pt x="2" y="15"/>
                    <a:pt x="1" y="15"/>
                  </a:cubicBezTo>
                  <a:cubicBezTo>
                    <a:pt x="1" y="16"/>
                    <a:pt x="0" y="30"/>
                    <a:pt x="0" y="3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187"/>
            <p:cNvSpPr>
              <a:spLocks/>
            </p:cNvSpPr>
            <p:nvPr/>
          </p:nvSpPr>
          <p:spPr bwMode="auto">
            <a:xfrm>
              <a:off x="1184283" y="4068765"/>
              <a:ext cx="454028" cy="1181101"/>
            </a:xfrm>
            <a:custGeom>
              <a:avLst/>
              <a:gdLst>
                <a:gd name="T0" fmla="*/ 2147483647 w 15"/>
                <a:gd name="T1" fmla="*/ 2147483647 h 41"/>
                <a:gd name="T2" fmla="*/ 2147483647 w 15"/>
                <a:gd name="T3" fmla="*/ 2147483647 h 41"/>
                <a:gd name="T4" fmla="*/ 2147483647 w 15"/>
                <a:gd name="T5" fmla="*/ 2147483647 h 41"/>
                <a:gd name="T6" fmla="*/ 2147483647 w 15"/>
                <a:gd name="T7" fmla="*/ 2147483647 h 41"/>
                <a:gd name="T8" fmla="*/ 2147483647 w 15"/>
                <a:gd name="T9" fmla="*/ 2147483647 h 41"/>
                <a:gd name="T10" fmla="*/ 2147483647 w 15"/>
                <a:gd name="T11" fmla="*/ 2147483647 h 41"/>
                <a:gd name="T12" fmla="*/ 2147483647 w 15"/>
                <a:gd name="T13" fmla="*/ 0 h 41"/>
                <a:gd name="T14" fmla="*/ 2147483647 w 15"/>
                <a:gd name="T15" fmla="*/ 2147483647 h 41"/>
                <a:gd name="T16" fmla="*/ 2147483647 w 15"/>
                <a:gd name="T17" fmla="*/ 2147483647 h 41"/>
                <a:gd name="T18" fmla="*/ 2147483647 w 15"/>
                <a:gd name="T19" fmla="*/ 2147483647 h 41"/>
                <a:gd name="T20" fmla="*/ 2147483647 w 15"/>
                <a:gd name="T21" fmla="*/ 2147483647 h 41"/>
                <a:gd name="T22" fmla="*/ 2147483647 w 15"/>
                <a:gd name="T23" fmla="*/ 2147483647 h 41"/>
                <a:gd name="T24" fmla="*/ 2147483647 w 15"/>
                <a:gd name="T25" fmla="*/ 2147483647 h 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" h="41">
                  <a:moveTo>
                    <a:pt x="10" y="36"/>
                  </a:moveTo>
                  <a:cubicBezTo>
                    <a:pt x="10" y="36"/>
                    <a:pt x="14" y="37"/>
                    <a:pt x="14" y="37"/>
                  </a:cubicBezTo>
                  <a:cubicBezTo>
                    <a:pt x="14" y="37"/>
                    <a:pt x="15" y="28"/>
                    <a:pt x="14" y="26"/>
                  </a:cubicBezTo>
                  <a:cubicBezTo>
                    <a:pt x="14" y="26"/>
                    <a:pt x="13" y="17"/>
                    <a:pt x="12" y="16"/>
                  </a:cubicBezTo>
                  <a:cubicBezTo>
                    <a:pt x="12" y="16"/>
                    <a:pt x="13" y="13"/>
                    <a:pt x="12" y="11"/>
                  </a:cubicBezTo>
                  <a:cubicBezTo>
                    <a:pt x="12" y="9"/>
                    <a:pt x="12" y="5"/>
                    <a:pt x="11" y="4"/>
                  </a:cubicBezTo>
                  <a:cubicBezTo>
                    <a:pt x="11" y="4"/>
                    <a:pt x="4" y="3"/>
                    <a:pt x="2" y="0"/>
                  </a:cubicBezTo>
                  <a:cubicBezTo>
                    <a:pt x="2" y="0"/>
                    <a:pt x="2" y="5"/>
                    <a:pt x="2" y="6"/>
                  </a:cubicBezTo>
                  <a:cubicBezTo>
                    <a:pt x="2" y="7"/>
                    <a:pt x="1" y="19"/>
                    <a:pt x="1" y="21"/>
                  </a:cubicBezTo>
                  <a:cubicBezTo>
                    <a:pt x="1" y="21"/>
                    <a:pt x="0" y="34"/>
                    <a:pt x="3" y="39"/>
                  </a:cubicBezTo>
                  <a:cubicBezTo>
                    <a:pt x="3" y="39"/>
                    <a:pt x="3" y="41"/>
                    <a:pt x="4" y="41"/>
                  </a:cubicBezTo>
                  <a:cubicBezTo>
                    <a:pt x="4" y="41"/>
                    <a:pt x="9" y="41"/>
                    <a:pt x="10" y="40"/>
                  </a:cubicBezTo>
                  <a:cubicBezTo>
                    <a:pt x="11" y="40"/>
                    <a:pt x="10" y="36"/>
                    <a:pt x="10" y="3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188"/>
            <p:cNvSpPr>
              <a:spLocks/>
            </p:cNvSpPr>
            <p:nvPr/>
          </p:nvSpPr>
          <p:spPr bwMode="auto">
            <a:xfrm>
              <a:off x="1487499" y="4184653"/>
              <a:ext cx="30162" cy="28576"/>
            </a:xfrm>
            <a:custGeom>
              <a:avLst/>
              <a:gdLst>
                <a:gd name="T0" fmla="*/ 0 w 1"/>
                <a:gd name="T1" fmla="*/ 2147483647 h 1"/>
                <a:gd name="T2" fmla="*/ 2147483647 w 1"/>
                <a:gd name="T3" fmla="*/ 0 h 1"/>
                <a:gd name="T4" fmla="*/ 0 w 1"/>
                <a:gd name="T5" fmla="*/ 2147483647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189"/>
            <p:cNvSpPr>
              <a:spLocks/>
            </p:cNvSpPr>
            <p:nvPr/>
          </p:nvSpPr>
          <p:spPr bwMode="auto">
            <a:xfrm>
              <a:off x="1365260" y="4213227"/>
              <a:ext cx="212727" cy="1036639"/>
            </a:xfrm>
            <a:custGeom>
              <a:avLst/>
              <a:gdLst>
                <a:gd name="T0" fmla="*/ 2147483647 w 7"/>
                <a:gd name="T1" fmla="*/ 0 h 36"/>
                <a:gd name="T2" fmla="*/ 2147483647 w 7"/>
                <a:gd name="T3" fmla="*/ 2147483647 h 36"/>
                <a:gd name="T4" fmla="*/ 0 w 7"/>
                <a:gd name="T5" fmla="*/ 2147483647 h 36"/>
                <a:gd name="T6" fmla="*/ 2147483647 w 7"/>
                <a:gd name="T7" fmla="*/ 2147483647 h 36"/>
                <a:gd name="T8" fmla="*/ 2147483647 w 7"/>
                <a:gd name="T9" fmla="*/ 2147483647 h 36"/>
                <a:gd name="T10" fmla="*/ 0 w 7"/>
                <a:gd name="T11" fmla="*/ 2147483647 h 36"/>
                <a:gd name="T12" fmla="*/ 2147483647 w 7"/>
                <a:gd name="T13" fmla="*/ 2147483647 h 36"/>
                <a:gd name="T14" fmla="*/ 2147483647 w 7"/>
                <a:gd name="T15" fmla="*/ 2147483647 h 36"/>
                <a:gd name="T16" fmla="*/ 2147483647 w 7"/>
                <a:gd name="T17" fmla="*/ 2147483647 h 36"/>
                <a:gd name="T18" fmla="*/ 2147483647 w 7"/>
                <a:gd name="T19" fmla="*/ 2147483647 h 36"/>
                <a:gd name="T20" fmla="*/ 2147483647 w 7"/>
                <a:gd name="T21" fmla="*/ 2147483647 h 36"/>
                <a:gd name="T22" fmla="*/ 2147483647 w 7"/>
                <a:gd name="T23" fmla="*/ 2147483647 h 36"/>
                <a:gd name="T24" fmla="*/ 2147483647 w 7"/>
                <a:gd name="T25" fmla="*/ 2147483647 h 36"/>
                <a:gd name="T26" fmla="*/ 2147483647 w 7"/>
                <a:gd name="T27" fmla="*/ 2147483647 h 36"/>
                <a:gd name="T28" fmla="*/ 2147483647 w 7"/>
                <a:gd name="T29" fmla="*/ 2147483647 h 36"/>
                <a:gd name="T30" fmla="*/ 2147483647 w 7"/>
                <a:gd name="T31" fmla="*/ 2147483647 h 36"/>
                <a:gd name="T32" fmla="*/ 2147483647 w 7"/>
                <a:gd name="T33" fmla="*/ 2147483647 h 36"/>
                <a:gd name="T34" fmla="*/ 2147483647 w 7"/>
                <a:gd name="T35" fmla="*/ 2147483647 h 36"/>
                <a:gd name="T36" fmla="*/ 2147483647 w 7"/>
                <a:gd name="T37" fmla="*/ 2147483647 h 36"/>
                <a:gd name="T38" fmla="*/ 2147483647 w 7"/>
                <a:gd name="T39" fmla="*/ 2147483647 h 36"/>
                <a:gd name="T40" fmla="*/ 2147483647 w 7"/>
                <a:gd name="T41" fmla="*/ 2147483647 h 36"/>
                <a:gd name="T42" fmla="*/ 2147483647 w 7"/>
                <a:gd name="T43" fmla="*/ 2147483647 h 36"/>
                <a:gd name="T44" fmla="*/ 2147483647 w 7"/>
                <a:gd name="T45" fmla="*/ 2147483647 h 36"/>
                <a:gd name="T46" fmla="*/ 2147483647 w 7"/>
                <a:gd name="T47" fmla="*/ 0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" h="36">
                  <a:moveTo>
                    <a:pt x="4" y="0"/>
                  </a:moveTo>
                  <a:cubicBezTo>
                    <a:pt x="4" y="2"/>
                    <a:pt x="2" y="6"/>
                    <a:pt x="2" y="10"/>
                  </a:cubicBezTo>
                  <a:cubicBezTo>
                    <a:pt x="3" y="14"/>
                    <a:pt x="1" y="16"/>
                    <a:pt x="0" y="17"/>
                  </a:cubicBezTo>
                  <a:cubicBezTo>
                    <a:pt x="0" y="17"/>
                    <a:pt x="1" y="17"/>
                    <a:pt x="2" y="1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2"/>
                    <a:pt x="2" y="23"/>
                  </a:cubicBezTo>
                  <a:cubicBezTo>
                    <a:pt x="2" y="23"/>
                    <a:pt x="4" y="26"/>
                    <a:pt x="3" y="27"/>
                  </a:cubicBezTo>
                  <a:cubicBezTo>
                    <a:pt x="3" y="27"/>
                    <a:pt x="3" y="30"/>
                    <a:pt x="3" y="31"/>
                  </a:cubicBezTo>
                  <a:cubicBezTo>
                    <a:pt x="2" y="31"/>
                    <a:pt x="2" y="34"/>
                    <a:pt x="2" y="36"/>
                  </a:cubicBezTo>
                  <a:cubicBezTo>
                    <a:pt x="3" y="36"/>
                    <a:pt x="4" y="35"/>
                    <a:pt x="4" y="35"/>
                  </a:cubicBezTo>
                  <a:cubicBezTo>
                    <a:pt x="5" y="35"/>
                    <a:pt x="4" y="31"/>
                    <a:pt x="4" y="31"/>
                  </a:cubicBezTo>
                  <a:cubicBezTo>
                    <a:pt x="4" y="31"/>
                    <a:pt x="5" y="31"/>
                    <a:pt x="6" y="31"/>
                  </a:cubicBezTo>
                  <a:cubicBezTo>
                    <a:pt x="5" y="30"/>
                    <a:pt x="5" y="28"/>
                    <a:pt x="5" y="27"/>
                  </a:cubicBezTo>
                  <a:cubicBezTo>
                    <a:pt x="5" y="27"/>
                    <a:pt x="5" y="28"/>
                    <a:pt x="6" y="28"/>
                  </a:cubicBezTo>
                  <a:cubicBezTo>
                    <a:pt x="6" y="28"/>
                    <a:pt x="4" y="26"/>
                    <a:pt x="5" y="23"/>
                  </a:cubicBezTo>
                  <a:cubicBezTo>
                    <a:pt x="5" y="23"/>
                    <a:pt x="6" y="24"/>
                    <a:pt x="7" y="24"/>
                  </a:cubicBezTo>
                  <a:cubicBezTo>
                    <a:pt x="7" y="24"/>
                    <a:pt x="4" y="23"/>
                    <a:pt x="5" y="21"/>
                  </a:cubicBezTo>
                  <a:cubicBezTo>
                    <a:pt x="5" y="21"/>
                    <a:pt x="5" y="19"/>
                    <a:pt x="5" y="18"/>
                  </a:cubicBezTo>
                  <a:cubicBezTo>
                    <a:pt x="5" y="18"/>
                    <a:pt x="3" y="18"/>
                    <a:pt x="5" y="15"/>
                  </a:cubicBezTo>
                  <a:cubicBezTo>
                    <a:pt x="5" y="15"/>
                    <a:pt x="5" y="12"/>
                    <a:pt x="5" y="11"/>
                  </a:cubicBezTo>
                  <a:cubicBezTo>
                    <a:pt x="5" y="11"/>
                    <a:pt x="5" y="13"/>
                    <a:pt x="4" y="13"/>
                  </a:cubicBezTo>
                  <a:cubicBezTo>
                    <a:pt x="4" y="13"/>
                    <a:pt x="2" y="8"/>
                    <a:pt x="3" y="6"/>
                  </a:cubicBezTo>
                  <a:cubicBezTo>
                    <a:pt x="3" y="6"/>
                    <a:pt x="3" y="3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190"/>
            <p:cNvSpPr>
              <a:spLocks/>
            </p:cNvSpPr>
            <p:nvPr/>
          </p:nvSpPr>
          <p:spPr bwMode="auto">
            <a:xfrm>
              <a:off x="1214447" y="4184653"/>
              <a:ext cx="180977" cy="403226"/>
            </a:xfrm>
            <a:custGeom>
              <a:avLst/>
              <a:gdLst>
                <a:gd name="T0" fmla="*/ 0 w 6"/>
                <a:gd name="T1" fmla="*/ 2147483647 h 14"/>
                <a:gd name="T2" fmla="*/ 0 w 6"/>
                <a:gd name="T3" fmla="*/ 2147483647 h 14"/>
                <a:gd name="T4" fmla="*/ 2147483647 w 6"/>
                <a:gd name="T5" fmla="*/ 0 h 14"/>
                <a:gd name="T6" fmla="*/ 0 w 6"/>
                <a:gd name="T7" fmla="*/ 2147483647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14">
                  <a:moveTo>
                    <a:pt x="0" y="13"/>
                  </a:moveTo>
                  <a:cubicBezTo>
                    <a:pt x="0" y="13"/>
                    <a:pt x="0" y="14"/>
                    <a:pt x="0" y="14"/>
                  </a:cubicBezTo>
                  <a:cubicBezTo>
                    <a:pt x="3" y="10"/>
                    <a:pt x="6" y="0"/>
                    <a:pt x="6" y="0"/>
                  </a:cubicBezTo>
                  <a:cubicBezTo>
                    <a:pt x="4" y="7"/>
                    <a:pt x="1" y="11"/>
                    <a:pt x="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191"/>
            <p:cNvSpPr>
              <a:spLocks/>
            </p:cNvSpPr>
            <p:nvPr/>
          </p:nvSpPr>
          <p:spPr bwMode="auto">
            <a:xfrm>
              <a:off x="911231" y="4184653"/>
              <a:ext cx="212727" cy="460376"/>
            </a:xfrm>
            <a:custGeom>
              <a:avLst/>
              <a:gdLst>
                <a:gd name="T0" fmla="*/ 2147483647 w 7"/>
                <a:gd name="T1" fmla="*/ 2147483647 h 16"/>
                <a:gd name="T2" fmla="*/ 2147483647 w 7"/>
                <a:gd name="T3" fmla="*/ 2147483647 h 16"/>
                <a:gd name="T4" fmla="*/ 2147483647 w 7"/>
                <a:gd name="T5" fmla="*/ 2147483647 h 16"/>
                <a:gd name="T6" fmla="*/ 0 w 7"/>
                <a:gd name="T7" fmla="*/ 0 h 16"/>
                <a:gd name="T8" fmla="*/ 2147483647 w 7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0"/>
                    <a:pt x="0" y="0"/>
                    <a:pt x="0" y="0"/>
                  </a:cubicBezTo>
                  <a:cubicBezTo>
                    <a:pt x="2" y="9"/>
                    <a:pt x="5" y="14"/>
                    <a:pt x="7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9" name="Freeform 192"/>
            <p:cNvSpPr>
              <a:spLocks/>
            </p:cNvSpPr>
            <p:nvPr/>
          </p:nvSpPr>
          <p:spPr bwMode="auto">
            <a:xfrm>
              <a:off x="730255" y="4184653"/>
              <a:ext cx="363540" cy="1065213"/>
            </a:xfrm>
            <a:custGeom>
              <a:avLst/>
              <a:gdLst>
                <a:gd name="T0" fmla="*/ 2147483647 w 12"/>
                <a:gd name="T1" fmla="*/ 2147483647 h 37"/>
                <a:gd name="T2" fmla="*/ 2147483647 w 12"/>
                <a:gd name="T3" fmla="*/ 2147483647 h 37"/>
                <a:gd name="T4" fmla="*/ 2147483647 w 12"/>
                <a:gd name="T5" fmla="*/ 2147483647 h 37"/>
                <a:gd name="T6" fmla="*/ 2147483647 w 12"/>
                <a:gd name="T7" fmla="*/ 2147483647 h 37"/>
                <a:gd name="T8" fmla="*/ 2147483647 w 12"/>
                <a:gd name="T9" fmla="*/ 2147483647 h 37"/>
                <a:gd name="T10" fmla="*/ 2147483647 w 12"/>
                <a:gd name="T11" fmla="*/ 2147483647 h 37"/>
                <a:gd name="T12" fmla="*/ 2147483647 w 12"/>
                <a:gd name="T13" fmla="*/ 2147483647 h 37"/>
                <a:gd name="T14" fmla="*/ 2147483647 w 12"/>
                <a:gd name="T15" fmla="*/ 2147483647 h 37"/>
                <a:gd name="T16" fmla="*/ 2147483647 w 12"/>
                <a:gd name="T17" fmla="*/ 2147483647 h 37"/>
                <a:gd name="T18" fmla="*/ 2147483647 w 12"/>
                <a:gd name="T19" fmla="*/ 2147483647 h 37"/>
                <a:gd name="T20" fmla="*/ 2147483647 w 12"/>
                <a:gd name="T21" fmla="*/ 2147483647 h 37"/>
                <a:gd name="T22" fmla="*/ 2147483647 w 12"/>
                <a:gd name="T23" fmla="*/ 2147483647 h 37"/>
                <a:gd name="T24" fmla="*/ 2147483647 w 12"/>
                <a:gd name="T25" fmla="*/ 2147483647 h 37"/>
                <a:gd name="T26" fmla="*/ 2147483647 w 12"/>
                <a:gd name="T27" fmla="*/ 2147483647 h 37"/>
                <a:gd name="T28" fmla="*/ 2147483647 w 12"/>
                <a:gd name="T29" fmla="*/ 2147483647 h 37"/>
                <a:gd name="T30" fmla="*/ 2147483647 w 12"/>
                <a:gd name="T31" fmla="*/ 0 h 37"/>
                <a:gd name="T32" fmla="*/ 2147483647 w 12"/>
                <a:gd name="T33" fmla="*/ 0 h 37"/>
                <a:gd name="T34" fmla="*/ 2147483647 w 12"/>
                <a:gd name="T35" fmla="*/ 2147483647 h 37"/>
                <a:gd name="T36" fmla="*/ 2147483647 w 12"/>
                <a:gd name="T37" fmla="*/ 0 h 37"/>
                <a:gd name="T38" fmla="*/ 2147483647 w 12"/>
                <a:gd name="T39" fmla="*/ 2147483647 h 37"/>
                <a:gd name="T40" fmla="*/ 2147483647 w 12"/>
                <a:gd name="T41" fmla="*/ 2147483647 h 37"/>
                <a:gd name="T42" fmla="*/ 0 w 12"/>
                <a:gd name="T43" fmla="*/ 2147483647 h 37"/>
                <a:gd name="T44" fmla="*/ 0 w 12"/>
                <a:gd name="T45" fmla="*/ 2147483647 h 37"/>
                <a:gd name="T46" fmla="*/ 2147483647 w 12"/>
                <a:gd name="T47" fmla="*/ 2147483647 h 3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" h="37">
                  <a:moveTo>
                    <a:pt x="3" y="5"/>
                  </a:moveTo>
                  <a:cubicBezTo>
                    <a:pt x="4" y="7"/>
                    <a:pt x="4" y="11"/>
                    <a:pt x="4" y="13"/>
                  </a:cubicBezTo>
                  <a:cubicBezTo>
                    <a:pt x="4" y="16"/>
                    <a:pt x="3" y="27"/>
                    <a:pt x="3" y="28"/>
                  </a:cubicBezTo>
                  <a:cubicBezTo>
                    <a:pt x="3" y="30"/>
                    <a:pt x="2" y="31"/>
                    <a:pt x="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7"/>
                    <a:pt x="4" y="37"/>
                  </a:cubicBezTo>
                  <a:cubicBezTo>
                    <a:pt x="4" y="37"/>
                    <a:pt x="11" y="37"/>
                    <a:pt x="12" y="37"/>
                  </a:cubicBezTo>
                  <a:cubicBezTo>
                    <a:pt x="12" y="37"/>
                    <a:pt x="12" y="36"/>
                    <a:pt x="12" y="34"/>
                  </a:cubicBezTo>
                  <a:cubicBezTo>
                    <a:pt x="10" y="34"/>
                    <a:pt x="11" y="30"/>
                    <a:pt x="11" y="30"/>
                  </a:cubicBezTo>
                  <a:cubicBezTo>
                    <a:pt x="9" y="32"/>
                    <a:pt x="11" y="34"/>
                    <a:pt x="10" y="35"/>
                  </a:cubicBezTo>
                  <a:cubicBezTo>
                    <a:pt x="9" y="36"/>
                    <a:pt x="8" y="35"/>
                    <a:pt x="6" y="32"/>
                  </a:cubicBezTo>
                  <a:cubicBezTo>
                    <a:pt x="4" y="29"/>
                    <a:pt x="6" y="23"/>
                    <a:pt x="6" y="23"/>
                  </a:cubicBezTo>
                  <a:cubicBezTo>
                    <a:pt x="6" y="21"/>
                    <a:pt x="9" y="19"/>
                    <a:pt x="9" y="19"/>
                  </a:cubicBezTo>
                  <a:cubicBezTo>
                    <a:pt x="9" y="15"/>
                    <a:pt x="6" y="13"/>
                    <a:pt x="6" y="13"/>
                  </a:cubicBezTo>
                  <a:cubicBezTo>
                    <a:pt x="4" y="10"/>
                    <a:pt x="7" y="9"/>
                    <a:pt x="5" y="6"/>
                  </a:cubicBezTo>
                  <a:cubicBezTo>
                    <a:pt x="4" y="5"/>
                    <a:pt x="4" y="2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2"/>
                    <a:pt x="4" y="4"/>
                    <a:pt x="4" y="4"/>
                  </a:cubicBezTo>
                  <a:cubicBezTo>
                    <a:pt x="3" y="3"/>
                    <a:pt x="3" y="2"/>
                    <a:pt x="2" y="0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2" y="3"/>
                    <a:pt x="1" y="6"/>
                    <a:pt x="1" y="8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4" y="13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193"/>
            <p:cNvSpPr>
              <a:spLocks/>
            </p:cNvSpPr>
            <p:nvPr/>
          </p:nvSpPr>
          <p:spPr bwMode="auto">
            <a:xfrm>
              <a:off x="1425584" y="5105403"/>
              <a:ext cx="152401" cy="230189"/>
            </a:xfrm>
            <a:custGeom>
              <a:avLst/>
              <a:gdLst>
                <a:gd name="T0" fmla="*/ 2147483647 w 5"/>
                <a:gd name="T1" fmla="*/ 2147483647 h 8"/>
                <a:gd name="T2" fmla="*/ 2147483647 w 5"/>
                <a:gd name="T3" fmla="*/ 2147483647 h 8"/>
                <a:gd name="T4" fmla="*/ 2147483647 w 5"/>
                <a:gd name="T5" fmla="*/ 2147483647 h 8"/>
                <a:gd name="T6" fmla="*/ 2147483647 w 5"/>
                <a:gd name="T7" fmla="*/ 2147483647 h 8"/>
                <a:gd name="T8" fmla="*/ 2147483647 w 5"/>
                <a:gd name="T9" fmla="*/ 2147483647 h 8"/>
                <a:gd name="T10" fmla="*/ 2147483647 w 5"/>
                <a:gd name="T11" fmla="*/ 0 h 8"/>
                <a:gd name="T12" fmla="*/ 2147483647 w 5"/>
                <a:gd name="T13" fmla="*/ 2147483647 h 8"/>
                <a:gd name="T14" fmla="*/ 2147483647 w 5"/>
                <a:gd name="T15" fmla="*/ 2147483647 h 8"/>
                <a:gd name="T16" fmla="*/ 2147483647 w 5"/>
                <a:gd name="T17" fmla="*/ 2147483647 h 8"/>
                <a:gd name="T18" fmla="*/ 2147483647 w 5"/>
                <a:gd name="T19" fmla="*/ 2147483647 h 8"/>
                <a:gd name="T20" fmla="*/ 2147483647 w 5"/>
                <a:gd name="T21" fmla="*/ 2147483647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" h="8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8"/>
                    <a:pt x="2" y="7"/>
                  </a:cubicBezTo>
                  <a:cubicBezTo>
                    <a:pt x="2" y="7"/>
                    <a:pt x="5" y="6"/>
                    <a:pt x="5" y="6"/>
                  </a:cubicBezTo>
                  <a:cubicBezTo>
                    <a:pt x="5" y="5"/>
                    <a:pt x="5" y="2"/>
                    <a:pt x="5" y="1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1" y="1"/>
                    <a:pt x="1" y="5"/>
                  </a:cubicBezTo>
                  <a:cubicBezTo>
                    <a:pt x="1" y="5"/>
                    <a:pt x="0" y="7"/>
                    <a:pt x="1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6"/>
                    <a:pt x="1" y="7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194"/>
            <p:cNvSpPr>
              <a:spLocks/>
            </p:cNvSpPr>
            <p:nvPr/>
          </p:nvSpPr>
          <p:spPr bwMode="auto">
            <a:xfrm>
              <a:off x="730255" y="5307016"/>
              <a:ext cx="60326" cy="28576"/>
            </a:xfrm>
            <a:custGeom>
              <a:avLst/>
              <a:gdLst>
                <a:gd name="T0" fmla="*/ 0 w 2"/>
                <a:gd name="T1" fmla="*/ 0 h 1"/>
                <a:gd name="T2" fmla="*/ 2147483647 w 2"/>
                <a:gd name="T3" fmla="*/ 2147483647 h 1"/>
                <a:gd name="T4" fmla="*/ 2147483647 w 2"/>
                <a:gd name="T5" fmla="*/ 0 h 1"/>
                <a:gd name="T6" fmla="*/ 2147483647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E8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195"/>
            <p:cNvSpPr>
              <a:spLocks/>
            </p:cNvSpPr>
            <p:nvPr/>
          </p:nvSpPr>
          <p:spPr bwMode="auto">
            <a:xfrm>
              <a:off x="698504" y="5135567"/>
              <a:ext cx="152401" cy="171451"/>
            </a:xfrm>
            <a:custGeom>
              <a:avLst/>
              <a:gdLst>
                <a:gd name="T0" fmla="*/ 2147483647 w 5"/>
                <a:gd name="T1" fmla="*/ 2147483647 h 6"/>
                <a:gd name="T2" fmla="*/ 2147483647 w 5"/>
                <a:gd name="T3" fmla="*/ 2147483647 h 6"/>
                <a:gd name="T4" fmla="*/ 2147483647 w 5"/>
                <a:gd name="T5" fmla="*/ 2147483647 h 6"/>
                <a:gd name="T6" fmla="*/ 2147483647 w 5"/>
                <a:gd name="T7" fmla="*/ 2147483647 h 6"/>
                <a:gd name="T8" fmla="*/ 0 w 5"/>
                <a:gd name="T9" fmla="*/ 2147483647 h 6"/>
                <a:gd name="T10" fmla="*/ 2147483647 w 5"/>
                <a:gd name="T11" fmla="*/ 2147483647 h 6"/>
                <a:gd name="T12" fmla="*/ 2147483647 w 5"/>
                <a:gd name="T13" fmla="*/ 2147483647 h 6"/>
                <a:gd name="T14" fmla="*/ 2147483647 w 5"/>
                <a:gd name="T15" fmla="*/ 2147483647 h 6"/>
                <a:gd name="T16" fmla="*/ 2147483647 w 5"/>
                <a:gd name="T17" fmla="*/ 2147483647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5" y="6"/>
                    <a:pt x="5" y="5"/>
                    <a:pt x="5" y="4"/>
                  </a:cubicBezTo>
                  <a:cubicBezTo>
                    <a:pt x="5" y="4"/>
                    <a:pt x="4" y="1"/>
                    <a:pt x="4" y="1"/>
                  </a:cubicBezTo>
                  <a:cubicBezTo>
                    <a:pt x="4" y="1"/>
                    <a:pt x="3" y="0"/>
                    <a:pt x="1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4"/>
                    <a:pt x="2" y="6"/>
                    <a:pt x="3" y="6"/>
                  </a:cubicBezTo>
                  <a:cubicBezTo>
                    <a:pt x="4" y="6"/>
                    <a:pt x="2" y="5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6"/>
                    <a:pt x="5" y="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198"/>
            <p:cNvSpPr>
              <a:spLocks/>
            </p:cNvSpPr>
            <p:nvPr/>
          </p:nvSpPr>
          <p:spPr bwMode="auto">
            <a:xfrm>
              <a:off x="698504" y="5164141"/>
              <a:ext cx="122239" cy="142875"/>
            </a:xfrm>
            <a:custGeom>
              <a:avLst/>
              <a:gdLst>
                <a:gd name="T0" fmla="*/ 2147483647 w 4"/>
                <a:gd name="T1" fmla="*/ 2147483647 h 5"/>
                <a:gd name="T2" fmla="*/ 2147483647 w 4"/>
                <a:gd name="T3" fmla="*/ 2147483647 h 5"/>
                <a:gd name="T4" fmla="*/ 2147483647 w 4"/>
                <a:gd name="T5" fmla="*/ 2147483647 h 5"/>
                <a:gd name="T6" fmla="*/ 2147483647 w 4"/>
                <a:gd name="T7" fmla="*/ 2147483647 h 5"/>
                <a:gd name="T8" fmla="*/ 2147483647 w 4"/>
                <a:gd name="T9" fmla="*/ 0 h 5"/>
                <a:gd name="T10" fmla="*/ 2147483647 w 4"/>
                <a:gd name="T11" fmla="*/ 0 h 5"/>
                <a:gd name="T12" fmla="*/ 0 w 4"/>
                <a:gd name="T13" fmla="*/ 2147483647 h 5"/>
                <a:gd name="T14" fmla="*/ 2147483647 w 4"/>
                <a:gd name="T15" fmla="*/ 2147483647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4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3"/>
                    <a:pt x="2" y="5"/>
                    <a:pt x="3" y="5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199"/>
            <p:cNvSpPr>
              <a:spLocks/>
            </p:cNvSpPr>
            <p:nvPr/>
          </p:nvSpPr>
          <p:spPr bwMode="auto">
            <a:xfrm>
              <a:off x="820743" y="5278442"/>
              <a:ext cx="30162" cy="28576"/>
            </a:xfrm>
            <a:custGeom>
              <a:avLst/>
              <a:gdLst>
                <a:gd name="T0" fmla="*/ 0 w 1"/>
                <a:gd name="T1" fmla="*/ 0 h 1"/>
                <a:gd name="T2" fmla="*/ 2147483647 w 1"/>
                <a:gd name="T3" fmla="*/ 2147483647 h 1"/>
                <a:gd name="T4" fmla="*/ 2147483647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5" name="Rectangle 114"/>
            <p:cNvSpPr>
              <a:spLocks noChangeArrowheads="1"/>
            </p:cNvSpPr>
            <p:nvPr/>
          </p:nvSpPr>
          <p:spPr bwMode="auto">
            <a:xfrm>
              <a:off x="766404" y="5337178"/>
              <a:ext cx="17461" cy="3333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6" name="Freeform 115"/>
            <p:cNvSpPr>
              <a:spLocks/>
            </p:cNvSpPr>
            <p:nvPr/>
          </p:nvSpPr>
          <p:spPr bwMode="auto">
            <a:xfrm>
              <a:off x="741004" y="5370516"/>
              <a:ext cx="127001" cy="644526"/>
            </a:xfrm>
            <a:custGeom>
              <a:avLst/>
              <a:gdLst>
                <a:gd name="T0" fmla="*/ 2147483647 w 41"/>
                <a:gd name="T1" fmla="*/ 0 h 210"/>
                <a:gd name="T2" fmla="*/ 2147483647 w 41"/>
                <a:gd name="T3" fmla="*/ 2147483647 h 210"/>
                <a:gd name="T4" fmla="*/ 2147483647 w 41"/>
                <a:gd name="T5" fmla="*/ 2147483647 h 210"/>
                <a:gd name="T6" fmla="*/ 2147483647 w 41"/>
                <a:gd name="T7" fmla="*/ 2147483647 h 210"/>
                <a:gd name="T8" fmla="*/ 0 w 41"/>
                <a:gd name="T9" fmla="*/ 2147483647 h 210"/>
                <a:gd name="T10" fmla="*/ 0 w 41"/>
                <a:gd name="T11" fmla="*/ 0 h 210"/>
                <a:gd name="T12" fmla="*/ 2147483647 w 41"/>
                <a:gd name="T13" fmla="*/ 0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" h="210">
                  <a:moveTo>
                    <a:pt x="37" y="0"/>
                  </a:moveTo>
                  <a:cubicBezTo>
                    <a:pt x="39" y="0"/>
                    <a:pt x="41" y="2"/>
                    <a:pt x="41" y="5"/>
                  </a:cubicBezTo>
                  <a:cubicBezTo>
                    <a:pt x="41" y="206"/>
                    <a:pt x="41" y="206"/>
                    <a:pt x="41" y="206"/>
                  </a:cubicBezTo>
                  <a:cubicBezTo>
                    <a:pt x="41" y="208"/>
                    <a:pt x="39" y="210"/>
                    <a:pt x="37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116"/>
            <p:cNvSpPr>
              <a:spLocks/>
            </p:cNvSpPr>
            <p:nvPr/>
          </p:nvSpPr>
          <p:spPr bwMode="auto">
            <a:xfrm>
              <a:off x="685442" y="5370516"/>
              <a:ext cx="41275" cy="644526"/>
            </a:xfrm>
            <a:custGeom>
              <a:avLst/>
              <a:gdLst>
                <a:gd name="T0" fmla="*/ 2147483647 w 13"/>
                <a:gd name="T1" fmla="*/ 0 h 210"/>
                <a:gd name="T2" fmla="*/ 2147483647 w 13"/>
                <a:gd name="T3" fmla="*/ 0 h 210"/>
                <a:gd name="T4" fmla="*/ 2147483647 w 13"/>
                <a:gd name="T5" fmla="*/ 2147483647 h 210"/>
                <a:gd name="T6" fmla="*/ 2147483647 w 13"/>
                <a:gd name="T7" fmla="*/ 2147483647 h 210"/>
                <a:gd name="T8" fmla="*/ 0 w 13"/>
                <a:gd name="T9" fmla="*/ 2147483647 h 210"/>
                <a:gd name="T10" fmla="*/ 0 w 13"/>
                <a:gd name="T11" fmla="*/ 2147483647 h 210"/>
                <a:gd name="T12" fmla="*/ 2147483647 w 13"/>
                <a:gd name="T13" fmla="*/ 0 h 2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210">
                  <a:moveTo>
                    <a:pt x="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4" y="210"/>
                    <a:pt x="4" y="210"/>
                    <a:pt x="4" y="210"/>
                  </a:cubicBezTo>
                  <a:cubicBezTo>
                    <a:pt x="2" y="210"/>
                    <a:pt x="0" y="208"/>
                    <a:pt x="0" y="20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Rectangle 117"/>
            <p:cNvSpPr>
              <a:spLocks noChangeArrowheads="1"/>
            </p:cNvSpPr>
            <p:nvPr/>
          </p:nvSpPr>
          <p:spPr bwMode="auto">
            <a:xfrm>
              <a:off x="726717" y="5370520"/>
              <a:ext cx="14287" cy="644526"/>
            </a:xfrm>
            <a:prstGeom prst="rect">
              <a:avLst/>
            </a:pr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39" name="Rectangle 118"/>
            <p:cNvSpPr>
              <a:spLocks noChangeArrowheads="1"/>
            </p:cNvSpPr>
            <p:nvPr/>
          </p:nvSpPr>
          <p:spPr bwMode="auto">
            <a:xfrm>
              <a:off x="753701" y="5357827"/>
              <a:ext cx="42863" cy="12701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0540" name="Freeform 119"/>
            <p:cNvSpPr>
              <a:spLocks/>
            </p:cNvSpPr>
            <p:nvPr/>
          </p:nvSpPr>
          <p:spPr bwMode="auto">
            <a:xfrm>
              <a:off x="760048" y="5238750"/>
              <a:ext cx="30162" cy="104775"/>
            </a:xfrm>
            <a:custGeom>
              <a:avLst/>
              <a:gdLst>
                <a:gd name="T0" fmla="*/ 0 w 10"/>
                <a:gd name="T1" fmla="*/ 2147483647 h 34"/>
                <a:gd name="T2" fmla="*/ 2147483647 w 10"/>
                <a:gd name="T3" fmla="*/ 2147483647 h 34"/>
                <a:gd name="T4" fmla="*/ 2147483647 w 10"/>
                <a:gd name="T5" fmla="*/ 2147483647 h 34"/>
                <a:gd name="T6" fmla="*/ 2147483647 w 10"/>
                <a:gd name="T7" fmla="*/ 2147483647 h 34"/>
                <a:gd name="T8" fmla="*/ 2147483647 w 10"/>
                <a:gd name="T9" fmla="*/ 0 h 34"/>
                <a:gd name="T10" fmla="*/ 0 w 10"/>
                <a:gd name="T11" fmla="*/ 2147483647 h 34"/>
                <a:gd name="T12" fmla="*/ 0 w 10"/>
                <a:gd name="T13" fmla="*/ 2147483647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34">
                  <a:moveTo>
                    <a:pt x="0" y="33"/>
                  </a:moveTo>
                  <a:cubicBezTo>
                    <a:pt x="0" y="34"/>
                    <a:pt x="2" y="34"/>
                    <a:pt x="5" y="34"/>
                  </a:cubicBezTo>
                  <a:cubicBezTo>
                    <a:pt x="8" y="34"/>
                    <a:pt x="10" y="34"/>
                    <a:pt x="10" y="3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1" name="组合 11"/>
          <p:cNvGrpSpPr>
            <a:grpSpLocks/>
          </p:cNvGrpSpPr>
          <p:nvPr/>
        </p:nvGrpSpPr>
        <p:grpSpPr bwMode="auto">
          <a:xfrm>
            <a:off x="9051925" y="4191000"/>
            <a:ext cx="387350" cy="1511300"/>
            <a:chOff x="7745452" y="455612"/>
            <a:chExt cx="741367" cy="2895600"/>
          </a:xfrm>
        </p:grpSpPr>
        <p:sp>
          <p:nvSpPr>
            <p:cNvPr id="20505" name="AutoShape 31"/>
            <p:cNvSpPr>
              <a:spLocks noChangeAspect="1" noChangeArrowheads="1" noTextEdit="1"/>
            </p:cNvSpPr>
            <p:nvPr/>
          </p:nvSpPr>
          <p:spPr bwMode="auto">
            <a:xfrm>
              <a:off x="7745456" y="463549"/>
              <a:ext cx="733430" cy="2887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Freeform 33"/>
            <p:cNvSpPr>
              <a:spLocks noEditPoints="1"/>
            </p:cNvSpPr>
            <p:nvPr/>
          </p:nvSpPr>
          <p:spPr bwMode="auto">
            <a:xfrm>
              <a:off x="7745452" y="455612"/>
              <a:ext cx="741367" cy="2895600"/>
            </a:xfrm>
            <a:custGeom>
              <a:avLst/>
              <a:gdLst>
                <a:gd name="T0" fmla="*/ 2147483647 w 170"/>
                <a:gd name="T1" fmla="*/ 2147483647 h 671"/>
                <a:gd name="T2" fmla="*/ 2147483647 w 170"/>
                <a:gd name="T3" fmla="*/ 2147483647 h 671"/>
                <a:gd name="T4" fmla="*/ 2147483647 w 170"/>
                <a:gd name="T5" fmla="*/ 2147483647 h 671"/>
                <a:gd name="T6" fmla="*/ 2147483647 w 170"/>
                <a:gd name="T7" fmla="*/ 2147483647 h 671"/>
                <a:gd name="T8" fmla="*/ 2147483647 w 170"/>
                <a:gd name="T9" fmla="*/ 2147483647 h 671"/>
                <a:gd name="T10" fmla="*/ 2147483647 w 170"/>
                <a:gd name="T11" fmla="*/ 2147483647 h 671"/>
                <a:gd name="T12" fmla="*/ 2147483647 w 170"/>
                <a:gd name="T13" fmla="*/ 2147483647 h 671"/>
                <a:gd name="T14" fmla="*/ 2147483647 w 170"/>
                <a:gd name="T15" fmla="*/ 2147483647 h 671"/>
                <a:gd name="T16" fmla="*/ 2147483647 w 170"/>
                <a:gd name="T17" fmla="*/ 2147483647 h 671"/>
                <a:gd name="T18" fmla="*/ 2147483647 w 170"/>
                <a:gd name="T19" fmla="*/ 2147483647 h 671"/>
                <a:gd name="T20" fmla="*/ 2147483647 w 170"/>
                <a:gd name="T21" fmla="*/ 2147483647 h 671"/>
                <a:gd name="T22" fmla="*/ 2147483647 w 170"/>
                <a:gd name="T23" fmla="*/ 2147483647 h 671"/>
                <a:gd name="T24" fmla="*/ 2147483647 w 170"/>
                <a:gd name="T25" fmla="*/ 2147483647 h 671"/>
                <a:gd name="T26" fmla="*/ 2147483647 w 170"/>
                <a:gd name="T27" fmla="*/ 2147483647 h 671"/>
                <a:gd name="T28" fmla="*/ 2147483647 w 170"/>
                <a:gd name="T29" fmla="*/ 2147483647 h 671"/>
                <a:gd name="T30" fmla="*/ 2147483647 w 170"/>
                <a:gd name="T31" fmla="*/ 2147483647 h 671"/>
                <a:gd name="T32" fmla="*/ 2147483647 w 170"/>
                <a:gd name="T33" fmla="*/ 2147483647 h 671"/>
                <a:gd name="T34" fmla="*/ 2147483647 w 170"/>
                <a:gd name="T35" fmla="*/ 2147483647 h 671"/>
                <a:gd name="T36" fmla="*/ 2147483647 w 170"/>
                <a:gd name="T37" fmla="*/ 2147483647 h 671"/>
                <a:gd name="T38" fmla="*/ 2147483647 w 170"/>
                <a:gd name="T39" fmla="*/ 2147483647 h 671"/>
                <a:gd name="T40" fmla="*/ 2147483647 w 170"/>
                <a:gd name="T41" fmla="*/ 2147483647 h 671"/>
                <a:gd name="T42" fmla="*/ 2147483647 w 170"/>
                <a:gd name="T43" fmla="*/ 2147483647 h 671"/>
                <a:gd name="T44" fmla="*/ 2147483647 w 170"/>
                <a:gd name="T45" fmla="*/ 2147483647 h 671"/>
                <a:gd name="T46" fmla="*/ 2147483647 w 170"/>
                <a:gd name="T47" fmla="*/ 2147483647 h 671"/>
                <a:gd name="T48" fmla="*/ 2147483647 w 170"/>
                <a:gd name="T49" fmla="*/ 2147483647 h 671"/>
                <a:gd name="T50" fmla="*/ 2147483647 w 170"/>
                <a:gd name="T51" fmla="*/ 2147483647 h 671"/>
                <a:gd name="T52" fmla="*/ 2147483647 w 170"/>
                <a:gd name="T53" fmla="*/ 2147483647 h 671"/>
                <a:gd name="T54" fmla="*/ 2147483647 w 170"/>
                <a:gd name="T55" fmla="*/ 2147483647 h 671"/>
                <a:gd name="T56" fmla="*/ 2147483647 w 170"/>
                <a:gd name="T57" fmla="*/ 2147483647 h 671"/>
                <a:gd name="T58" fmla="*/ 2147483647 w 170"/>
                <a:gd name="T59" fmla="*/ 2147483647 h 671"/>
                <a:gd name="T60" fmla="*/ 2147483647 w 170"/>
                <a:gd name="T61" fmla="*/ 2147483647 h 671"/>
                <a:gd name="T62" fmla="*/ 2147483647 w 170"/>
                <a:gd name="T63" fmla="*/ 2147483647 h 671"/>
                <a:gd name="T64" fmla="*/ 2147483647 w 170"/>
                <a:gd name="T65" fmla="*/ 2147483647 h 671"/>
                <a:gd name="T66" fmla="*/ 2147483647 w 170"/>
                <a:gd name="T67" fmla="*/ 2147483647 h 671"/>
                <a:gd name="T68" fmla="*/ 2147483647 w 170"/>
                <a:gd name="T69" fmla="*/ 2147483647 h 671"/>
                <a:gd name="T70" fmla="*/ 2147483647 w 170"/>
                <a:gd name="T71" fmla="*/ 2147483647 h 671"/>
                <a:gd name="T72" fmla="*/ 2147483647 w 170"/>
                <a:gd name="T73" fmla="*/ 2147483647 h 671"/>
                <a:gd name="T74" fmla="*/ 2147483647 w 170"/>
                <a:gd name="T75" fmla="*/ 2147483647 h 671"/>
                <a:gd name="T76" fmla="*/ 2147483647 w 170"/>
                <a:gd name="T77" fmla="*/ 2147483647 h 671"/>
                <a:gd name="T78" fmla="*/ 2147483647 w 170"/>
                <a:gd name="T79" fmla="*/ 2147483647 h 671"/>
                <a:gd name="T80" fmla="*/ 2147483647 w 170"/>
                <a:gd name="T81" fmla="*/ 2147483647 h 671"/>
                <a:gd name="T82" fmla="*/ 2147483647 w 170"/>
                <a:gd name="T83" fmla="*/ 2147483647 h 671"/>
                <a:gd name="T84" fmla="*/ 2147483647 w 170"/>
                <a:gd name="T85" fmla="*/ 2147483647 h 671"/>
                <a:gd name="T86" fmla="*/ 2147483647 w 170"/>
                <a:gd name="T87" fmla="*/ 2147483647 h 671"/>
                <a:gd name="T88" fmla="*/ 2147483647 w 170"/>
                <a:gd name="T89" fmla="*/ 2147483647 h 671"/>
                <a:gd name="T90" fmla="*/ 2147483647 w 170"/>
                <a:gd name="T91" fmla="*/ 2147483647 h 671"/>
                <a:gd name="T92" fmla="*/ 2147483647 w 170"/>
                <a:gd name="T93" fmla="*/ 2147483647 h 671"/>
                <a:gd name="T94" fmla="*/ 2147483647 w 170"/>
                <a:gd name="T95" fmla="*/ 2147483647 h 671"/>
                <a:gd name="T96" fmla="*/ 2147483647 w 170"/>
                <a:gd name="T97" fmla="*/ 2147483647 h 671"/>
                <a:gd name="T98" fmla="*/ 2147483647 w 170"/>
                <a:gd name="T99" fmla="*/ 2147483647 h 671"/>
                <a:gd name="T100" fmla="*/ 2147483647 w 170"/>
                <a:gd name="T101" fmla="*/ 2147483647 h 671"/>
                <a:gd name="T102" fmla="*/ 2147483647 w 170"/>
                <a:gd name="T103" fmla="*/ 2147483647 h 671"/>
                <a:gd name="T104" fmla="*/ 2147483647 w 170"/>
                <a:gd name="T105" fmla="*/ 2147483647 h 671"/>
                <a:gd name="T106" fmla="*/ 2147483647 w 170"/>
                <a:gd name="T107" fmla="*/ 2147483647 h 671"/>
                <a:gd name="T108" fmla="*/ 2147483647 w 170"/>
                <a:gd name="T109" fmla="*/ 2147483647 h 671"/>
                <a:gd name="T110" fmla="*/ 2147483647 w 170"/>
                <a:gd name="T111" fmla="*/ 2147483647 h 671"/>
                <a:gd name="T112" fmla="*/ 2147483647 w 170"/>
                <a:gd name="T113" fmla="*/ 2147483647 h 671"/>
                <a:gd name="T114" fmla="*/ 2147483647 w 170"/>
                <a:gd name="T115" fmla="*/ 2147483647 h 671"/>
                <a:gd name="T116" fmla="*/ 2147483647 w 170"/>
                <a:gd name="T117" fmla="*/ 2147483647 h 671"/>
                <a:gd name="T118" fmla="*/ 2147483647 w 170"/>
                <a:gd name="T119" fmla="*/ 2147483647 h 671"/>
                <a:gd name="T120" fmla="*/ 2147483647 w 170"/>
                <a:gd name="T121" fmla="*/ 2147483647 h 671"/>
                <a:gd name="T122" fmla="*/ 2147483647 w 170"/>
                <a:gd name="T123" fmla="*/ 2147483647 h 6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0" h="671">
                  <a:moveTo>
                    <a:pt x="106" y="6"/>
                  </a:moveTo>
                  <a:cubicBezTo>
                    <a:pt x="106" y="6"/>
                    <a:pt x="99" y="0"/>
                    <a:pt x="92" y="4"/>
                  </a:cubicBezTo>
                  <a:cubicBezTo>
                    <a:pt x="84" y="7"/>
                    <a:pt x="74" y="9"/>
                    <a:pt x="70" y="17"/>
                  </a:cubicBezTo>
                  <a:cubicBezTo>
                    <a:pt x="66" y="24"/>
                    <a:pt x="64" y="27"/>
                    <a:pt x="61" y="37"/>
                  </a:cubicBezTo>
                  <a:cubicBezTo>
                    <a:pt x="58" y="47"/>
                    <a:pt x="56" y="66"/>
                    <a:pt x="55" y="72"/>
                  </a:cubicBezTo>
                  <a:cubicBezTo>
                    <a:pt x="54" y="79"/>
                    <a:pt x="53" y="82"/>
                    <a:pt x="53" y="82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59" y="77"/>
                    <a:pt x="61" y="85"/>
                    <a:pt x="59" y="91"/>
                  </a:cubicBezTo>
                  <a:cubicBezTo>
                    <a:pt x="57" y="96"/>
                    <a:pt x="56" y="99"/>
                    <a:pt x="56" y="99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5" y="100"/>
                    <a:pt x="60" y="10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8" y="106"/>
                    <a:pt x="60" y="108"/>
                  </a:cubicBezTo>
                  <a:cubicBezTo>
                    <a:pt x="63" y="110"/>
                    <a:pt x="64" y="111"/>
                    <a:pt x="64" y="111"/>
                  </a:cubicBezTo>
                  <a:cubicBezTo>
                    <a:pt x="64" y="111"/>
                    <a:pt x="56" y="112"/>
                    <a:pt x="50" y="113"/>
                  </a:cubicBezTo>
                  <a:cubicBezTo>
                    <a:pt x="45" y="115"/>
                    <a:pt x="44" y="116"/>
                    <a:pt x="41" y="116"/>
                  </a:cubicBezTo>
                  <a:cubicBezTo>
                    <a:pt x="38" y="116"/>
                    <a:pt x="36" y="119"/>
                    <a:pt x="33" y="125"/>
                  </a:cubicBezTo>
                  <a:cubicBezTo>
                    <a:pt x="31" y="132"/>
                    <a:pt x="31" y="133"/>
                    <a:pt x="31" y="133"/>
                  </a:cubicBezTo>
                  <a:cubicBezTo>
                    <a:pt x="31" y="133"/>
                    <a:pt x="25" y="140"/>
                    <a:pt x="23" y="150"/>
                  </a:cubicBezTo>
                  <a:cubicBezTo>
                    <a:pt x="20" y="159"/>
                    <a:pt x="20" y="164"/>
                    <a:pt x="18" y="168"/>
                  </a:cubicBezTo>
                  <a:cubicBezTo>
                    <a:pt x="15" y="173"/>
                    <a:pt x="14" y="179"/>
                    <a:pt x="12" y="184"/>
                  </a:cubicBezTo>
                  <a:cubicBezTo>
                    <a:pt x="11" y="189"/>
                    <a:pt x="8" y="193"/>
                    <a:pt x="7" y="195"/>
                  </a:cubicBezTo>
                  <a:cubicBezTo>
                    <a:pt x="6" y="198"/>
                    <a:pt x="5" y="200"/>
                    <a:pt x="5" y="204"/>
                  </a:cubicBezTo>
                  <a:cubicBezTo>
                    <a:pt x="5" y="209"/>
                    <a:pt x="3" y="213"/>
                    <a:pt x="2" y="216"/>
                  </a:cubicBezTo>
                  <a:cubicBezTo>
                    <a:pt x="0" y="219"/>
                    <a:pt x="1" y="222"/>
                    <a:pt x="0" y="225"/>
                  </a:cubicBezTo>
                  <a:cubicBezTo>
                    <a:pt x="0" y="228"/>
                    <a:pt x="1" y="228"/>
                    <a:pt x="2" y="234"/>
                  </a:cubicBezTo>
                  <a:cubicBezTo>
                    <a:pt x="4" y="240"/>
                    <a:pt x="5" y="243"/>
                    <a:pt x="12" y="245"/>
                  </a:cubicBezTo>
                  <a:cubicBezTo>
                    <a:pt x="19" y="246"/>
                    <a:pt x="31" y="250"/>
                    <a:pt x="31" y="250"/>
                  </a:cubicBezTo>
                  <a:cubicBezTo>
                    <a:pt x="31" y="250"/>
                    <a:pt x="26" y="266"/>
                    <a:pt x="21" y="282"/>
                  </a:cubicBezTo>
                  <a:cubicBezTo>
                    <a:pt x="16" y="298"/>
                    <a:pt x="16" y="305"/>
                    <a:pt x="16" y="305"/>
                  </a:cubicBezTo>
                  <a:cubicBezTo>
                    <a:pt x="16" y="305"/>
                    <a:pt x="20" y="307"/>
                    <a:pt x="23" y="309"/>
                  </a:cubicBezTo>
                  <a:cubicBezTo>
                    <a:pt x="27" y="310"/>
                    <a:pt x="27" y="311"/>
                    <a:pt x="27" y="311"/>
                  </a:cubicBezTo>
                  <a:cubicBezTo>
                    <a:pt x="27" y="311"/>
                    <a:pt x="26" y="314"/>
                    <a:pt x="26" y="318"/>
                  </a:cubicBezTo>
                  <a:cubicBezTo>
                    <a:pt x="26" y="322"/>
                    <a:pt x="24" y="326"/>
                    <a:pt x="25" y="330"/>
                  </a:cubicBezTo>
                  <a:cubicBezTo>
                    <a:pt x="25" y="335"/>
                    <a:pt x="25" y="369"/>
                    <a:pt x="28" y="387"/>
                  </a:cubicBezTo>
                  <a:cubicBezTo>
                    <a:pt x="30" y="404"/>
                    <a:pt x="33" y="412"/>
                    <a:pt x="33" y="412"/>
                  </a:cubicBezTo>
                  <a:cubicBezTo>
                    <a:pt x="33" y="412"/>
                    <a:pt x="33" y="427"/>
                    <a:pt x="34" y="438"/>
                  </a:cubicBezTo>
                  <a:cubicBezTo>
                    <a:pt x="35" y="449"/>
                    <a:pt x="35" y="473"/>
                    <a:pt x="34" y="493"/>
                  </a:cubicBezTo>
                  <a:cubicBezTo>
                    <a:pt x="34" y="513"/>
                    <a:pt x="35" y="526"/>
                    <a:pt x="36" y="546"/>
                  </a:cubicBezTo>
                  <a:cubicBezTo>
                    <a:pt x="36" y="565"/>
                    <a:pt x="36" y="579"/>
                    <a:pt x="37" y="591"/>
                  </a:cubicBezTo>
                  <a:cubicBezTo>
                    <a:pt x="37" y="603"/>
                    <a:pt x="37" y="602"/>
                    <a:pt x="38" y="609"/>
                  </a:cubicBezTo>
                  <a:cubicBezTo>
                    <a:pt x="39" y="616"/>
                    <a:pt x="39" y="617"/>
                    <a:pt x="37" y="621"/>
                  </a:cubicBezTo>
                  <a:cubicBezTo>
                    <a:pt x="35" y="625"/>
                    <a:pt x="34" y="628"/>
                    <a:pt x="35" y="634"/>
                  </a:cubicBezTo>
                  <a:cubicBezTo>
                    <a:pt x="35" y="639"/>
                    <a:pt x="35" y="641"/>
                    <a:pt x="35" y="641"/>
                  </a:cubicBezTo>
                  <a:cubicBezTo>
                    <a:pt x="35" y="641"/>
                    <a:pt x="29" y="646"/>
                    <a:pt x="23" y="648"/>
                  </a:cubicBezTo>
                  <a:cubicBezTo>
                    <a:pt x="18" y="650"/>
                    <a:pt x="11" y="652"/>
                    <a:pt x="10" y="656"/>
                  </a:cubicBezTo>
                  <a:cubicBezTo>
                    <a:pt x="10" y="660"/>
                    <a:pt x="20" y="661"/>
                    <a:pt x="29" y="661"/>
                  </a:cubicBezTo>
                  <a:cubicBezTo>
                    <a:pt x="38" y="661"/>
                    <a:pt x="49" y="661"/>
                    <a:pt x="53" y="657"/>
                  </a:cubicBezTo>
                  <a:cubicBezTo>
                    <a:pt x="56" y="653"/>
                    <a:pt x="59" y="650"/>
                    <a:pt x="63" y="648"/>
                  </a:cubicBezTo>
                  <a:cubicBezTo>
                    <a:pt x="67" y="645"/>
                    <a:pt x="71" y="645"/>
                    <a:pt x="71" y="645"/>
                  </a:cubicBezTo>
                  <a:cubicBezTo>
                    <a:pt x="71" y="652"/>
                    <a:pt x="71" y="652"/>
                    <a:pt x="71" y="652"/>
                  </a:cubicBezTo>
                  <a:cubicBezTo>
                    <a:pt x="71" y="652"/>
                    <a:pt x="66" y="659"/>
                    <a:pt x="64" y="663"/>
                  </a:cubicBezTo>
                  <a:cubicBezTo>
                    <a:pt x="62" y="668"/>
                    <a:pt x="61" y="669"/>
                    <a:pt x="71" y="670"/>
                  </a:cubicBezTo>
                  <a:cubicBezTo>
                    <a:pt x="82" y="671"/>
                    <a:pt x="92" y="669"/>
                    <a:pt x="98" y="668"/>
                  </a:cubicBezTo>
                  <a:cubicBezTo>
                    <a:pt x="103" y="667"/>
                    <a:pt x="104" y="666"/>
                    <a:pt x="105" y="664"/>
                  </a:cubicBezTo>
                  <a:cubicBezTo>
                    <a:pt x="105" y="662"/>
                    <a:pt x="106" y="660"/>
                    <a:pt x="106" y="660"/>
                  </a:cubicBezTo>
                  <a:cubicBezTo>
                    <a:pt x="106" y="660"/>
                    <a:pt x="109" y="661"/>
                    <a:pt x="111" y="661"/>
                  </a:cubicBezTo>
                  <a:cubicBezTo>
                    <a:pt x="114" y="660"/>
                    <a:pt x="116" y="659"/>
                    <a:pt x="116" y="659"/>
                  </a:cubicBezTo>
                  <a:cubicBezTo>
                    <a:pt x="116" y="659"/>
                    <a:pt x="115" y="657"/>
                    <a:pt x="116" y="653"/>
                  </a:cubicBezTo>
                  <a:cubicBezTo>
                    <a:pt x="117" y="650"/>
                    <a:pt x="118" y="649"/>
                    <a:pt x="118" y="649"/>
                  </a:cubicBezTo>
                  <a:cubicBezTo>
                    <a:pt x="120" y="648"/>
                    <a:pt x="120" y="648"/>
                    <a:pt x="120" y="648"/>
                  </a:cubicBezTo>
                  <a:cubicBezTo>
                    <a:pt x="120" y="648"/>
                    <a:pt x="122" y="644"/>
                    <a:pt x="123" y="641"/>
                  </a:cubicBezTo>
                  <a:cubicBezTo>
                    <a:pt x="124" y="639"/>
                    <a:pt x="125" y="625"/>
                    <a:pt x="127" y="613"/>
                  </a:cubicBezTo>
                  <a:cubicBezTo>
                    <a:pt x="129" y="601"/>
                    <a:pt x="131" y="590"/>
                    <a:pt x="132" y="587"/>
                  </a:cubicBezTo>
                  <a:cubicBezTo>
                    <a:pt x="132" y="583"/>
                    <a:pt x="132" y="570"/>
                    <a:pt x="133" y="556"/>
                  </a:cubicBezTo>
                  <a:cubicBezTo>
                    <a:pt x="135" y="543"/>
                    <a:pt x="137" y="523"/>
                    <a:pt x="138" y="509"/>
                  </a:cubicBezTo>
                  <a:cubicBezTo>
                    <a:pt x="139" y="495"/>
                    <a:pt x="138" y="484"/>
                    <a:pt x="137" y="474"/>
                  </a:cubicBezTo>
                  <a:cubicBezTo>
                    <a:pt x="136" y="465"/>
                    <a:pt x="135" y="461"/>
                    <a:pt x="135" y="455"/>
                  </a:cubicBezTo>
                  <a:cubicBezTo>
                    <a:pt x="135" y="449"/>
                    <a:pt x="135" y="443"/>
                    <a:pt x="135" y="439"/>
                  </a:cubicBezTo>
                  <a:cubicBezTo>
                    <a:pt x="135" y="434"/>
                    <a:pt x="136" y="434"/>
                    <a:pt x="137" y="430"/>
                  </a:cubicBezTo>
                  <a:cubicBezTo>
                    <a:pt x="139" y="426"/>
                    <a:pt x="137" y="421"/>
                    <a:pt x="138" y="417"/>
                  </a:cubicBezTo>
                  <a:cubicBezTo>
                    <a:pt x="139" y="414"/>
                    <a:pt x="140" y="402"/>
                    <a:pt x="141" y="394"/>
                  </a:cubicBezTo>
                  <a:cubicBezTo>
                    <a:pt x="142" y="385"/>
                    <a:pt x="144" y="372"/>
                    <a:pt x="148" y="362"/>
                  </a:cubicBezTo>
                  <a:cubicBezTo>
                    <a:pt x="151" y="352"/>
                    <a:pt x="154" y="341"/>
                    <a:pt x="152" y="331"/>
                  </a:cubicBezTo>
                  <a:cubicBezTo>
                    <a:pt x="151" y="320"/>
                    <a:pt x="150" y="318"/>
                    <a:pt x="150" y="316"/>
                  </a:cubicBezTo>
                  <a:cubicBezTo>
                    <a:pt x="150" y="314"/>
                    <a:pt x="150" y="313"/>
                    <a:pt x="150" y="313"/>
                  </a:cubicBezTo>
                  <a:cubicBezTo>
                    <a:pt x="154" y="311"/>
                    <a:pt x="154" y="311"/>
                    <a:pt x="154" y="311"/>
                  </a:cubicBezTo>
                  <a:cubicBezTo>
                    <a:pt x="154" y="311"/>
                    <a:pt x="157" y="302"/>
                    <a:pt x="155" y="298"/>
                  </a:cubicBezTo>
                  <a:cubicBezTo>
                    <a:pt x="153" y="293"/>
                    <a:pt x="153" y="289"/>
                    <a:pt x="153" y="284"/>
                  </a:cubicBezTo>
                  <a:cubicBezTo>
                    <a:pt x="153" y="279"/>
                    <a:pt x="152" y="271"/>
                    <a:pt x="150" y="266"/>
                  </a:cubicBezTo>
                  <a:cubicBezTo>
                    <a:pt x="147" y="260"/>
                    <a:pt x="147" y="255"/>
                    <a:pt x="147" y="255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8" y="253"/>
                    <a:pt x="146" y="243"/>
                    <a:pt x="145" y="239"/>
                  </a:cubicBezTo>
                  <a:cubicBezTo>
                    <a:pt x="143" y="235"/>
                    <a:pt x="143" y="233"/>
                    <a:pt x="143" y="229"/>
                  </a:cubicBezTo>
                  <a:cubicBezTo>
                    <a:pt x="143" y="224"/>
                    <a:pt x="144" y="222"/>
                    <a:pt x="143" y="219"/>
                  </a:cubicBezTo>
                  <a:cubicBezTo>
                    <a:pt x="142" y="217"/>
                    <a:pt x="141" y="214"/>
                    <a:pt x="141" y="214"/>
                  </a:cubicBezTo>
                  <a:cubicBezTo>
                    <a:pt x="141" y="214"/>
                    <a:pt x="142" y="208"/>
                    <a:pt x="145" y="205"/>
                  </a:cubicBezTo>
                  <a:cubicBezTo>
                    <a:pt x="147" y="202"/>
                    <a:pt x="150" y="195"/>
                    <a:pt x="152" y="190"/>
                  </a:cubicBezTo>
                  <a:cubicBezTo>
                    <a:pt x="154" y="184"/>
                    <a:pt x="156" y="177"/>
                    <a:pt x="158" y="167"/>
                  </a:cubicBezTo>
                  <a:cubicBezTo>
                    <a:pt x="161" y="156"/>
                    <a:pt x="161" y="150"/>
                    <a:pt x="161" y="150"/>
                  </a:cubicBezTo>
                  <a:cubicBezTo>
                    <a:pt x="161" y="150"/>
                    <a:pt x="167" y="141"/>
                    <a:pt x="168" y="132"/>
                  </a:cubicBezTo>
                  <a:cubicBezTo>
                    <a:pt x="170" y="123"/>
                    <a:pt x="168" y="113"/>
                    <a:pt x="162" y="111"/>
                  </a:cubicBezTo>
                  <a:cubicBezTo>
                    <a:pt x="157" y="108"/>
                    <a:pt x="152" y="108"/>
                    <a:pt x="149" y="107"/>
                  </a:cubicBezTo>
                  <a:cubicBezTo>
                    <a:pt x="146" y="106"/>
                    <a:pt x="142" y="104"/>
                    <a:pt x="142" y="104"/>
                  </a:cubicBezTo>
                  <a:cubicBezTo>
                    <a:pt x="142" y="104"/>
                    <a:pt x="143" y="104"/>
                    <a:pt x="145" y="102"/>
                  </a:cubicBezTo>
                  <a:cubicBezTo>
                    <a:pt x="147" y="100"/>
                    <a:pt x="148" y="98"/>
                    <a:pt x="148" y="98"/>
                  </a:cubicBezTo>
                  <a:cubicBezTo>
                    <a:pt x="144" y="100"/>
                    <a:pt x="144" y="100"/>
                    <a:pt x="144" y="100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4" y="96"/>
                    <a:pt x="144" y="96"/>
                    <a:pt x="144" y="96"/>
                  </a:cubicBezTo>
                  <a:cubicBezTo>
                    <a:pt x="146" y="93"/>
                    <a:pt x="146" y="93"/>
                    <a:pt x="146" y="93"/>
                  </a:cubicBezTo>
                  <a:cubicBezTo>
                    <a:pt x="140" y="95"/>
                    <a:pt x="140" y="95"/>
                    <a:pt x="140" y="95"/>
                  </a:cubicBezTo>
                  <a:cubicBezTo>
                    <a:pt x="140" y="95"/>
                    <a:pt x="141" y="95"/>
                    <a:pt x="139" y="93"/>
                  </a:cubicBezTo>
                  <a:cubicBezTo>
                    <a:pt x="138" y="91"/>
                    <a:pt x="135" y="87"/>
                    <a:pt x="135" y="84"/>
                  </a:cubicBezTo>
                  <a:cubicBezTo>
                    <a:pt x="135" y="80"/>
                    <a:pt x="136" y="68"/>
                    <a:pt x="135" y="60"/>
                  </a:cubicBezTo>
                  <a:cubicBezTo>
                    <a:pt x="133" y="52"/>
                    <a:pt x="133" y="46"/>
                    <a:pt x="129" y="34"/>
                  </a:cubicBezTo>
                  <a:cubicBezTo>
                    <a:pt x="124" y="22"/>
                    <a:pt x="120" y="11"/>
                    <a:pt x="115" y="8"/>
                  </a:cubicBezTo>
                  <a:cubicBezTo>
                    <a:pt x="110" y="6"/>
                    <a:pt x="106" y="6"/>
                    <a:pt x="106" y="6"/>
                  </a:cubicBezTo>
                  <a:close/>
                  <a:moveTo>
                    <a:pt x="88" y="440"/>
                  </a:moveTo>
                  <a:cubicBezTo>
                    <a:pt x="88" y="440"/>
                    <a:pt x="87" y="449"/>
                    <a:pt x="89" y="460"/>
                  </a:cubicBezTo>
                  <a:cubicBezTo>
                    <a:pt x="91" y="470"/>
                    <a:pt x="91" y="476"/>
                    <a:pt x="91" y="482"/>
                  </a:cubicBezTo>
                  <a:cubicBezTo>
                    <a:pt x="91" y="488"/>
                    <a:pt x="91" y="498"/>
                    <a:pt x="91" y="509"/>
                  </a:cubicBezTo>
                  <a:cubicBezTo>
                    <a:pt x="91" y="519"/>
                    <a:pt x="92" y="523"/>
                    <a:pt x="93" y="531"/>
                  </a:cubicBezTo>
                  <a:cubicBezTo>
                    <a:pt x="94" y="539"/>
                    <a:pt x="95" y="545"/>
                    <a:pt x="95" y="545"/>
                  </a:cubicBezTo>
                  <a:cubicBezTo>
                    <a:pt x="95" y="545"/>
                    <a:pt x="96" y="526"/>
                    <a:pt x="95" y="516"/>
                  </a:cubicBezTo>
                  <a:cubicBezTo>
                    <a:pt x="95" y="506"/>
                    <a:pt x="94" y="501"/>
                    <a:pt x="93" y="498"/>
                  </a:cubicBezTo>
                  <a:cubicBezTo>
                    <a:pt x="93" y="495"/>
                    <a:pt x="93" y="490"/>
                    <a:pt x="93" y="487"/>
                  </a:cubicBezTo>
                  <a:cubicBezTo>
                    <a:pt x="93" y="483"/>
                    <a:pt x="92" y="476"/>
                    <a:pt x="92" y="468"/>
                  </a:cubicBezTo>
                  <a:cubicBezTo>
                    <a:pt x="92" y="461"/>
                    <a:pt x="91" y="458"/>
                    <a:pt x="90" y="453"/>
                  </a:cubicBezTo>
                  <a:cubicBezTo>
                    <a:pt x="89" y="448"/>
                    <a:pt x="88" y="440"/>
                    <a:pt x="88" y="4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Freeform 34"/>
            <p:cNvSpPr>
              <a:spLocks noEditPoints="1"/>
            </p:cNvSpPr>
            <p:nvPr/>
          </p:nvSpPr>
          <p:spPr bwMode="auto">
            <a:xfrm>
              <a:off x="7862918" y="523874"/>
              <a:ext cx="454027" cy="2767013"/>
            </a:xfrm>
            <a:custGeom>
              <a:avLst/>
              <a:gdLst>
                <a:gd name="T0" fmla="*/ 2147483647 w 104"/>
                <a:gd name="T1" fmla="*/ 2147483647 h 641"/>
                <a:gd name="T2" fmla="*/ 2147483647 w 104"/>
                <a:gd name="T3" fmla="*/ 2147483647 h 641"/>
                <a:gd name="T4" fmla="*/ 2147483647 w 104"/>
                <a:gd name="T5" fmla="*/ 2147483647 h 641"/>
                <a:gd name="T6" fmla="*/ 2147483647 w 104"/>
                <a:gd name="T7" fmla="*/ 2147483647 h 641"/>
                <a:gd name="T8" fmla="*/ 2147483647 w 104"/>
                <a:gd name="T9" fmla="*/ 2147483647 h 641"/>
                <a:gd name="T10" fmla="*/ 2147483647 w 104"/>
                <a:gd name="T11" fmla="*/ 2147483647 h 641"/>
                <a:gd name="T12" fmla="*/ 2147483647 w 104"/>
                <a:gd name="T13" fmla="*/ 2147483647 h 641"/>
                <a:gd name="T14" fmla="*/ 2147483647 w 104"/>
                <a:gd name="T15" fmla="*/ 2147483647 h 641"/>
                <a:gd name="T16" fmla="*/ 2147483647 w 104"/>
                <a:gd name="T17" fmla="*/ 2147483647 h 641"/>
                <a:gd name="T18" fmla="*/ 2147483647 w 104"/>
                <a:gd name="T19" fmla="*/ 2147483647 h 641"/>
                <a:gd name="T20" fmla="*/ 2147483647 w 104"/>
                <a:gd name="T21" fmla="*/ 2147483647 h 641"/>
                <a:gd name="T22" fmla="*/ 2147483647 w 104"/>
                <a:gd name="T23" fmla="*/ 2147483647 h 641"/>
                <a:gd name="T24" fmla="*/ 2147483647 w 104"/>
                <a:gd name="T25" fmla="*/ 2147483647 h 641"/>
                <a:gd name="T26" fmla="*/ 2147483647 w 104"/>
                <a:gd name="T27" fmla="*/ 2147483647 h 641"/>
                <a:gd name="T28" fmla="*/ 2147483647 w 104"/>
                <a:gd name="T29" fmla="*/ 2147483647 h 641"/>
                <a:gd name="T30" fmla="*/ 2147483647 w 104"/>
                <a:gd name="T31" fmla="*/ 2147483647 h 641"/>
                <a:gd name="T32" fmla="*/ 2147483647 w 104"/>
                <a:gd name="T33" fmla="*/ 2147483647 h 641"/>
                <a:gd name="T34" fmla="*/ 2147483647 w 104"/>
                <a:gd name="T35" fmla="*/ 2147483647 h 641"/>
                <a:gd name="T36" fmla="*/ 2147483647 w 104"/>
                <a:gd name="T37" fmla="*/ 2147483647 h 641"/>
                <a:gd name="T38" fmla="*/ 2147483647 w 104"/>
                <a:gd name="T39" fmla="*/ 2147483647 h 641"/>
                <a:gd name="T40" fmla="*/ 2147483647 w 104"/>
                <a:gd name="T41" fmla="*/ 2147483647 h 641"/>
                <a:gd name="T42" fmla="*/ 2147483647 w 104"/>
                <a:gd name="T43" fmla="*/ 2147483647 h 641"/>
                <a:gd name="T44" fmla="*/ 2147483647 w 104"/>
                <a:gd name="T45" fmla="*/ 2147483647 h 641"/>
                <a:gd name="T46" fmla="*/ 2147483647 w 104"/>
                <a:gd name="T47" fmla="*/ 2147483647 h 641"/>
                <a:gd name="T48" fmla="*/ 2147483647 w 104"/>
                <a:gd name="T49" fmla="*/ 2147483647 h 641"/>
                <a:gd name="T50" fmla="*/ 2147483647 w 104"/>
                <a:gd name="T51" fmla="*/ 2147483647 h 641"/>
                <a:gd name="T52" fmla="*/ 2147483647 w 104"/>
                <a:gd name="T53" fmla="*/ 2147483647 h 641"/>
                <a:gd name="T54" fmla="*/ 0 w 104"/>
                <a:gd name="T55" fmla="*/ 2147483647 h 641"/>
                <a:gd name="T56" fmla="*/ 2147483647 w 104"/>
                <a:gd name="T57" fmla="*/ 2147483647 h 641"/>
                <a:gd name="T58" fmla="*/ 2147483647 w 104"/>
                <a:gd name="T59" fmla="*/ 2147483647 h 641"/>
                <a:gd name="T60" fmla="*/ 2147483647 w 104"/>
                <a:gd name="T61" fmla="*/ 2147483647 h 641"/>
                <a:gd name="T62" fmla="*/ 2147483647 w 104"/>
                <a:gd name="T63" fmla="*/ 2147483647 h 641"/>
                <a:gd name="T64" fmla="*/ 2147483647 w 104"/>
                <a:gd name="T65" fmla="*/ 2147483647 h 641"/>
                <a:gd name="T66" fmla="*/ 2147483647 w 104"/>
                <a:gd name="T67" fmla="*/ 2147483647 h 641"/>
                <a:gd name="T68" fmla="*/ 2147483647 w 104"/>
                <a:gd name="T69" fmla="*/ 2147483647 h 641"/>
                <a:gd name="T70" fmla="*/ 2147483647 w 104"/>
                <a:gd name="T71" fmla="*/ 2147483647 h 641"/>
                <a:gd name="T72" fmla="*/ 2147483647 w 104"/>
                <a:gd name="T73" fmla="*/ 2147483647 h 64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04" h="641">
                  <a:moveTo>
                    <a:pt x="79" y="1"/>
                  </a:moveTo>
                  <a:cubicBezTo>
                    <a:pt x="79" y="1"/>
                    <a:pt x="74" y="0"/>
                    <a:pt x="63" y="8"/>
                  </a:cubicBezTo>
                  <a:cubicBezTo>
                    <a:pt x="52" y="16"/>
                    <a:pt x="50" y="15"/>
                    <a:pt x="47" y="20"/>
                  </a:cubicBezTo>
                  <a:cubicBezTo>
                    <a:pt x="43" y="25"/>
                    <a:pt x="42" y="34"/>
                    <a:pt x="42" y="34"/>
                  </a:cubicBezTo>
                  <a:cubicBezTo>
                    <a:pt x="42" y="34"/>
                    <a:pt x="37" y="32"/>
                    <a:pt x="39" y="37"/>
                  </a:cubicBezTo>
                  <a:cubicBezTo>
                    <a:pt x="41" y="43"/>
                    <a:pt x="41" y="45"/>
                    <a:pt x="41" y="48"/>
                  </a:cubicBezTo>
                  <a:cubicBezTo>
                    <a:pt x="42" y="51"/>
                    <a:pt x="45" y="53"/>
                    <a:pt x="45" y="53"/>
                  </a:cubicBezTo>
                  <a:cubicBezTo>
                    <a:pt x="45" y="53"/>
                    <a:pt x="46" y="58"/>
                    <a:pt x="49" y="62"/>
                  </a:cubicBezTo>
                  <a:cubicBezTo>
                    <a:pt x="53" y="65"/>
                    <a:pt x="54" y="65"/>
                    <a:pt x="54" y="65"/>
                  </a:cubicBezTo>
                  <a:cubicBezTo>
                    <a:pt x="54" y="65"/>
                    <a:pt x="56" y="72"/>
                    <a:pt x="57" y="80"/>
                  </a:cubicBezTo>
                  <a:cubicBezTo>
                    <a:pt x="58" y="87"/>
                    <a:pt x="59" y="92"/>
                    <a:pt x="56" y="96"/>
                  </a:cubicBezTo>
                  <a:cubicBezTo>
                    <a:pt x="54" y="100"/>
                    <a:pt x="51" y="101"/>
                    <a:pt x="51" y="101"/>
                  </a:cubicBezTo>
                  <a:cubicBezTo>
                    <a:pt x="51" y="101"/>
                    <a:pt x="48" y="109"/>
                    <a:pt x="44" y="123"/>
                  </a:cubicBezTo>
                  <a:cubicBezTo>
                    <a:pt x="41" y="137"/>
                    <a:pt x="40" y="142"/>
                    <a:pt x="40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1" y="141"/>
                    <a:pt x="61" y="124"/>
                    <a:pt x="68" y="113"/>
                  </a:cubicBezTo>
                  <a:cubicBezTo>
                    <a:pt x="76" y="102"/>
                    <a:pt x="81" y="96"/>
                    <a:pt x="85" y="92"/>
                  </a:cubicBezTo>
                  <a:cubicBezTo>
                    <a:pt x="89" y="87"/>
                    <a:pt x="92" y="82"/>
                    <a:pt x="92" y="82"/>
                  </a:cubicBezTo>
                  <a:cubicBezTo>
                    <a:pt x="92" y="82"/>
                    <a:pt x="89" y="77"/>
                    <a:pt x="89" y="70"/>
                  </a:cubicBezTo>
                  <a:cubicBezTo>
                    <a:pt x="90" y="64"/>
                    <a:pt x="90" y="58"/>
                    <a:pt x="90" y="58"/>
                  </a:cubicBezTo>
                  <a:cubicBezTo>
                    <a:pt x="90" y="58"/>
                    <a:pt x="93" y="57"/>
                    <a:pt x="94" y="54"/>
                  </a:cubicBezTo>
                  <a:cubicBezTo>
                    <a:pt x="94" y="51"/>
                    <a:pt x="94" y="49"/>
                    <a:pt x="94" y="49"/>
                  </a:cubicBezTo>
                  <a:cubicBezTo>
                    <a:pt x="94" y="49"/>
                    <a:pt x="98" y="51"/>
                    <a:pt x="100" y="47"/>
                  </a:cubicBezTo>
                  <a:cubicBezTo>
                    <a:pt x="102" y="43"/>
                    <a:pt x="103" y="39"/>
                    <a:pt x="104" y="36"/>
                  </a:cubicBezTo>
                  <a:cubicBezTo>
                    <a:pt x="104" y="33"/>
                    <a:pt x="104" y="29"/>
                    <a:pt x="102" y="29"/>
                  </a:cubicBezTo>
                  <a:cubicBezTo>
                    <a:pt x="100" y="28"/>
                    <a:pt x="96" y="36"/>
                    <a:pt x="96" y="36"/>
                  </a:cubicBezTo>
                  <a:cubicBezTo>
                    <a:pt x="96" y="36"/>
                    <a:pt x="96" y="35"/>
                    <a:pt x="96" y="31"/>
                  </a:cubicBezTo>
                  <a:cubicBezTo>
                    <a:pt x="96" y="27"/>
                    <a:pt x="96" y="22"/>
                    <a:pt x="94" y="17"/>
                  </a:cubicBezTo>
                  <a:cubicBezTo>
                    <a:pt x="92" y="12"/>
                    <a:pt x="89" y="8"/>
                    <a:pt x="86" y="5"/>
                  </a:cubicBezTo>
                  <a:cubicBezTo>
                    <a:pt x="82" y="2"/>
                    <a:pt x="79" y="1"/>
                    <a:pt x="79" y="1"/>
                  </a:cubicBezTo>
                  <a:close/>
                  <a:moveTo>
                    <a:pt x="79" y="173"/>
                  </a:moveTo>
                  <a:cubicBezTo>
                    <a:pt x="79" y="173"/>
                    <a:pt x="79" y="177"/>
                    <a:pt x="77" y="179"/>
                  </a:cubicBezTo>
                  <a:cubicBezTo>
                    <a:pt x="76" y="181"/>
                    <a:pt x="76" y="182"/>
                    <a:pt x="76" y="182"/>
                  </a:cubicBezTo>
                  <a:cubicBezTo>
                    <a:pt x="79" y="182"/>
                    <a:pt x="79" y="182"/>
                    <a:pt x="79" y="182"/>
                  </a:cubicBezTo>
                  <a:cubicBezTo>
                    <a:pt x="79" y="182"/>
                    <a:pt x="79" y="179"/>
                    <a:pt x="82" y="176"/>
                  </a:cubicBezTo>
                  <a:cubicBezTo>
                    <a:pt x="84" y="173"/>
                    <a:pt x="86" y="173"/>
                    <a:pt x="87" y="170"/>
                  </a:cubicBezTo>
                  <a:cubicBezTo>
                    <a:pt x="89" y="168"/>
                    <a:pt x="88" y="166"/>
                    <a:pt x="90" y="165"/>
                  </a:cubicBezTo>
                  <a:cubicBezTo>
                    <a:pt x="91" y="164"/>
                    <a:pt x="91" y="162"/>
                    <a:pt x="91" y="162"/>
                  </a:cubicBezTo>
                  <a:cubicBezTo>
                    <a:pt x="91" y="162"/>
                    <a:pt x="92" y="160"/>
                    <a:pt x="92" y="159"/>
                  </a:cubicBezTo>
                  <a:cubicBezTo>
                    <a:pt x="92" y="157"/>
                    <a:pt x="91" y="156"/>
                    <a:pt x="90" y="158"/>
                  </a:cubicBezTo>
                  <a:cubicBezTo>
                    <a:pt x="89" y="159"/>
                    <a:pt x="87" y="161"/>
                    <a:pt x="86" y="162"/>
                  </a:cubicBezTo>
                  <a:cubicBezTo>
                    <a:pt x="85" y="163"/>
                    <a:pt x="85" y="163"/>
                    <a:pt x="83" y="166"/>
                  </a:cubicBezTo>
                  <a:cubicBezTo>
                    <a:pt x="82" y="169"/>
                    <a:pt x="79" y="173"/>
                    <a:pt x="79" y="173"/>
                  </a:cubicBezTo>
                  <a:close/>
                  <a:moveTo>
                    <a:pt x="50" y="219"/>
                  </a:moveTo>
                  <a:cubicBezTo>
                    <a:pt x="46" y="228"/>
                    <a:pt x="46" y="228"/>
                    <a:pt x="46" y="228"/>
                  </a:cubicBezTo>
                  <a:cubicBezTo>
                    <a:pt x="46" y="228"/>
                    <a:pt x="49" y="227"/>
                    <a:pt x="53" y="227"/>
                  </a:cubicBezTo>
                  <a:cubicBezTo>
                    <a:pt x="56" y="226"/>
                    <a:pt x="59" y="225"/>
                    <a:pt x="62" y="224"/>
                  </a:cubicBezTo>
                  <a:cubicBezTo>
                    <a:pt x="66" y="222"/>
                    <a:pt x="69" y="222"/>
                    <a:pt x="69" y="222"/>
                  </a:cubicBezTo>
                  <a:cubicBezTo>
                    <a:pt x="69" y="222"/>
                    <a:pt x="65" y="222"/>
                    <a:pt x="63" y="220"/>
                  </a:cubicBezTo>
                  <a:cubicBezTo>
                    <a:pt x="60" y="219"/>
                    <a:pt x="59" y="219"/>
                    <a:pt x="59" y="219"/>
                  </a:cubicBezTo>
                  <a:cubicBezTo>
                    <a:pt x="59" y="219"/>
                    <a:pt x="57" y="219"/>
                    <a:pt x="54" y="220"/>
                  </a:cubicBezTo>
                  <a:cubicBezTo>
                    <a:pt x="52" y="220"/>
                    <a:pt x="50" y="219"/>
                    <a:pt x="50" y="219"/>
                  </a:cubicBezTo>
                  <a:close/>
                  <a:moveTo>
                    <a:pt x="10" y="184"/>
                  </a:moveTo>
                  <a:cubicBezTo>
                    <a:pt x="10" y="184"/>
                    <a:pt x="9" y="183"/>
                    <a:pt x="5" y="186"/>
                  </a:cubicBezTo>
                  <a:cubicBezTo>
                    <a:pt x="0" y="190"/>
                    <a:pt x="0" y="191"/>
                    <a:pt x="0" y="194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7"/>
                    <a:pt x="3" y="199"/>
                    <a:pt x="4" y="200"/>
                  </a:cubicBezTo>
                  <a:cubicBezTo>
                    <a:pt x="5" y="201"/>
                    <a:pt x="8" y="201"/>
                    <a:pt x="8" y="201"/>
                  </a:cubicBezTo>
                  <a:cubicBezTo>
                    <a:pt x="8" y="201"/>
                    <a:pt x="10" y="197"/>
                    <a:pt x="12" y="193"/>
                  </a:cubicBezTo>
                  <a:cubicBezTo>
                    <a:pt x="15" y="188"/>
                    <a:pt x="20" y="184"/>
                    <a:pt x="20" y="184"/>
                  </a:cubicBezTo>
                  <a:cubicBezTo>
                    <a:pt x="20" y="184"/>
                    <a:pt x="16" y="184"/>
                    <a:pt x="14" y="184"/>
                  </a:cubicBezTo>
                  <a:cubicBezTo>
                    <a:pt x="11" y="184"/>
                    <a:pt x="10" y="184"/>
                    <a:pt x="10" y="184"/>
                  </a:cubicBezTo>
                  <a:close/>
                  <a:moveTo>
                    <a:pt x="10" y="625"/>
                  </a:moveTo>
                  <a:cubicBezTo>
                    <a:pt x="10" y="625"/>
                    <a:pt x="11" y="625"/>
                    <a:pt x="9" y="627"/>
                  </a:cubicBezTo>
                  <a:cubicBezTo>
                    <a:pt x="7" y="628"/>
                    <a:pt x="5" y="630"/>
                    <a:pt x="5" y="630"/>
                  </a:cubicBezTo>
                  <a:cubicBezTo>
                    <a:pt x="5" y="630"/>
                    <a:pt x="8" y="630"/>
                    <a:pt x="13" y="629"/>
                  </a:cubicBezTo>
                  <a:cubicBezTo>
                    <a:pt x="19" y="627"/>
                    <a:pt x="21" y="626"/>
                    <a:pt x="21" y="626"/>
                  </a:cubicBezTo>
                  <a:cubicBezTo>
                    <a:pt x="21" y="626"/>
                    <a:pt x="17" y="625"/>
                    <a:pt x="15" y="624"/>
                  </a:cubicBezTo>
                  <a:cubicBezTo>
                    <a:pt x="12" y="623"/>
                    <a:pt x="10" y="625"/>
                    <a:pt x="10" y="625"/>
                  </a:cubicBezTo>
                  <a:close/>
                  <a:moveTo>
                    <a:pt x="51" y="630"/>
                  </a:moveTo>
                  <a:cubicBezTo>
                    <a:pt x="51" y="630"/>
                    <a:pt x="45" y="638"/>
                    <a:pt x="53" y="639"/>
                  </a:cubicBezTo>
                  <a:cubicBezTo>
                    <a:pt x="61" y="641"/>
                    <a:pt x="73" y="632"/>
                    <a:pt x="73" y="632"/>
                  </a:cubicBezTo>
                  <a:cubicBezTo>
                    <a:pt x="73" y="632"/>
                    <a:pt x="64" y="630"/>
                    <a:pt x="60" y="631"/>
                  </a:cubicBezTo>
                  <a:cubicBezTo>
                    <a:pt x="56" y="631"/>
                    <a:pt x="55" y="631"/>
                    <a:pt x="54" y="630"/>
                  </a:cubicBezTo>
                  <a:cubicBezTo>
                    <a:pt x="53" y="629"/>
                    <a:pt x="51" y="630"/>
                    <a:pt x="51" y="630"/>
                  </a:cubicBezTo>
                  <a:close/>
                </a:path>
              </a:pathLst>
            </a:custGeom>
            <a:solidFill>
              <a:srgbClr val="FC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Freeform 35"/>
            <p:cNvSpPr>
              <a:spLocks noEditPoints="1"/>
            </p:cNvSpPr>
            <p:nvPr/>
          </p:nvSpPr>
          <p:spPr bwMode="auto">
            <a:xfrm>
              <a:off x="7977187" y="1136649"/>
              <a:ext cx="112713" cy="519113"/>
            </a:xfrm>
            <a:custGeom>
              <a:avLst/>
              <a:gdLst>
                <a:gd name="T0" fmla="*/ 2147483647 w 26"/>
                <a:gd name="T1" fmla="*/ 0 h 120"/>
                <a:gd name="T2" fmla="*/ 2147483647 w 26"/>
                <a:gd name="T3" fmla="*/ 2147483647 h 120"/>
                <a:gd name="T4" fmla="*/ 2147483647 w 26"/>
                <a:gd name="T5" fmla="*/ 2147483647 h 120"/>
                <a:gd name="T6" fmla="*/ 2147483647 w 26"/>
                <a:gd name="T7" fmla="*/ 2147483647 h 120"/>
                <a:gd name="T8" fmla="*/ 2147483647 w 26"/>
                <a:gd name="T9" fmla="*/ 2147483647 h 120"/>
                <a:gd name="T10" fmla="*/ 2147483647 w 26"/>
                <a:gd name="T11" fmla="*/ 0 h 120"/>
                <a:gd name="T12" fmla="*/ 2147483647 w 26"/>
                <a:gd name="T13" fmla="*/ 0 h 120"/>
                <a:gd name="T14" fmla="*/ 2147483647 w 26"/>
                <a:gd name="T15" fmla="*/ 2147483647 h 120"/>
                <a:gd name="T16" fmla="*/ 2147483647 w 26"/>
                <a:gd name="T17" fmla="*/ 2147483647 h 120"/>
                <a:gd name="T18" fmla="*/ 0 w 26"/>
                <a:gd name="T19" fmla="*/ 2147483647 h 120"/>
                <a:gd name="T20" fmla="*/ 2147483647 w 26"/>
                <a:gd name="T21" fmla="*/ 2147483647 h 120"/>
                <a:gd name="T22" fmla="*/ 2147483647 w 26"/>
                <a:gd name="T23" fmla="*/ 2147483647 h 120"/>
                <a:gd name="T24" fmla="*/ 2147483647 w 26"/>
                <a:gd name="T25" fmla="*/ 2147483647 h 120"/>
                <a:gd name="T26" fmla="*/ 2147483647 w 26"/>
                <a:gd name="T27" fmla="*/ 2147483647 h 120"/>
                <a:gd name="T28" fmla="*/ 2147483647 w 26"/>
                <a:gd name="T29" fmla="*/ 2147483647 h 1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6" h="120">
                  <a:moveTo>
                    <a:pt x="14" y="0"/>
                  </a:moveTo>
                  <a:cubicBezTo>
                    <a:pt x="14" y="0"/>
                    <a:pt x="11" y="11"/>
                    <a:pt x="11" y="17"/>
                  </a:cubicBezTo>
                  <a:cubicBezTo>
                    <a:pt x="11" y="23"/>
                    <a:pt x="11" y="30"/>
                    <a:pt x="13" y="34"/>
                  </a:cubicBezTo>
                  <a:cubicBezTo>
                    <a:pt x="14" y="38"/>
                    <a:pt x="15" y="39"/>
                    <a:pt x="15" y="39"/>
                  </a:cubicBezTo>
                  <a:cubicBezTo>
                    <a:pt x="15" y="39"/>
                    <a:pt x="15" y="30"/>
                    <a:pt x="17" y="20"/>
                  </a:cubicBezTo>
                  <a:cubicBezTo>
                    <a:pt x="20" y="9"/>
                    <a:pt x="26" y="0"/>
                    <a:pt x="26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5" y="106"/>
                  </a:moveTo>
                  <a:cubicBezTo>
                    <a:pt x="5" y="106"/>
                    <a:pt x="2" y="114"/>
                    <a:pt x="1" y="117"/>
                  </a:cubicBezTo>
                  <a:cubicBezTo>
                    <a:pt x="0" y="119"/>
                    <a:pt x="0" y="120"/>
                    <a:pt x="0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11" y="120"/>
                    <a:pt x="11" y="117"/>
                    <a:pt x="11" y="115"/>
                  </a:cubicBezTo>
                  <a:cubicBezTo>
                    <a:pt x="11" y="113"/>
                    <a:pt x="11" y="112"/>
                    <a:pt x="11" y="112"/>
                  </a:cubicBezTo>
                  <a:cubicBezTo>
                    <a:pt x="11" y="112"/>
                    <a:pt x="10" y="110"/>
                    <a:pt x="8" y="109"/>
                  </a:cubicBezTo>
                  <a:cubicBezTo>
                    <a:pt x="6" y="107"/>
                    <a:pt x="5" y="106"/>
                    <a:pt x="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140200" y="1885950"/>
            <a:ext cx="0" cy="40592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3" name="文本框 13"/>
          <p:cNvSpPr txBox="1">
            <a:spLocks noChangeArrowheads="1"/>
          </p:cNvSpPr>
          <p:nvPr/>
        </p:nvSpPr>
        <p:spPr bwMode="auto">
          <a:xfrm>
            <a:off x="4716463" y="1755775"/>
            <a:ext cx="881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>40%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94" name="文本框 14"/>
          <p:cNvSpPr txBox="1">
            <a:spLocks noChangeArrowheads="1"/>
          </p:cNvSpPr>
          <p:nvPr/>
        </p:nvSpPr>
        <p:spPr bwMode="auto">
          <a:xfrm>
            <a:off x="6122988" y="1757363"/>
            <a:ext cx="8366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>60%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95" name="文本框 15"/>
          <p:cNvSpPr txBox="1">
            <a:spLocks noChangeArrowheads="1"/>
          </p:cNvSpPr>
          <p:nvPr/>
        </p:nvSpPr>
        <p:spPr bwMode="auto">
          <a:xfrm>
            <a:off x="7543800" y="1758950"/>
            <a:ext cx="796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>70%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496" name="文本框 16"/>
          <p:cNvSpPr txBox="1">
            <a:spLocks noChangeArrowheads="1"/>
          </p:cNvSpPr>
          <p:nvPr/>
        </p:nvSpPr>
        <p:spPr bwMode="auto">
          <a:xfrm>
            <a:off x="8947150" y="1762125"/>
            <a:ext cx="701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000000"/>
                </a:solidFill>
              </a:rPr>
              <a:t>50%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98638" y="4679950"/>
            <a:ext cx="555625" cy="55562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801813" y="3784600"/>
            <a:ext cx="555625" cy="5556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793875" y="2890838"/>
            <a:ext cx="555625" cy="55562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801813" y="2047875"/>
            <a:ext cx="555625" cy="5556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501" name="TextBox 26"/>
          <p:cNvSpPr txBox="1">
            <a:spLocks noChangeArrowheads="1"/>
          </p:cNvSpPr>
          <p:nvPr/>
        </p:nvSpPr>
        <p:spPr bwMode="auto">
          <a:xfrm>
            <a:off x="2546350" y="2071688"/>
            <a:ext cx="1454150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6" tIns="46648" rIns="93296" bIns="46648">
            <a:spAutoFit/>
          </a:bodyPr>
          <a:lstStyle>
            <a:lvl1pPr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单击此处添加段落文本单击此处添加</a:t>
            </a:r>
          </a:p>
        </p:txBody>
      </p:sp>
      <p:sp>
        <p:nvSpPr>
          <p:cNvPr id="20502" name="TextBox 26"/>
          <p:cNvSpPr txBox="1">
            <a:spLocks noChangeArrowheads="1"/>
          </p:cNvSpPr>
          <p:nvPr/>
        </p:nvSpPr>
        <p:spPr bwMode="auto">
          <a:xfrm>
            <a:off x="2538413" y="2955925"/>
            <a:ext cx="1454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6" tIns="46648" rIns="93296" bIns="46648">
            <a:spAutoFit/>
          </a:bodyPr>
          <a:lstStyle>
            <a:lvl1pPr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单击此处添加段落文本单击此处添加</a:t>
            </a:r>
          </a:p>
        </p:txBody>
      </p:sp>
      <p:sp>
        <p:nvSpPr>
          <p:cNvPr id="20503" name="TextBox 26"/>
          <p:cNvSpPr txBox="1">
            <a:spLocks noChangeArrowheads="1"/>
          </p:cNvSpPr>
          <p:nvPr/>
        </p:nvSpPr>
        <p:spPr bwMode="auto">
          <a:xfrm>
            <a:off x="2541588" y="3838575"/>
            <a:ext cx="1454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6" tIns="46648" rIns="93296" bIns="46648">
            <a:spAutoFit/>
          </a:bodyPr>
          <a:lstStyle>
            <a:lvl1pPr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单击此处添加段落文本单击此处添加</a:t>
            </a:r>
          </a:p>
        </p:txBody>
      </p:sp>
      <p:sp>
        <p:nvSpPr>
          <p:cNvPr id="20504" name="TextBox 26"/>
          <p:cNvSpPr txBox="1">
            <a:spLocks noChangeArrowheads="1"/>
          </p:cNvSpPr>
          <p:nvPr/>
        </p:nvSpPr>
        <p:spPr bwMode="auto">
          <a:xfrm>
            <a:off x="2532063" y="4722813"/>
            <a:ext cx="14541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96" tIns="46648" rIns="93296" bIns="46648">
            <a:spAutoFit/>
          </a:bodyPr>
          <a:lstStyle>
            <a:lvl1pPr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单击此处添加段落文本单击此处添加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2"/>
          <p:cNvGrpSpPr>
            <a:grpSpLocks/>
          </p:cNvGrpSpPr>
          <p:nvPr/>
        </p:nvGrpSpPr>
        <p:grpSpPr bwMode="auto">
          <a:xfrm>
            <a:off x="3570288" y="1943100"/>
            <a:ext cx="5413375" cy="684213"/>
            <a:chOff x="2801258" y="2537278"/>
            <a:chExt cx="5413828" cy="684893"/>
          </a:xfrm>
        </p:grpSpPr>
        <p:grpSp>
          <p:nvGrpSpPr>
            <p:cNvPr id="3143" name="组合 1"/>
            <p:cNvGrpSpPr>
              <a:grpSpLocks/>
            </p:cNvGrpSpPr>
            <p:nvPr/>
          </p:nvGrpSpPr>
          <p:grpSpPr bwMode="auto">
            <a:xfrm>
              <a:off x="2801258" y="2537278"/>
              <a:ext cx="5413828" cy="684893"/>
              <a:chOff x="-1493660" y="2508250"/>
              <a:chExt cx="8705238" cy="1841500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538413" y="2508250"/>
                <a:ext cx="6673165" cy="1841500"/>
              </a:xfrm>
              <a:custGeom>
                <a:avLst/>
                <a:gdLst>
                  <a:gd name="connsiteX0" fmla="*/ 0 w 6673934"/>
                  <a:gd name="connsiteY0" fmla="*/ 0 h 1841500"/>
                  <a:gd name="connsiteX1" fmla="*/ 5731501 w 6673934"/>
                  <a:gd name="connsiteY1" fmla="*/ 0 h 1841500"/>
                  <a:gd name="connsiteX2" fmla="*/ 6673934 w 6673934"/>
                  <a:gd name="connsiteY2" fmla="*/ 1841500 h 1841500"/>
                  <a:gd name="connsiteX3" fmla="*/ 0 w 6673934"/>
                  <a:gd name="connsiteY3" fmla="*/ 184150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73934" h="1841500">
                    <a:moveTo>
                      <a:pt x="0" y="0"/>
                    </a:moveTo>
                    <a:lnTo>
                      <a:pt x="5731501" y="0"/>
                    </a:lnTo>
                    <a:lnTo>
                      <a:pt x="6673934" y="1841500"/>
                    </a:lnTo>
                    <a:lnTo>
                      <a:pt x="0" y="1841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-1493660" y="2508250"/>
                <a:ext cx="171041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34185" y="2508250"/>
                <a:ext cx="8424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215838" y="2648513"/>
              <a:ext cx="3389597" cy="4624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点击此处添加目录文字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925093" y="2667582"/>
              <a:ext cx="1001796" cy="4624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</a:t>
              </a:r>
            </a:p>
          </p:txBody>
        </p:sp>
      </p:grpSp>
      <p:grpSp>
        <p:nvGrpSpPr>
          <p:cNvPr id="3075" name="组合 45"/>
          <p:cNvGrpSpPr>
            <a:grpSpLocks/>
          </p:cNvGrpSpPr>
          <p:nvPr/>
        </p:nvGrpSpPr>
        <p:grpSpPr bwMode="auto">
          <a:xfrm>
            <a:off x="3570288" y="2909888"/>
            <a:ext cx="5413375" cy="685800"/>
            <a:chOff x="2801258" y="2537278"/>
            <a:chExt cx="5413828" cy="684893"/>
          </a:xfrm>
        </p:grpSpPr>
        <p:grpSp>
          <p:nvGrpSpPr>
            <p:cNvPr id="3137" name="组合 46"/>
            <p:cNvGrpSpPr>
              <a:grpSpLocks/>
            </p:cNvGrpSpPr>
            <p:nvPr/>
          </p:nvGrpSpPr>
          <p:grpSpPr bwMode="auto">
            <a:xfrm>
              <a:off x="2801258" y="2537278"/>
              <a:ext cx="5413828" cy="684893"/>
              <a:chOff x="-1493660" y="2508250"/>
              <a:chExt cx="8705238" cy="1841500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538413" y="2508250"/>
                <a:ext cx="6673165" cy="1841500"/>
              </a:xfrm>
              <a:custGeom>
                <a:avLst/>
                <a:gdLst>
                  <a:gd name="connsiteX0" fmla="*/ 0 w 6673934"/>
                  <a:gd name="connsiteY0" fmla="*/ 0 h 1841500"/>
                  <a:gd name="connsiteX1" fmla="*/ 5731501 w 6673934"/>
                  <a:gd name="connsiteY1" fmla="*/ 0 h 1841500"/>
                  <a:gd name="connsiteX2" fmla="*/ 6673934 w 6673934"/>
                  <a:gd name="connsiteY2" fmla="*/ 1841500 h 1841500"/>
                  <a:gd name="connsiteX3" fmla="*/ 0 w 6673934"/>
                  <a:gd name="connsiteY3" fmla="*/ 184150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73934" h="1841500">
                    <a:moveTo>
                      <a:pt x="0" y="0"/>
                    </a:moveTo>
                    <a:lnTo>
                      <a:pt x="5731501" y="0"/>
                    </a:lnTo>
                    <a:lnTo>
                      <a:pt x="6673934" y="1841500"/>
                    </a:lnTo>
                    <a:lnTo>
                      <a:pt x="0" y="1841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-1493660" y="2508250"/>
                <a:ext cx="171041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334185" y="2508250"/>
                <a:ext cx="8424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4215838" y="2648256"/>
              <a:ext cx="3389597" cy="462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点击此处添加目录文字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925093" y="2667281"/>
              <a:ext cx="1001796" cy="462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</a:t>
              </a:r>
            </a:p>
          </p:txBody>
        </p:sp>
      </p:grpSp>
      <p:grpSp>
        <p:nvGrpSpPr>
          <p:cNvPr id="3076" name="组合 52"/>
          <p:cNvGrpSpPr>
            <a:grpSpLocks/>
          </p:cNvGrpSpPr>
          <p:nvPr/>
        </p:nvGrpSpPr>
        <p:grpSpPr bwMode="auto">
          <a:xfrm>
            <a:off x="3570288" y="3878263"/>
            <a:ext cx="5413375" cy="684212"/>
            <a:chOff x="2801258" y="2537278"/>
            <a:chExt cx="5413828" cy="684893"/>
          </a:xfrm>
        </p:grpSpPr>
        <p:grpSp>
          <p:nvGrpSpPr>
            <p:cNvPr id="3131" name="组合 53"/>
            <p:cNvGrpSpPr>
              <a:grpSpLocks/>
            </p:cNvGrpSpPr>
            <p:nvPr/>
          </p:nvGrpSpPr>
          <p:grpSpPr bwMode="auto">
            <a:xfrm>
              <a:off x="2801258" y="2537278"/>
              <a:ext cx="5413828" cy="684893"/>
              <a:chOff x="-1493660" y="2508250"/>
              <a:chExt cx="8705238" cy="1841500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538413" y="2508250"/>
                <a:ext cx="6673165" cy="1841500"/>
              </a:xfrm>
              <a:custGeom>
                <a:avLst/>
                <a:gdLst>
                  <a:gd name="connsiteX0" fmla="*/ 0 w 6673934"/>
                  <a:gd name="connsiteY0" fmla="*/ 0 h 1841500"/>
                  <a:gd name="connsiteX1" fmla="*/ 5731501 w 6673934"/>
                  <a:gd name="connsiteY1" fmla="*/ 0 h 1841500"/>
                  <a:gd name="connsiteX2" fmla="*/ 6673934 w 6673934"/>
                  <a:gd name="connsiteY2" fmla="*/ 1841500 h 1841500"/>
                  <a:gd name="connsiteX3" fmla="*/ 0 w 6673934"/>
                  <a:gd name="connsiteY3" fmla="*/ 184150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73934" h="1841500">
                    <a:moveTo>
                      <a:pt x="0" y="0"/>
                    </a:moveTo>
                    <a:lnTo>
                      <a:pt x="5731501" y="0"/>
                    </a:lnTo>
                    <a:lnTo>
                      <a:pt x="6673934" y="1841500"/>
                    </a:lnTo>
                    <a:lnTo>
                      <a:pt x="0" y="1841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-1493660" y="2508250"/>
                <a:ext cx="171041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34185" y="2508250"/>
                <a:ext cx="8424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4215838" y="2648514"/>
              <a:ext cx="3389597" cy="4624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点击此处添加目录文字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925093" y="2667583"/>
              <a:ext cx="1001796" cy="46242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</a:t>
              </a:r>
            </a:p>
          </p:txBody>
        </p:sp>
      </p:grpSp>
      <p:grpSp>
        <p:nvGrpSpPr>
          <p:cNvPr id="3077" name="组合 59"/>
          <p:cNvGrpSpPr>
            <a:grpSpLocks/>
          </p:cNvGrpSpPr>
          <p:nvPr/>
        </p:nvGrpSpPr>
        <p:grpSpPr bwMode="auto">
          <a:xfrm>
            <a:off x="3570288" y="4845050"/>
            <a:ext cx="5413375" cy="685800"/>
            <a:chOff x="2801258" y="2537278"/>
            <a:chExt cx="5413828" cy="684893"/>
          </a:xfrm>
        </p:grpSpPr>
        <p:grpSp>
          <p:nvGrpSpPr>
            <p:cNvPr id="3125" name="组合 60"/>
            <p:cNvGrpSpPr>
              <a:grpSpLocks/>
            </p:cNvGrpSpPr>
            <p:nvPr/>
          </p:nvGrpSpPr>
          <p:grpSpPr bwMode="auto">
            <a:xfrm>
              <a:off x="2801258" y="2537278"/>
              <a:ext cx="5413828" cy="684893"/>
              <a:chOff x="-1493660" y="2508250"/>
              <a:chExt cx="8705238" cy="1841500"/>
            </a:xfrm>
          </p:grpSpPr>
          <p:sp>
            <p:nvSpPr>
              <p:cNvPr id="64" name="任意多边形 63"/>
              <p:cNvSpPr/>
              <p:nvPr/>
            </p:nvSpPr>
            <p:spPr>
              <a:xfrm>
                <a:off x="538413" y="2508250"/>
                <a:ext cx="6673165" cy="1841500"/>
              </a:xfrm>
              <a:custGeom>
                <a:avLst/>
                <a:gdLst>
                  <a:gd name="connsiteX0" fmla="*/ 0 w 6673934"/>
                  <a:gd name="connsiteY0" fmla="*/ 0 h 1841500"/>
                  <a:gd name="connsiteX1" fmla="*/ 5731501 w 6673934"/>
                  <a:gd name="connsiteY1" fmla="*/ 0 h 1841500"/>
                  <a:gd name="connsiteX2" fmla="*/ 6673934 w 6673934"/>
                  <a:gd name="connsiteY2" fmla="*/ 1841500 h 1841500"/>
                  <a:gd name="connsiteX3" fmla="*/ 0 w 6673934"/>
                  <a:gd name="connsiteY3" fmla="*/ 184150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73934" h="1841500">
                    <a:moveTo>
                      <a:pt x="0" y="0"/>
                    </a:moveTo>
                    <a:lnTo>
                      <a:pt x="5731501" y="0"/>
                    </a:lnTo>
                    <a:lnTo>
                      <a:pt x="6673934" y="1841500"/>
                    </a:lnTo>
                    <a:lnTo>
                      <a:pt x="0" y="1841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-1493660" y="2508250"/>
                <a:ext cx="171041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334185" y="2508250"/>
                <a:ext cx="84243" cy="1841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4215838" y="2648256"/>
              <a:ext cx="3389597" cy="462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点击此处添加目录文字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925093" y="2667281"/>
              <a:ext cx="1001796" cy="462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</a:t>
              </a:r>
            </a:p>
          </p:txBody>
        </p:sp>
      </p:grpSp>
      <p:sp>
        <p:nvSpPr>
          <p:cNvPr id="4" name="直角三角形 3"/>
          <p:cNvSpPr/>
          <p:nvPr/>
        </p:nvSpPr>
        <p:spPr>
          <a:xfrm rot="5400000">
            <a:off x="58737" y="-58737"/>
            <a:ext cx="4106863" cy="422433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74625" y="176213"/>
            <a:ext cx="2336800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80" name="组合 96"/>
          <p:cNvGrpSpPr>
            <a:grpSpLocks/>
          </p:cNvGrpSpPr>
          <p:nvPr/>
        </p:nvGrpSpPr>
        <p:grpSpPr bwMode="auto">
          <a:xfrm flipH="1">
            <a:off x="9934575" y="2286000"/>
            <a:ext cx="1316038" cy="4252913"/>
            <a:chOff x="4322763" y="501650"/>
            <a:chExt cx="1316037" cy="4252913"/>
          </a:xfrm>
        </p:grpSpPr>
        <p:grpSp>
          <p:nvGrpSpPr>
            <p:cNvPr id="3081" name="组合 97"/>
            <p:cNvGrpSpPr>
              <a:grpSpLocks/>
            </p:cNvGrpSpPr>
            <p:nvPr/>
          </p:nvGrpSpPr>
          <p:grpSpPr bwMode="auto">
            <a:xfrm>
              <a:off x="5338763" y="1619250"/>
              <a:ext cx="300037" cy="215900"/>
              <a:chOff x="5338763" y="1619250"/>
              <a:chExt cx="300037" cy="215900"/>
            </a:xfrm>
          </p:grpSpPr>
          <p:sp>
            <p:nvSpPr>
              <p:cNvPr id="3118" name="Freeform 45"/>
              <p:cNvSpPr>
                <a:spLocks/>
              </p:cNvSpPr>
              <p:nvPr/>
            </p:nvSpPr>
            <p:spPr bwMode="auto">
              <a:xfrm>
                <a:off x="5422900" y="1619250"/>
                <a:ext cx="66675" cy="115888"/>
              </a:xfrm>
              <a:custGeom>
                <a:avLst/>
                <a:gdLst>
                  <a:gd name="T0" fmla="*/ 0 w 4"/>
                  <a:gd name="T1" fmla="*/ 2147483647 h 7"/>
                  <a:gd name="T2" fmla="*/ 2147483647 w 4"/>
                  <a:gd name="T3" fmla="*/ 2147483647 h 7"/>
                  <a:gd name="T4" fmla="*/ 2147483647 w 4"/>
                  <a:gd name="T5" fmla="*/ 2147483647 h 7"/>
                  <a:gd name="T6" fmla="*/ 2147483647 w 4"/>
                  <a:gd name="T7" fmla="*/ 0 h 7"/>
                  <a:gd name="T8" fmla="*/ 2147483647 w 4"/>
                  <a:gd name="T9" fmla="*/ 2147483647 h 7"/>
                  <a:gd name="T10" fmla="*/ 0 w 4"/>
                  <a:gd name="T11" fmla="*/ 2147483647 h 7"/>
                  <a:gd name="T12" fmla="*/ 0 w 4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0" y="7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1" y="6"/>
                      <a:pt x="1" y="5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68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9" name="Freeform 46"/>
              <p:cNvSpPr>
                <a:spLocks/>
              </p:cNvSpPr>
              <p:nvPr/>
            </p:nvSpPr>
            <p:spPr bwMode="auto">
              <a:xfrm>
                <a:off x="5338763" y="1635125"/>
                <a:ext cx="233362" cy="200025"/>
              </a:xfrm>
              <a:custGeom>
                <a:avLst/>
                <a:gdLst>
                  <a:gd name="T0" fmla="*/ 2147483647 w 14"/>
                  <a:gd name="T1" fmla="*/ 2147483647 h 12"/>
                  <a:gd name="T2" fmla="*/ 2147483647 w 14"/>
                  <a:gd name="T3" fmla="*/ 2147483647 h 12"/>
                  <a:gd name="T4" fmla="*/ 2147483647 w 14"/>
                  <a:gd name="T5" fmla="*/ 2147483647 h 12"/>
                  <a:gd name="T6" fmla="*/ 2147483647 w 14"/>
                  <a:gd name="T7" fmla="*/ 0 h 12"/>
                  <a:gd name="T8" fmla="*/ 2147483647 w 14"/>
                  <a:gd name="T9" fmla="*/ 2147483647 h 12"/>
                  <a:gd name="T10" fmla="*/ 0 w 14"/>
                  <a:gd name="T11" fmla="*/ 2147483647 h 12"/>
                  <a:gd name="T12" fmla="*/ 2147483647 w 14"/>
                  <a:gd name="T13" fmla="*/ 2147483647 h 12"/>
                  <a:gd name="T14" fmla="*/ 2147483647 w 14"/>
                  <a:gd name="T15" fmla="*/ 2147483647 h 12"/>
                  <a:gd name="T16" fmla="*/ 2147483647 w 14"/>
                  <a:gd name="T17" fmla="*/ 2147483647 h 12"/>
                  <a:gd name="T18" fmla="*/ 2147483647 w 14"/>
                  <a:gd name="T19" fmla="*/ 2147483647 h 12"/>
                  <a:gd name="T20" fmla="*/ 2147483647 w 14"/>
                  <a:gd name="T21" fmla="*/ 2147483647 h 12"/>
                  <a:gd name="T22" fmla="*/ 2147483647 w 14"/>
                  <a:gd name="T23" fmla="*/ 2147483647 h 12"/>
                  <a:gd name="T24" fmla="*/ 2147483647 w 14"/>
                  <a:gd name="T25" fmla="*/ 2147483647 h 12"/>
                  <a:gd name="T26" fmla="*/ 2147483647 w 14"/>
                  <a:gd name="T27" fmla="*/ 2147483647 h 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" h="12">
                    <a:moveTo>
                      <a:pt x="9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8"/>
                      <a:pt x="13" y="6"/>
                      <a:pt x="13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4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E2B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0" name="Freeform 47"/>
              <p:cNvSpPr>
                <a:spLocks/>
              </p:cNvSpPr>
              <p:nvPr/>
            </p:nvSpPr>
            <p:spPr bwMode="auto">
              <a:xfrm>
                <a:off x="5572125" y="1701800"/>
                <a:ext cx="33337" cy="8413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2147483647 h 5"/>
                  <a:gd name="T8" fmla="*/ 2147483647 w 2"/>
                  <a:gd name="T9" fmla="*/ 2147483647 h 5"/>
                  <a:gd name="T10" fmla="*/ 2147483647 w 2"/>
                  <a:gd name="T11" fmla="*/ 0 h 5"/>
                  <a:gd name="T12" fmla="*/ 0 w 2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2B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1" name="Freeform 49"/>
              <p:cNvSpPr>
                <a:spLocks/>
              </p:cNvSpPr>
              <p:nvPr/>
            </p:nvSpPr>
            <p:spPr bwMode="auto">
              <a:xfrm>
                <a:off x="5605463" y="1652588"/>
                <a:ext cx="17462" cy="82550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147483647 h 5"/>
                  <a:gd name="T4" fmla="*/ 0 w 1"/>
                  <a:gd name="T5" fmla="*/ 2147483647 h 5"/>
                  <a:gd name="T6" fmla="*/ 2147483647 w 1"/>
                  <a:gd name="T7" fmla="*/ 2147483647 h 5"/>
                  <a:gd name="T8" fmla="*/ 2147483647 w 1"/>
                  <a:gd name="T9" fmla="*/ 2147483647 h 5"/>
                  <a:gd name="T10" fmla="*/ 0 w 1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2B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2" name="Freeform 50"/>
              <p:cNvSpPr>
                <a:spLocks/>
              </p:cNvSpPr>
              <p:nvPr/>
            </p:nvSpPr>
            <p:spPr bwMode="auto">
              <a:xfrm>
                <a:off x="5589588" y="1701800"/>
                <a:ext cx="33337" cy="117475"/>
              </a:xfrm>
              <a:custGeom>
                <a:avLst/>
                <a:gdLst>
                  <a:gd name="T0" fmla="*/ 2147483647 w 2"/>
                  <a:gd name="T1" fmla="*/ 0 h 7"/>
                  <a:gd name="T2" fmla="*/ 2147483647 w 2"/>
                  <a:gd name="T3" fmla="*/ 0 h 7"/>
                  <a:gd name="T4" fmla="*/ 0 w 2"/>
                  <a:gd name="T5" fmla="*/ 0 h 7"/>
                  <a:gd name="T6" fmla="*/ 2147483647 w 2"/>
                  <a:gd name="T7" fmla="*/ 2147483647 h 7"/>
                  <a:gd name="T8" fmla="*/ 0 w 2"/>
                  <a:gd name="T9" fmla="*/ 2147483647 h 7"/>
                  <a:gd name="T10" fmla="*/ 0 w 2"/>
                  <a:gd name="T11" fmla="*/ 2147483647 h 7"/>
                  <a:gd name="T12" fmla="*/ 2147483647 w 2"/>
                  <a:gd name="T13" fmla="*/ 2147483647 h 7"/>
                  <a:gd name="T14" fmla="*/ 2147483647 w 2"/>
                  <a:gd name="T15" fmla="*/ 2147483647 h 7"/>
                  <a:gd name="T16" fmla="*/ 2147483647 w 2"/>
                  <a:gd name="T17" fmla="*/ 2147483647 h 7"/>
                  <a:gd name="T18" fmla="*/ 2147483647 w 2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68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3" name="Freeform 51"/>
              <p:cNvSpPr>
                <a:spLocks/>
              </p:cNvSpPr>
              <p:nvPr/>
            </p:nvSpPr>
            <p:spPr bwMode="auto">
              <a:xfrm>
                <a:off x="5605463" y="1635125"/>
                <a:ext cx="33337" cy="117475"/>
              </a:xfrm>
              <a:custGeom>
                <a:avLst/>
                <a:gdLst>
                  <a:gd name="T0" fmla="*/ 2147483647 w 2"/>
                  <a:gd name="T1" fmla="*/ 2147483647 h 7"/>
                  <a:gd name="T2" fmla="*/ 2147483647 w 2"/>
                  <a:gd name="T3" fmla="*/ 2147483647 h 7"/>
                  <a:gd name="T4" fmla="*/ 2147483647 w 2"/>
                  <a:gd name="T5" fmla="*/ 0 h 7"/>
                  <a:gd name="T6" fmla="*/ 0 w 2"/>
                  <a:gd name="T7" fmla="*/ 2147483647 h 7"/>
                  <a:gd name="T8" fmla="*/ 2147483647 w 2"/>
                  <a:gd name="T9" fmla="*/ 2147483647 h 7"/>
                  <a:gd name="T10" fmla="*/ 2147483647 w 2"/>
                  <a:gd name="T11" fmla="*/ 2147483647 h 7"/>
                  <a:gd name="T12" fmla="*/ 2147483647 w 2"/>
                  <a:gd name="T13" fmla="*/ 214748364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7">
                    <a:moveTo>
                      <a:pt x="1" y="7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B68B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4" name="Freeform 52"/>
              <p:cNvSpPr>
                <a:spLocks/>
              </p:cNvSpPr>
              <p:nvPr/>
            </p:nvSpPr>
            <p:spPr bwMode="auto">
              <a:xfrm>
                <a:off x="5538788" y="1735138"/>
                <a:ext cx="33337" cy="84138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2147483647 h 5"/>
                  <a:gd name="T8" fmla="*/ 2147483647 w 2"/>
                  <a:gd name="T9" fmla="*/ 0 h 5"/>
                  <a:gd name="T10" fmla="*/ 2147483647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3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E2B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82" name="组合 98"/>
            <p:cNvGrpSpPr>
              <a:grpSpLocks/>
            </p:cNvGrpSpPr>
            <p:nvPr/>
          </p:nvGrpSpPr>
          <p:grpSpPr bwMode="auto">
            <a:xfrm>
              <a:off x="4322763" y="501650"/>
              <a:ext cx="1266825" cy="4252913"/>
              <a:chOff x="4322763" y="501650"/>
              <a:chExt cx="1266825" cy="4252913"/>
            </a:xfrm>
          </p:grpSpPr>
          <p:sp>
            <p:nvSpPr>
              <p:cNvPr id="3083" name="Freeform 82"/>
              <p:cNvSpPr>
                <a:spLocks/>
              </p:cNvSpPr>
              <p:nvPr/>
            </p:nvSpPr>
            <p:spPr bwMode="auto">
              <a:xfrm>
                <a:off x="4738688" y="4538663"/>
                <a:ext cx="684212" cy="182563"/>
              </a:xfrm>
              <a:custGeom>
                <a:avLst/>
                <a:gdLst>
                  <a:gd name="T0" fmla="*/ 2147483647 w 41"/>
                  <a:gd name="T1" fmla="*/ 2147483647 h 11"/>
                  <a:gd name="T2" fmla="*/ 2147483647 w 41"/>
                  <a:gd name="T3" fmla="*/ 0 h 11"/>
                  <a:gd name="T4" fmla="*/ 2147483647 w 41"/>
                  <a:gd name="T5" fmla="*/ 0 h 11"/>
                  <a:gd name="T6" fmla="*/ 0 w 41"/>
                  <a:gd name="T7" fmla="*/ 2147483647 h 11"/>
                  <a:gd name="T8" fmla="*/ 2147483647 w 41"/>
                  <a:gd name="T9" fmla="*/ 2147483647 h 11"/>
                  <a:gd name="T10" fmla="*/ 2147483647 w 41"/>
                  <a:gd name="T11" fmla="*/ 2147483647 h 11"/>
                  <a:gd name="T12" fmla="*/ 2147483647 w 41"/>
                  <a:gd name="T13" fmla="*/ 2147483647 h 11"/>
                  <a:gd name="T14" fmla="*/ 2147483647 w 41"/>
                  <a:gd name="T15" fmla="*/ 2147483647 h 11"/>
                  <a:gd name="T16" fmla="*/ 2147483647 w 41"/>
                  <a:gd name="T17" fmla="*/ 2147483647 h 11"/>
                  <a:gd name="T18" fmla="*/ 2147483647 w 41"/>
                  <a:gd name="T19" fmla="*/ 2147483647 h 11"/>
                  <a:gd name="T20" fmla="*/ 2147483647 w 41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1" h="11">
                    <a:moveTo>
                      <a:pt x="30" y="4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7" y="2"/>
                      <a:pt x="9" y="2"/>
                      <a:pt x="1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8" y="11"/>
                      <a:pt x="35" y="10"/>
                      <a:pt x="41" y="7"/>
                    </a:cubicBezTo>
                    <a:cubicBezTo>
                      <a:pt x="41" y="4"/>
                      <a:pt x="37" y="3"/>
                      <a:pt x="3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84" name="组合 100"/>
              <p:cNvGrpSpPr>
                <a:grpSpLocks/>
              </p:cNvGrpSpPr>
              <p:nvPr/>
            </p:nvGrpSpPr>
            <p:grpSpPr bwMode="auto">
              <a:xfrm>
                <a:off x="4322763" y="501650"/>
                <a:ext cx="1266825" cy="4252913"/>
                <a:chOff x="4322763" y="501650"/>
                <a:chExt cx="1266825" cy="4252913"/>
              </a:xfrm>
            </p:grpSpPr>
            <p:sp>
              <p:nvSpPr>
                <p:cNvPr id="3085" name="Freeform 57"/>
                <p:cNvSpPr>
                  <a:spLocks/>
                </p:cNvSpPr>
                <p:nvPr/>
              </p:nvSpPr>
              <p:spPr bwMode="auto">
                <a:xfrm>
                  <a:off x="4689475" y="501650"/>
                  <a:ext cx="433387" cy="415925"/>
                </a:xfrm>
                <a:custGeom>
                  <a:avLst/>
                  <a:gdLst>
                    <a:gd name="T0" fmla="*/ 2147483647 w 26"/>
                    <a:gd name="T1" fmla="*/ 2147483647 h 25"/>
                    <a:gd name="T2" fmla="*/ 2147483647 w 26"/>
                    <a:gd name="T3" fmla="*/ 2147483647 h 25"/>
                    <a:gd name="T4" fmla="*/ 2147483647 w 26"/>
                    <a:gd name="T5" fmla="*/ 2147483647 h 25"/>
                    <a:gd name="T6" fmla="*/ 2147483647 w 26"/>
                    <a:gd name="T7" fmla="*/ 2147483647 h 25"/>
                    <a:gd name="T8" fmla="*/ 0 w 26"/>
                    <a:gd name="T9" fmla="*/ 2147483647 h 25"/>
                    <a:gd name="T10" fmla="*/ 0 w 26"/>
                    <a:gd name="T11" fmla="*/ 2147483647 h 25"/>
                    <a:gd name="T12" fmla="*/ 2147483647 w 26"/>
                    <a:gd name="T13" fmla="*/ 2147483647 h 25"/>
                    <a:gd name="T14" fmla="*/ 2147483647 w 26"/>
                    <a:gd name="T15" fmla="*/ 2147483647 h 25"/>
                    <a:gd name="T16" fmla="*/ 2147483647 w 26"/>
                    <a:gd name="T17" fmla="*/ 2147483647 h 2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6" h="25">
                      <a:moveTo>
                        <a:pt x="15" y="15"/>
                      </a:move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1" y="1"/>
                        <a:pt x="16" y="0"/>
                        <a:pt x="11" y="1"/>
                      </a:cubicBezTo>
                      <a:cubicBezTo>
                        <a:pt x="5" y="4"/>
                        <a:pt x="2" y="8"/>
                        <a:pt x="0" y="14"/>
                      </a:cubicBezTo>
                      <a:cubicBezTo>
                        <a:pt x="0" y="17"/>
                        <a:pt x="0" y="21"/>
                        <a:pt x="0" y="25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11" y="11"/>
                        <a:pt x="13" y="12"/>
                        <a:pt x="15" y="15"/>
                      </a:cubicBezTo>
                      <a:close/>
                    </a:path>
                  </a:pathLst>
                </a:custGeom>
                <a:solidFill>
                  <a:srgbClr val="5957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086" name="组合 102"/>
                <p:cNvGrpSpPr>
                  <a:grpSpLocks/>
                </p:cNvGrpSpPr>
                <p:nvPr/>
              </p:nvGrpSpPr>
              <p:grpSpPr bwMode="auto">
                <a:xfrm>
                  <a:off x="4322763" y="568325"/>
                  <a:ext cx="1266825" cy="4186238"/>
                  <a:chOff x="4322763" y="568325"/>
                  <a:chExt cx="1266825" cy="4186238"/>
                </a:xfrm>
              </p:grpSpPr>
              <p:sp>
                <p:nvSpPr>
                  <p:cNvPr id="3087" name="Freeform 10"/>
                  <p:cNvSpPr>
                    <a:spLocks/>
                  </p:cNvSpPr>
                  <p:nvPr/>
                </p:nvSpPr>
                <p:spPr bwMode="auto">
                  <a:xfrm>
                    <a:off x="5356225" y="2003425"/>
                    <a:ext cx="33337" cy="15875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147483647 w 2"/>
                      <a:gd name="T3" fmla="*/ 0 h 1"/>
                      <a:gd name="T4" fmla="*/ 2147483647 w 2"/>
                      <a:gd name="T5" fmla="*/ 0 h 1"/>
                      <a:gd name="T6" fmla="*/ 0 w 2"/>
                      <a:gd name="T7" fmla="*/ 0 h 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989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8" name="Freeform 48"/>
                  <p:cNvSpPr>
                    <a:spLocks/>
                  </p:cNvSpPr>
                  <p:nvPr/>
                </p:nvSpPr>
                <p:spPr bwMode="auto">
                  <a:xfrm>
                    <a:off x="5389563" y="1719263"/>
                    <a:ext cx="200025" cy="133350"/>
                  </a:xfrm>
                  <a:custGeom>
                    <a:avLst/>
                    <a:gdLst>
                      <a:gd name="T0" fmla="*/ 2147483647 w 126"/>
                      <a:gd name="T1" fmla="*/ 0 h 84"/>
                      <a:gd name="T2" fmla="*/ 2147483647 w 126"/>
                      <a:gd name="T3" fmla="*/ 2147483647 h 84"/>
                      <a:gd name="T4" fmla="*/ 2147483647 w 126"/>
                      <a:gd name="T5" fmla="*/ 2147483647 h 84"/>
                      <a:gd name="T6" fmla="*/ 2147483647 w 126"/>
                      <a:gd name="T7" fmla="*/ 2147483647 h 84"/>
                      <a:gd name="T8" fmla="*/ 2147483647 w 126"/>
                      <a:gd name="T9" fmla="*/ 2147483647 h 84"/>
                      <a:gd name="T10" fmla="*/ 0 w 126"/>
                      <a:gd name="T11" fmla="*/ 2147483647 h 84"/>
                      <a:gd name="T12" fmla="*/ 2147483647 w 126"/>
                      <a:gd name="T13" fmla="*/ 2147483647 h 84"/>
                      <a:gd name="T14" fmla="*/ 2147483647 w 126"/>
                      <a:gd name="T15" fmla="*/ 2147483647 h 84"/>
                      <a:gd name="T16" fmla="*/ 2147483647 w 126"/>
                      <a:gd name="T17" fmla="*/ 2147483647 h 84"/>
                      <a:gd name="T18" fmla="*/ 2147483647 w 126"/>
                      <a:gd name="T19" fmla="*/ 2147483647 h 84"/>
                      <a:gd name="T20" fmla="*/ 2147483647 w 126"/>
                      <a:gd name="T21" fmla="*/ 2147483647 h 84"/>
                      <a:gd name="T22" fmla="*/ 2147483647 w 126"/>
                      <a:gd name="T23" fmla="*/ 2147483647 h 84"/>
                      <a:gd name="T24" fmla="*/ 2147483647 w 126"/>
                      <a:gd name="T25" fmla="*/ 0 h 8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26" h="84">
                        <a:moveTo>
                          <a:pt x="115" y="0"/>
                        </a:moveTo>
                        <a:lnTo>
                          <a:pt x="105" y="10"/>
                        </a:lnTo>
                        <a:lnTo>
                          <a:pt x="115" y="42"/>
                        </a:lnTo>
                        <a:lnTo>
                          <a:pt x="105" y="63"/>
                        </a:lnTo>
                        <a:lnTo>
                          <a:pt x="94" y="63"/>
                        </a:lnTo>
                        <a:lnTo>
                          <a:pt x="0" y="73"/>
                        </a:lnTo>
                        <a:lnTo>
                          <a:pt x="10" y="84"/>
                        </a:lnTo>
                        <a:lnTo>
                          <a:pt x="94" y="84"/>
                        </a:lnTo>
                        <a:lnTo>
                          <a:pt x="126" y="63"/>
                        </a:lnTo>
                        <a:lnTo>
                          <a:pt x="126" y="42"/>
                        </a:lnTo>
                        <a:lnTo>
                          <a:pt x="126" y="31"/>
                        </a:ln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9" name="Freeform 53"/>
                  <p:cNvSpPr>
                    <a:spLocks/>
                  </p:cNvSpPr>
                  <p:nvPr/>
                </p:nvSpPr>
                <p:spPr bwMode="auto">
                  <a:xfrm>
                    <a:off x="5272088" y="1785938"/>
                    <a:ext cx="133350" cy="150813"/>
                  </a:xfrm>
                  <a:custGeom>
                    <a:avLst/>
                    <a:gdLst>
                      <a:gd name="T0" fmla="*/ 2147483647 w 84"/>
                      <a:gd name="T1" fmla="*/ 2147483647 h 95"/>
                      <a:gd name="T2" fmla="*/ 2147483647 w 84"/>
                      <a:gd name="T3" fmla="*/ 0 h 95"/>
                      <a:gd name="T4" fmla="*/ 0 w 84"/>
                      <a:gd name="T5" fmla="*/ 2147483647 h 95"/>
                      <a:gd name="T6" fmla="*/ 2147483647 w 84"/>
                      <a:gd name="T7" fmla="*/ 2147483647 h 95"/>
                      <a:gd name="T8" fmla="*/ 2147483647 w 84"/>
                      <a:gd name="T9" fmla="*/ 2147483647 h 95"/>
                      <a:gd name="T10" fmla="*/ 2147483647 w 84"/>
                      <a:gd name="T11" fmla="*/ 2147483647 h 9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84" h="95">
                        <a:moveTo>
                          <a:pt x="74" y="31"/>
                        </a:moveTo>
                        <a:lnTo>
                          <a:pt x="53" y="0"/>
                        </a:lnTo>
                        <a:lnTo>
                          <a:pt x="0" y="63"/>
                        </a:lnTo>
                        <a:lnTo>
                          <a:pt x="42" y="95"/>
                        </a:lnTo>
                        <a:lnTo>
                          <a:pt x="84" y="42"/>
                        </a:lnTo>
                        <a:lnTo>
                          <a:pt x="74" y="31"/>
                        </a:ln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0" name="Freeform 54"/>
                  <p:cNvSpPr>
                    <a:spLocks/>
                  </p:cNvSpPr>
                  <p:nvPr/>
                </p:nvSpPr>
                <p:spPr bwMode="auto">
                  <a:xfrm>
                    <a:off x="5038725" y="1868488"/>
                    <a:ext cx="350837" cy="184150"/>
                  </a:xfrm>
                  <a:custGeom>
                    <a:avLst/>
                    <a:gdLst>
                      <a:gd name="T0" fmla="*/ 2147483647 w 21"/>
                      <a:gd name="T1" fmla="*/ 2147483647 h 11"/>
                      <a:gd name="T2" fmla="*/ 2147483647 w 21"/>
                      <a:gd name="T3" fmla="*/ 2147483647 h 11"/>
                      <a:gd name="T4" fmla="*/ 2147483647 w 21"/>
                      <a:gd name="T5" fmla="*/ 2147483647 h 11"/>
                      <a:gd name="T6" fmla="*/ 2147483647 w 21"/>
                      <a:gd name="T7" fmla="*/ 0 h 11"/>
                      <a:gd name="T8" fmla="*/ 2147483647 w 21"/>
                      <a:gd name="T9" fmla="*/ 0 h 11"/>
                      <a:gd name="T10" fmla="*/ 2147483647 w 21"/>
                      <a:gd name="T11" fmla="*/ 2147483647 h 11"/>
                      <a:gd name="T12" fmla="*/ 0 w 21"/>
                      <a:gd name="T13" fmla="*/ 2147483647 h 11"/>
                      <a:gd name="T14" fmla="*/ 2147483647 w 21"/>
                      <a:gd name="T15" fmla="*/ 2147483647 h 11"/>
                      <a:gd name="T16" fmla="*/ 2147483647 w 21"/>
                      <a:gd name="T17" fmla="*/ 2147483647 h 11"/>
                      <a:gd name="T18" fmla="*/ 2147483647 w 21"/>
                      <a:gd name="T19" fmla="*/ 2147483647 h 11"/>
                      <a:gd name="T20" fmla="*/ 2147483647 w 21"/>
                      <a:gd name="T21" fmla="*/ 2147483647 h 11"/>
                      <a:gd name="T22" fmla="*/ 2147483647 w 21"/>
                      <a:gd name="T23" fmla="*/ 2147483647 h 11"/>
                      <a:gd name="T24" fmla="*/ 2147483647 w 21"/>
                      <a:gd name="T25" fmla="*/ 2147483647 h 11"/>
                      <a:gd name="T26" fmla="*/ 2147483647 w 21"/>
                      <a:gd name="T27" fmla="*/ 2147483647 h 11"/>
                      <a:gd name="T28" fmla="*/ 2147483647 w 21"/>
                      <a:gd name="T29" fmla="*/ 2147483647 h 11"/>
                      <a:gd name="T30" fmla="*/ 2147483647 w 21"/>
                      <a:gd name="T31" fmla="*/ 2147483647 h 11"/>
                      <a:gd name="T32" fmla="*/ 2147483647 w 21"/>
                      <a:gd name="T33" fmla="*/ 2147483647 h 11"/>
                      <a:gd name="T34" fmla="*/ 2147483647 w 21"/>
                      <a:gd name="T35" fmla="*/ 2147483647 h 11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21" h="11">
                        <a:moveTo>
                          <a:pt x="20" y="5"/>
                        </a:moveTo>
                        <a:cubicBezTo>
                          <a:pt x="18" y="4"/>
                          <a:pt x="18" y="4"/>
                          <a:pt x="18" y="4"/>
                        </a:cubicBezTo>
                        <a:cubicBezTo>
                          <a:pt x="14" y="1"/>
                          <a:pt x="14" y="1"/>
                          <a:pt x="14" y="1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5"/>
                          <a:pt x="1" y="6"/>
                          <a:pt x="1" y="8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4" y="11"/>
                          <a:pt x="14" y="11"/>
                          <a:pt x="14" y="11"/>
                        </a:cubicBezTo>
                        <a:cubicBezTo>
                          <a:pt x="14" y="10"/>
                          <a:pt x="13" y="10"/>
                          <a:pt x="12" y="9"/>
                        </a:cubicBezTo>
                        <a:cubicBezTo>
                          <a:pt x="14" y="10"/>
                          <a:pt x="15" y="9"/>
                          <a:pt x="16" y="8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5" y="7"/>
                          <a:pt x="16" y="7"/>
                          <a:pt x="16" y="5"/>
                        </a:cubicBezTo>
                        <a:cubicBezTo>
                          <a:pt x="15" y="4"/>
                          <a:pt x="15" y="4"/>
                          <a:pt x="15" y="4"/>
                        </a:cubicBezTo>
                        <a:cubicBezTo>
                          <a:pt x="15" y="3"/>
                          <a:pt x="15" y="3"/>
                          <a:pt x="15" y="3"/>
                        </a:cubicBezTo>
                        <a:cubicBezTo>
                          <a:pt x="21" y="7"/>
                          <a:pt x="21" y="7"/>
                          <a:pt x="21" y="7"/>
                        </a:cubicBezTo>
                        <a:cubicBezTo>
                          <a:pt x="21" y="6"/>
                          <a:pt x="20" y="6"/>
                          <a:pt x="20" y="5"/>
                        </a:cubicBezTo>
                        <a:close/>
                      </a:path>
                    </a:pathLst>
                  </a:custGeom>
                  <a:solidFill>
                    <a:srgbClr val="E2B9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1" name="Freeform 55"/>
                  <p:cNvSpPr>
                    <a:spLocks/>
                  </p:cNvSpPr>
                  <p:nvPr/>
                </p:nvSpPr>
                <p:spPr bwMode="auto">
                  <a:xfrm>
                    <a:off x="5122863" y="1752600"/>
                    <a:ext cx="233362" cy="133350"/>
                  </a:xfrm>
                  <a:custGeom>
                    <a:avLst/>
                    <a:gdLst>
                      <a:gd name="T0" fmla="*/ 2147483647 w 14"/>
                      <a:gd name="T1" fmla="*/ 2147483647 h 8"/>
                      <a:gd name="T2" fmla="*/ 2147483647 w 14"/>
                      <a:gd name="T3" fmla="*/ 0 h 8"/>
                      <a:gd name="T4" fmla="*/ 0 w 14"/>
                      <a:gd name="T5" fmla="*/ 2147483647 h 8"/>
                      <a:gd name="T6" fmla="*/ 0 w 14"/>
                      <a:gd name="T7" fmla="*/ 2147483647 h 8"/>
                      <a:gd name="T8" fmla="*/ 2147483647 w 14"/>
                      <a:gd name="T9" fmla="*/ 2147483647 h 8"/>
                      <a:gd name="T10" fmla="*/ 2147483647 w 14"/>
                      <a:gd name="T11" fmla="*/ 2147483647 h 8"/>
                      <a:gd name="T12" fmla="*/ 2147483647 w 14"/>
                      <a:gd name="T13" fmla="*/ 2147483647 h 8"/>
                      <a:gd name="T14" fmla="*/ 2147483647 w 14"/>
                      <a:gd name="T15" fmla="*/ 2147483647 h 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14" h="8">
                        <a:moveTo>
                          <a:pt x="14" y="2"/>
                        </a:move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0" y="7"/>
                          <a:pt x="0" y="7"/>
                          <a:pt x="0" y="8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lnTo>
                          <a:pt x="14" y="2"/>
                        </a:lnTo>
                        <a:close/>
                      </a:path>
                    </a:pathLst>
                  </a:custGeom>
                  <a:solidFill>
                    <a:srgbClr val="F5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2" name="Freeform 56"/>
                  <p:cNvSpPr>
                    <a:spLocks/>
                  </p:cNvSpPr>
                  <p:nvPr/>
                </p:nvSpPr>
                <p:spPr bwMode="auto">
                  <a:xfrm>
                    <a:off x="4689475" y="568325"/>
                    <a:ext cx="549275" cy="450850"/>
                  </a:xfrm>
                  <a:custGeom>
                    <a:avLst/>
                    <a:gdLst>
                      <a:gd name="T0" fmla="*/ 2147483647 w 33"/>
                      <a:gd name="T1" fmla="*/ 2147483647 h 27"/>
                      <a:gd name="T2" fmla="*/ 2147483647 w 33"/>
                      <a:gd name="T3" fmla="*/ 2147483647 h 27"/>
                      <a:gd name="T4" fmla="*/ 2147483647 w 33"/>
                      <a:gd name="T5" fmla="*/ 2147483647 h 27"/>
                      <a:gd name="T6" fmla="*/ 2147483647 w 33"/>
                      <a:gd name="T7" fmla="*/ 2147483647 h 27"/>
                      <a:gd name="T8" fmla="*/ 0 w 33"/>
                      <a:gd name="T9" fmla="*/ 2147483647 h 27"/>
                      <a:gd name="T10" fmla="*/ 0 w 33"/>
                      <a:gd name="T11" fmla="*/ 2147483647 h 27"/>
                      <a:gd name="T12" fmla="*/ 2147483647 w 33"/>
                      <a:gd name="T13" fmla="*/ 2147483647 h 27"/>
                      <a:gd name="T14" fmla="*/ 2147483647 w 33"/>
                      <a:gd name="T15" fmla="*/ 2147483647 h 27"/>
                      <a:gd name="T16" fmla="*/ 2147483647 w 33"/>
                      <a:gd name="T17" fmla="*/ 2147483647 h 27"/>
                      <a:gd name="T18" fmla="*/ 2147483647 w 33"/>
                      <a:gd name="T19" fmla="*/ 2147483647 h 27"/>
                      <a:gd name="T20" fmla="*/ 2147483647 w 33"/>
                      <a:gd name="T21" fmla="*/ 2147483647 h 27"/>
                      <a:gd name="T22" fmla="*/ 2147483647 w 33"/>
                      <a:gd name="T23" fmla="*/ 2147483647 h 27"/>
                      <a:gd name="T24" fmla="*/ 2147483647 w 33"/>
                      <a:gd name="T25" fmla="*/ 2147483647 h 27"/>
                      <a:gd name="T26" fmla="*/ 2147483647 w 33"/>
                      <a:gd name="T27" fmla="*/ 2147483647 h 27"/>
                      <a:gd name="T28" fmla="*/ 2147483647 w 33"/>
                      <a:gd name="T29" fmla="*/ 2147483647 h 27"/>
                      <a:gd name="T30" fmla="*/ 2147483647 w 33"/>
                      <a:gd name="T31" fmla="*/ 2147483647 h 27"/>
                      <a:gd name="T32" fmla="*/ 2147483647 w 33"/>
                      <a:gd name="T33" fmla="*/ 2147483647 h 27"/>
                      <a:gd name="T34" fmla="*/ 2147483647 w 33"/>
                      <a:gd name="T35" fmla="*/ 2147483647 h 27"/>
                      <a:gd name="T36" fmla="*/ 2147483647 w 33"/>
                      <a:gd name="T37" fmla="*/ 2147483647 h 27"/>
                      <a:gd name="T38" fmla="*/ 2147483647 w 33"/>
                      <a:gd name="T39" fmla="*/ 0 h 27"/>
                      <a:gd name="T40" fmla="*/ 2147483647 w 33"/>
                      <a:gd name="T41" fmla="*/ 2147483647 h 27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33" h="27">
                        <a:moveTo>
                          <a:pt x="20" y="4"/>
                        </a:move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3" y="8"/>
                          <a:pt x="11" y="7"/>
                          <a:pt x="7" y="10"/>
                        </a:cubicBezTo>
                        <a:cubicBezTo>
                          <a:pt x="6" y="19"/>
                          <a:pt x="6" y="19"/>
                          <a:pt x="6" y="19"/>
                        </a:cubicBezTo>
                        <a:cubicBezTo>
                          <a:pt x="0" y="21"/>
                          <a:pt x="0" y="21"/>
                          <a:pt x="0" y="21"/>
                        </a:cubicBezTo>
                        <a:cubicBezTo>
                          <a:pt x="0" y="22"/>
                          <a:pt x="0" y="23"/>
                          <a:pt x="0" y="23"/>
                        </a:cubicBezTo>
                        <a:cubicBezTo>
                          <a:pt x="0" y="26"/>
                          <a:pt x="1" y="27"/>
                          <a:pt x="3" y="27"/>
                        </a:cubicBezTo>
                        <a:cubicBezTo>
                          <a:pt x="4" y="27"/>
                          <a:pt x="5" y="26"/>
                          <a:pt x="6" y="25"/>
                        </a:cubicBezTo>
                        <a:cubicBezTo>
                          <a:pt x="11" y="20"/>
                          <a:pt x="11" y="20"/>
                          <a:pt x="11" y="20"/>
                        </a:cubicBezTo>
                        <a:cubicBezTo>
                          <a:pt x="9" y="16"/>
                          <a:pt x="9" y="14"/>
                          <a:pt x="10" y="12"/>
                        </a:cubicBezTo>
                        <a:cubicBezTo>
                          <a:pt x="12" y="12"/>
                          <a:pt x="14" y="14"/>
                          <a:pt x="15" y="16"/>
                        </a:cubicBezTo>
                        <a:cubicBezTo>
                          <a:pt x="15" y="20"/>
                          <a:pt x="15" y="20"/>
                          <a:pt x="15" y="20"/>
                        </a:cubicBez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21" y="12"/>
                          <a:pt x="23" y="9"/>
                          <a:pt x="24" y="6"/>
                        </a:cubicBezTo>
                        <a:cubicBezTo>
                          <a:pt x="29" y="9"/>
                          <a:pt x="29" y="9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30" y="10"/>
                          <a:pt x="31" y="10"/>
                          <a:pt x="32" y="9"/>
                        </a:cubicBezTo>
                        <a:cubicBezTo>
                          <a:pt x="33" y="7"/>
                          <a:pt x="32" y="4"/>
                          <a:pt x="29" y="2"/>
                        </a:cubicBezTo>
                        <a:cubicBezTo>
                          <a:pt x="28" y="1"/>
                          <a:pt x="27" y="1"/>
                          <a:pt x="26" y="0"/>
                        </a:cubicBezTo>
                        <a:lnTo>
                          <a:pt x="20" y="4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3" name="Freeform 58"/>
                  <p:cNvSpPr>
                    <a:spLocks/>
                  </p:cNvSpPr>
                  <p:nvPr/>
                </p:nvSpPr>
                <p:spPr bwMode="auto">
                  <a:xfrm>
                    <a:off x="4905375" y="668338"/>
                    <a:ext cx="300037" cy="466725"/>
                  </a:xfrm>
                  <a:custGeom>
                    <a:avLst/>
                    <a:gdLst>
                      <a:gd name="T0" fmla="*/ 2147483647 w 18"/>
                      <a:gd name="T1" fmla="*/ 2147483647 h 28"/>
                      <a:gd name="T2" fmla="*/ 2147483647 w 18"/>
                      <a:gd name="T3" fmla="*/ 2147483647 h 28"/>
                      <a:gd name="T4" fmla="*/ 2147483647 w 18"/>
                      <a:gd name="T5" fmla="*/ 0 h 28"/>
                      <a:gd name="T6" fmla="*/ 2147483647 w 18"/>
                      <a:gd name="T7" fmla="*/ 2147483647 h 28"/>
                      <a:gd name="T8" fmla="*/ 2147483647 w 18"/>
                      <a:gd name="T9" fmla="*/ 2147483647 h 28"/>
                      <a:gd name="T10" fmla="*/ 2147483647 w 18"/>
                      <a:gd name="T11" fmla="*/ 2147483647 h 28"/>
                      <a:gd name="T12" fmla="*/ 2147483647 w 18"/>
                      <a:gd name="T13" fmla="*/ 2147483647 h 28"/>
                      <a:gd name="T14" fmla="*/ 2147483647 w 18"/>
                      <a:gd name="T15" fmla="*/ 2147483647 h 28"/>
                      <a:gd name="T16" fmla="*/ 2147483647 w 18"/>
                      <a:gd name="T17" fmla="*/ 2147483647 h 28"/>
                      <a:gd name="T18" fmla="*/ 2147483647 w 18"/>
                      <a:gd name="T19" fmla="*/ 2147483647 h 28"/>
                      <a:gd name="T20" fmla="*/ 2147483647 w 18"/>
                      <a:gd name="T21" fmla="*/ 2147483647 h 28"/>
                      <a:gd name="T22" fmla="*/ 0 w 18"/>
                      <a:gd name="T23" fmla="*/ 2147483647 h 28"/>
                      <a:gd name="T24" fmla="*/ 2147483647 w 18"/>
                      <a:gd name="T25" fmla="*/ 2147483647 h 28"/>
                      <a:gd name="T26" fmla="*/ 2147483647 w 18"/>
                      <a:gd name="T27" fmla="*/ 2147483647 h 28"/>
                      <a:gd name="T28" fmla="*/ 2147483647 w 18"/>
                      <a:gd name="T29" fmla="*/ 2147483647 h 28"/>
                      <a:gd name="T30" fmla="*/ 2147483647 w 18"/>
                      <a:gd name="T31" fmla="*/ 2147483647 h 28"/>
                      <a:gd name="T32" fmla="*/ 2147483647 w 18"/>
                      <a:gd name="T33" fmla="*/ 2147483647 h 28"/>
                      <a:gd name="T34" fmla="*/ 2147483647 w 18"/>
                      <a:gd name="T35" fmla="*/ 2147483647 h 28"/>
                      <a:gd name="T36" fmla="*/ 2147483647 w 18"/>
                      <a:gd name="T37" fmla="*/ 2147483647 h 28"/>
                      <a:gd name="T38" fmla="*/ 2147483647 w 18"/>
                      <a:gd name="T39" fmla="*/ 2147483647 h 28"/>
                      <a:gd name="T40" fmla="*/ 2147483647 w 18"/>
                      <a:gd name="T41" fmla="*/ 2147483647 h 28"/>
                      <a:gd name="T42" fmla="*/ 2147483647 w 18"/>
                      <a:gd name="T43" fmla="*/ 2147483647 h 2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0" t="0" r="r" b="b"/>
                    <a:pathLst>
                      <a:path w="18" h="28">
                        <a:moveTo>
                          <a:pt x="16" y="4"/>
                        </a:move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10" y="3"/>
                          <a:pt x="8" y="6"/>
                          <a:pt x="5" y="7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10"/>
                          <a:pt x="13" y="10"/>
                          <a:pt x="13" y="10"/>
                        </a:cubicBezTo>
                        <a:cubicBezTo>
                          <a:pt x="15" y="15"/>
                          <a:pt x="15" y="15"/>
                          <a:pt x="15" y="15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7" y="26"/>
                          <a:pt x="3" y="24"/>
                          <a:pt x="0" y="18"/>
                        </a:cubicBezTo>
                        <a:cubicBezTo>
                          <a:pt x="0" y="20"/>
                          <a:pt x="1" y="22"/>
                          <a:pt x="2" y="23"/>
                        </a:cubicBezTo>
                        <a:cubicBezTo>
                          <a:pt x="3" y="24"/>
                          <a:pt x="4" y="26"/>
                          <a:pt x="5" y="27"/>
                        </a:cubicBezTo>
                        <a:cubicBezTo>
                          <a:pt x="6" y="27"/>
                          <a:pt x="6" y="27"/>
                          <a:pt x="6" y="27"/>
                        </a:cubicBezTo>
                        <a:cubicBezTo>
                          <a:pt x="8" y="28"/>
                          <a:pt x="10" y="28"/>
                          <a:pt x="11" y="27"/>
                        </a:cubicBezTo>
                        <a:cubicBezTo>
                          <a:pt x="12" y="27"/>
                          <a:pt x="12" y="26"/>
                          <a:pt x="12" y="24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8" y="17"/>
                          <a:pt x="18" y="16"/>
                          <a:pt x="17" y="14"/>
                        </a:cubicBezTo>
                        <a:cubicBezTo>
                          <a:pt x="15" y="11"/>
                          <a:pt x="15" y="11"/>
                          <a:pt x="15" y="11"/>
                        </a:cubicBezTo>
                        <a:cubicBezTo>
                          <a:pt x="16" y="9"/>
                          <a:pt x="16" y="9"/>
                          <a:pt x="16" y="9"/>
                        </a:cubicBezTo>
                        <a:lnTo>
                          <a:pt x="16" y="4"/>
                        </a:ln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4" name="Freeform 59"/>
                  <p:cNvSpPr>
                    <a:spLocks/>
                  </p:cNvSpPr>
                  <p:nvPr/>
                </p:nvSpPr>
                <p:spPr bwMode="auto">
                  <a:xfrm>
                    <a:off x="4738688" y="735013"/>
                    <a:ext cx="417512" cy="400050"/>
                  </a:xfrm>
                  <a:custGeom>
                    <a:avLst/>
                    <a:gdLst>
                      <a:gd name="T0" fmla="*/ 2147483647 w 25"/>
                      <a:gd name="T1" fmla="*/ 2147483647 h 24"/>
                      <a:gd name="T2" fmla="*/ 0 w 25"/>
                      <a:gd name="T3" fmla="*/ 2147483647 h 24"/>
                      <a:gd name="T4" fmla="*/ 2147483647 w 25"/>
                      <a:gd name="T5" fmla="*/ 2147483647 h 24"/>
                      <a:gd name="T6" fmla="*/ 2147483647 w 25"/>
                      <a:gd name="T7" fmla="*/ 2147483647 h 24"/>
                      <a:gd name="T8" fmla="*/ 2147483647 w 25"/>
                      <a:gd name="T9" fmla="*/ 2147483647 h 24"/>
                      <a:gd name="T10" fmla="*/ 2147483647 w 25"/>
                      <a:gd name="T11" fmla="*/ 2147483647 h 24"/>
                      <a:gd name="T12" fmla="*/ 2147483647 w 25"/>
                      <a:gd name="T13" fmla="*/ 2147483647 h 24"/>
                      <a:gd name="T14" fmla="*/ 2147483647 w 25"/>
                      <a:gd name="T15" fmla="*/ 2147483647 h 24"/>
                      <a:gd name="T16" fmla="*/ 2147483647 w 25"/>
                      <a:gd name="T17" fmla="*/ 2147483647 h 24"/>
                      <a:gd name="T18" fmla="*/ 2147483647 w 25"/>
                      <a:gd name="T19" fmla="*/ 2147483647 h 24"/>
                      <a:gd name="T20" fmla="*/ 2147483647 w 25"/>
                      <a:gd name="T21" fmla="*/ 2147483647 h 24"/>
                      <a:gd name="T22" fmla="*/ 2147483647 w 25"/>
                      <a:gd name="T23" fmla="*/ 0 h 24"/>
                      <a:gd name="T24" fmla="*/ 2147483647 w 25"/>
                      <a:gd name="T25" fmla="*/ 2147483647 h 24"/>
                      <a:gd name="T26" fmla="*/ 2147483647 w 25"/>
                      <a:gd name="T27" fmla="*/ 2147483647 h 24"/>
                      <a:gd name="T28" fmla="*/ 2147483647 w 25"/>
                      <a:gd name="T29" fmla="*/ 2147483647 h 24"/>
                      <a:gd name="T30" fmla="*/ 2147483647 w 25"/>
                      <a:gd name="T31" fmla="*/ 2147483647 h 24"/>
                      <a:gd name="T32" fmla="*/ 2147483647 w 25"/>
                      <a:gd name="T33" fmla="*/ 2147483647 h 24"/>
                      <a:gd name="T34" fmla="*/ 2147483647 w 25"/>
                      <a:gd name="T35" fmla="*/ 2147483647 h 24"/>
                      <a:gd name="T36" fmla="*/ 2147483647 w 25"/>
                      <a:gd name="T37" fmla="*/ 2147483647 h 24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25" h="24">
                        <a:moveTo>
                          <a:pt x="3" y="15"/>
                        </a:moveTo>
                        <a:cubicBezTo>
                          <a:pt x="2" y="16"/>
                          <a:pt x="1" y="17"/>
                          <a:pt x="0" y="17"/>
                        </a:cubicBezTo>
                        <a:cubicBezTo>
                          <a:pt x="3" y="19"/>
                          <a:pt x="6" y="21"/>
                          <a:pt x="9" y="24"/>
                        </a:cubicBezTo>
                        <a:cubicBezTo>
                          <a:pt x="12" y="19"/>
                          <a:pt x="12" y="19"/>
                          <a:pt x="12" y="19"/>
                        </a:cubicBezTo>
                        <a:cubicBezTo>
                          <a:pt x="11" y="18"/>
                          <a:pt x="10" y="16"/>
                          <a:pt x="10" y="14"/>
                        </a:cubicBez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3" y="20"/>
                          <a:pt x="17" y="22"/>
                          <a:pt x="20" y="21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5" y="11"/>
                          <a:pt x="25" y="11"/>
                          <a:pt x="25" y="11"/>
                        </a:cubicBezTo>
                        <a:cubicBezTo>
                          <a:pt x="23" y="6"/>
                          <a:pt x="23" y="6"/>
                          <a:pt x="23" y="6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18" y="5"/>
                          <a:pt x="18" y="5"/>
                          <a:pt x="18" y="5"/>
                        </a:cubicBezTo>
                        <a:cubicBezTo>
                          <a:pt x="16" y="10"/>
                          <a:pt x="16" y="10"/>
                          <a:pt x="16" y="10"/>
                        </a:cubicBez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2" y="6"/>
                          <a:pt x="12" y="6"/>
                          <a:pt x="12" y="6"/>
                        </a:cubicBezTo>
                        <a:cubicBezTo>
                          <a:pt x="11" y="4"/>
                          <a:pt x="9" y="2"/>
                          <a:pt x="7" y="2"/>
                        </a:cubicBezTo>
                        <a:cubicBezTo>
                          <a:pt x="6" y="4"/>
                          <a:pt x="6" y="6"/>
                          <a:pt x="8" y="10"/>
                        </a:cubicBezTo>
                        <a:lnTo>
                          <a:pt x="3" y="15"/>
                        </a:lnTo>
                        <a:close/>
                      </a:path>
                    </a:pathLst>
                  </a:custGeom>
                  <a:solidFill>
                    <a:srgbClr val="E2B98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5" name="Freeform 60"/>
                  <p:cNvSpPr>
                    <a:spLocks/>
                  </p:cNvSpPr>
                  <p:nvPr/>
                </p:nvSpPr>
                <p:spPr bwMode="auto">
                  <a:xfrm>
                    <a:off x="4672013" y="1019175"/>
                    <a:ext cx="217487" cy="215900"/>
                  </a:xfrm>
                  <a:custGeom>
                    <a:avLst/>
                    <a:gdLst>
                      <a:gd name="T0" fmla="*/ 0 w 13"/>
                      <a:gd name="T1" fmla="*/ 2147483647 h 13"/>
                      <a:gd name="T2" fmla="*/ 2147483647 w 13"/>
                      <a:gd name="T3" fmla="*/ 2147483647 h 13"/>
                      <a:gd name="T4" fmla="*/ 2147483647 w 13"/>
                      <a:gd name="T5" fmla="*/ 2147483647 h 13"/>
                      <a:gd name="T6" fmla="*/ 2147483647 w 13"/>
                      <a:gd name="T7" fmla="*/ 2147483647 h 13"/>
                      <a:gd name="T8" fmla="*/ 2147483647 w 13"/>
                      <a:gd name="T9" fmla="*/ 2147483647 h 13"/>
                      <a:gd name="T10" fmla="*/ 2147483647 w 13"/>
                      <a:gd name="T11" fmla="*/ 2147483647 h 13"/>
                      <a:gd name="T12" fmla="*/ 2147483647 w 13"/>
                      <a:gd name="T13" fmla="*/ 0 h 13"/>
                      <a:gd name="T14" fmla="*/ 0 w 13"/>
                      <a:gd name="T15" fmla="*/ 2147483647 h 13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13" h="13">
                        <a:moveTo>
                          <a:pt x="0" y="4"/>
                        </a:move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4" y="7"/>
                          <a:pt x="6" y="10"/>
                          <a:pt x="8" y="13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10" y="4"/>
                          <a:pt x="7" y="2"/>
                          <a:pt x="4" y="0"/>
                        </a:cubicBezTo>
                        <a:lnTo>
                          <a:pt x="0" y="4"/>
                        </a:lnTo>
                        <a:close/>
                      </a:path>
                    </a:pathLst>
                  </a:custGeom>
                  <a:solidFill>
                    <a:srgbClr val="F5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6" name="Freeform 61"/>
                  <p:cNvSpPr>
                    <a:spLocks/>
                  </p:cNvSpPr>
                  <p:nvPr/>
                </p:nvSpPr>
                <p:spPr bwMode="auto">
                  <a:xfrm>
                    <a:off x="4656138" y="1101725"/>
                    <a:ext cx="382587" cy="800100"/>
                  </a:xfrm>
                  <a:custGeom>
                    <a:avLst/>
                    <a:gdLst>
                      <a:gd name="T0" fmla="*/ 2147483647 w 23"/>
                      <a:gd name="T1" fmla="*/ 0 h 48"/>
                      <a:gd name="T2" fmla="*/ 0 w 23"/>
                      <a:gd name="T3" fmla="*/ 2147483647 h 48"/>
                      <a:gd name="T4" fmla="*/ 2147483647 w 23"/>
                      <a:gd name="T5" fmla="*/ 2147483647 h 48"/>
                      <a:gd name="T6" fmla="*/ 2147483647 w 23"/>
                      <a:gd name="T7" fmla="*/ 2147483647 h 48"/>
                      <a:gd name="T8" fmla="*/ 2147483647 w 23"/>
                      <a:gd name="T9" fmla="*/ 2147483647 h 48"/>
                      <a:gd name="T10" fmla="*/ 2147483647 w 23"/>
                      <a:gd name="T11" fmla="*/ 2147483647 h 48"/>
                      <a:gd name="T12" fmla="*/ 2147483647 w 23"/>
                      <a:gd name="T13" fmla="*/ 2147483647 h 48"/>
                      <a:gd name="T14" fmla="*/ 2147483647 w 23"/>
                      <a:gd name="T15" fmla="*/ 2147483647 h 48"/>
                      <a:gd name="T16" fmla="*/ 2147483647 w 23"/>
                      <a:gd name="T17" fmla="*/ 2147483647 h 48"/>
                      <a:gd name="T18" fmla="*/ 2147483647 w 23"/>
                      <a:gd name="T19" fmla="*/ 2147483647 h 48"/>
                      <a:gd name="T20" fmla="*/ 2147483647 w 23"/>
                      <a:gd name="T21" fmla="*/ 2147483647 h 48"/>
                      <a:gd name="T22" fmla="*/ 2147483647 w 23"/>
                      <a:gd name="T23" fmla="*/ 2147483647 h 48"/>
                      <a:gd name="T24" fmla="*/ 2147483647 w 23"/>
                      <a:gd name="T25" fmla="*/ 2147483647 h 48"/>
                      <a:gd name="T26" fmla="*/ 2147483647 w 23"/>
                      <a:gd name="T27" fmla="*/ 0 h 4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23" h="48">
                        <a:moveTo>
                          <a:pt x="2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20" y="48"/>
                          <a:pt x="20" y="48"/>
                          <a:pt x="20" y="48"/>
                        </a:cubicBezTo>
                        <a:cubicBezTo>
                          <a:pt x="23" y="48"/>
                          <a:pt x="23" y="48"/>
                          <a:pt x="23" y="48"/>
                        </a:cubicBezTo>
                        <a:cubicBezTo>
                          <a:pt x="23" y="48"/>
                          <a:pt x="23" y="48"/>
                          <a:pt x="23" y="48"/>
                        </a:cubicBezTo>
                        <a:cubicBezTo>
                          <a:pt x="23" y="48"/>
                          <a:pt x="23" y="48"/>
                          <a:pt x="23" y="48"/>
                        </a:cubicBezTo>
                        <a:cubicBezTo>
                          <a:pt x="19" y="20"/>
                          <a:pt x="19" y="20"/>
                          <a:pt x="19" y="20"/>
                        </a:cubicBezTo>
                        <a:cubicBezTo>
                          <a:pt x="18" y="14"/>
                          <a:pt x="18" y="14"/>
                          <a:pt x="18" y="14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cubicBezTo>
                          <a:pt x="11" y="11"/>
                          <a:pt x="10" y="9"/>
                          <a:pt x="9" y="8"/>
                        </a:cubicBezTo>
                        <a:cubicBezTo>
                          <a:pt x="7" y="5"/>
                          <a:pt x="5" y="2"/>
                          <a:pt x="2" y="0"/>
                        </a:cubicBez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7" name="Freeform 62"/>
                  <p:cNvSpPr>
                    <a:spLocks/>
                  </p:cNvSpPr>
                  <p:nvPr/>
                </p:nvSpPr>
                <p:spPr bwMode="auto">
                  <a:xfrm>
                    <a:off x="4889500" y="1052513"/>
                    <a:ext cx="100012" cy="133350"/>
                  </a:xfrm>
                  <a:custGeom>
                    <a:avLst/>
                    <a:gdLst>
                      <a:gd name="T0" fmla="*/ 0 w 6"/>
                      <a:gd name="T1" fmla="*/ 2147483647 h 8"/>
                      <a:gd name="T2" fmla="*/ 0 w 6"/>
                      <a:gd name="T3" fmla="*/ 2147483647 h 8"/>
                      <a:gd name="T4" fmla="*/ 2147483647 w 6"/>
                      <a:gd name="T5" fmla="*/ 2147483647 h 8"/>
                      <a:gd name="T6" fmla="*/ 2147483647 w 6"/>
                      <a:gd name="T7" fmla="*/ 2147483647 h 8"/>
                      <a:gd name="T8" fmla="*/ 2147483647 w 6"/>
                      <a:gd name="T9" fmla="*/ 0 h 8"/>
                      <a:gd name="T10" fmla="*/ 0 w 6"/>
                      <a:gd name="T11" fmla="*/ 2147483647 h 8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6" h="8">
                        <a:moveTo>
                          <a:pt x="0" y="5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1" y="6"/>
                          <a:pt x="2" y="7"/>
                          <a:pt x="3" y="8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5" y="3"/>
                          <a:pt x="4" y="1"/>
                          <a:pt x="3" y="0"/>
                        </a:cubicBezTo>
                        <a:lnTo>
                          <a:pt x="0" y="5"/>
                        </a:ln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8" name="Freeform 63"/>
                  <p:cNvSpPr>
                    <a:spLocks/>
                  </p:cNvSpPr>
                  <p:nvPr/>
                </p:nvSpPr>
                <p:spPr bwMode="auto">
                  <a:xfrm>
                    <a:off x="4805363" y="1135063"/>
                    <a:ext cx="166687" cy="166688"/>
                  </a:xfrm>
                  <a:custGeom>
                    <a:avLst/>
                    <a:gdLst>
                      <a:gd name="T0" fmla="*/ 2147483647 w 10"/>
                      <a:gd name="T1" fmla="*/ 2147483647 h 10"/>
                      <a:gd name="T2" fmla="*/ 0 w 10"/>
                      <a:gd name="T3" fmla="*/ 2147483647 h 10"/>
                      <a:gd name="T4" fmla="*/ 2147483647 w 10"/>
                      <a:gd name="T5" fmla="*/ 2147483647 h 10"/>
                      <a:gd name="T6" fmla="*/ 2147483647 w 10"/>
                      <a:gd name="T7" fmla="*/ 2147483647 h 10"/>
                      <a:gd name="T8" fmla="*/ 2147483647 w 10"/>
                      <a:gd name="T9" fmla="*/ 2147483647 h 10"/>
                      <a:gd name="T10" fmla="*/ 2147483647 w 10"/>
                      <a:gd name="T11" fmla="*/ 2147483647 h 10"/>
                      <a:gd name="T12" fmla="*/ 2147483647 w 10"/>
                      <a:gd name="T13" fmla="*/ 0 h 10"/>
                      <a:gd name="T14" fmla="*/ 2147483647 w 10"/>
                      <a:gd name="T15" fmla="*/ 2147483647 h 1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10" h="10">
                        <a:moveTo>
                          <a:pt x="4" y="5"/>
                        </a:moveTo>
                        <a:cubicBezTo>
                          <a:pt x="0" y="6"/>
                          <a:pt x="0" y="6"/>
                          <a:pt x="0" y="6"/>
                        </a:cubicBezTo>
                        <a:cubicBezTo>
                          <a:pt x="1" y="7"/>
                          <a:pt x="2" y="9"/>
                          <a:pt x="3" y="10"/>
                        </a:cubicBezTo>
                        <a:cubicBezTo>
                          <a:pt x="6" y="8"/>
                          <a:pt x="6" y="8"/>
                          <a:pt x="6" y="8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9" y="5"/>
                          <a:pt x="9" y="4"/>
                          <a:pt x="8" y="3"/>
                        </a:cubicBezTo>
                        <a:cubicBezTo>
                          <a:pt x="7" y="2"/>
                          <a:pt x="6" y="1"/>
                          <a:pt x="5" y="0"/>
                        </a:cubicBezTo>
                        <a:lnTo>
                          <a:pt x="4" y="5"/>
                        </a:ln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9" name="Freeform 64"/>
                  <p:cNvSpPr>
                    <a:spLocks/>
                  </p:cNvSpPr>
                  <p:nvPr/>
                </p:nvSpPr>
                <p:spPr bwMode="auto">
                  <a:xfrm>
                    <a:off x="4905375" y="1219200"/>
                    <a:ext cx="100012" cy="115888"/>
                  </a:xfrm>
                  <a:custGeom>
                    <a:avLst/>
                    <a:gdLst>
                      <a:gd name="T0" fmla="*/ 2147483647 w 63"/>
                      <a:gd name="T1" fmla="*/ 0 h 73"/>
                      <a:gd name="T2" fmla="*/ 0 w 63"/>
                      <a:gd name="T3" fmla="*/ 2147483647 h 73"/>
                      <a:gd name="T4" fmla="*/ 2147483647 w 63"/>
                      <a:gd name="T5" fmla="*/ 2147483647 h 73"/>
                      <a:gd name="T6" fmla="*/ 2147483647 w 63"/>
                      <a:gd name="T7" fmla="*/ 2147483647 h 73"/>
                      <a:gd name="T8" fmla="*/ 2147483647 w 63"/>
                      <a:gd name="T9" fmla="*/ 0 h 7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3" h="73">
                        <a:moveTo>
                          <a:pt x="42" y="0"/>
                        </a:moveTo>
                        <a:lnTo>
                          <a:pt x="0" y="31"/>
                        </a:lnTo>
                        <a:lnTo>
                          <a:pt x="32" y="73"/>
                        </a:lnTo>
                        <a:lnTo>
                          <a:pt x="63" y="73"/>
                        </a:lnTo>
                        <a:lnTo>
                          <a:pt x="42" y="0"/>
                        </a:lnTo>
                        <a:close/>
                      </a:path>
                    </a:pathLst>
                  </a:custGeom>
                  <a:solidFill>
                    <a:srgbClr val="478F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0" name="Freeform 65"/>
                  <p:cNvSpPr>
                    <a:spLocks/>
                  </p:cNvSpPr>
                  <p:nvPr/>
                </p:nvSpPr>
                <p:spPr bwMode="auto">
                  <a:xfrm>
                    <a:off x="4371975" y="1985963"/>
                    <a:ext cx="684212" cy="150813"/>
                  </a:xfrm>
                  <a:custGeom>
                    <a:avLst/>
                    <a:gdLst>
                      <a:gd name="T0" fmla="*/ 2147483647 w 41"/>
                      <a:gd name="T1" fmla="*/ 2147483647 h 9"/>
                      <a:gd name="T2" fmla="*/ 0 w 41"/>
                      <a:gd name="T3" fmla="*/ 0 h 9"/>
                      <a:gd name="T4" fmla="*/ 2147483647 w 41"/>
                      <a:gd name="T5" fmla="*/ 2147483647 h 9"/>
                      <a:gd name="T6" fmla="*/ 2147483647 w 41"/>
                      <a:gd name="T7" fmla="*/ 2147483647 h 9"/>
                      <a:gd name="T8" fmla="*/ 2147483647 w 41"/>
                      <a:gd name="T9" fmla="*/ 2147483647 h 9"/>
                      <a:gd name="T10" fmla="*/ 2147483647 w 41"/>
                      <a:gd name="T11" fmla="*/ 2147483647 h 9"/>
                      <a:gd name="T12" fmla="*/ 2147483647 w 41"/>
                      <a:gd name="T13" fmla="*/ 2147483647 h 9"/>
                      <a:gd name="T14" fmla="*/ 2147483647 w 41"/>
                      <a:gd name="T15" fmla="*/ 2147483647 h 9"/>
                      <a:gd name="T16" fmla="*/ 2147483647 w 41"/>
                      <a:gd name="T17" fmla="*/ 2147483647 h 9"/>
                      <a:gd name="T18" fmla="*/ 2147483647 w 41"/>
                      <a:gd name="T19" fmla="*/ 2147483647 h 9"/>
                      <a:gd name="T20" fmla="*/ 2147483647 w 41"/>
                      <a:gd name="T21" fmla="*/ 2147483647 h 9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41" h="9">
                        <a:moveTo>
                          <a:pt x="8" y="3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4"/>
                          <a:pt x="2" y="6"/>
                          <a:pt x="3" y="8"/>
                        </a:cubicBezTo>
                        <a:cubicBezTo>
                          <a:pt x="4" y="8"/>
                          <a:pt x="5" y="9"/>
                          <a:pt x="7" y="9"/>
                        </a:cubicBezTo>
                        <a:cubicBezTo>
                          <a:pt x="34" y="7"/>
                          <a:pt x="34" y="7"/>
                          <a:pt x="34" y="7"/>
                        </a:cubicBezTo>
                        <a:cubicBezTo>
                          <a:pt x="36" y="7"/>
                          <a:pt x="36" y="7"/>
                          <a:pt x="36" y="7"/>
                        </a:cubicBezTo>
                        <a:cubicBezTo>
                          <a:pt x="39" y="6"/>
                          <a:pt x="39" y="6"/>
                          <a:pt x="39" y="6"/>
                        </a:cubicBezTo>
                        <a:cubicBezTo>
                          <a:pt x="40" y="6"/>
                          <a:pt x="40" y="6"/>
                          <a:pt x="40" y="6"/>
                        </a:cubicBezTo>
                        <a:cubicBezTo>
                          <a:pt x="40" y="5"/>
                          <a:pt x="41" y="4"/>
                          <a:pt x="41" y="4"/>
                        </a:cubicBezTo>
                        <a:cubicBezTo>
                          <a:pt x="41" y="3"/>
                          <a:pt x="41" y="2"/>
                          <a:pt x="41" y="1"/>
                        </a:cubicBezTo>
                        <a:lnTo>
                          <a:pt x="8" y="3"/>
                        </a:ln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1" name="Freeform 66"/>
                  <p:cNvSpPr>
                    <a:spLocks/>
                  </p:cNvSpPr>
                  <p:nvPr/>
                </p:nvSpPr>
                <p:spPr bwMode="auto">
                  <a:xfrm>
                    <a:off x="4371975" y="1319213"/>
                    <a:ext cx="684212" cy="717550"/>
                  </a:xfrm>
                  <a:custGeom>
                    <a:avLst/>
                    <a:gdLst>
                      <a:gd name="T0" fmla="*/ 0 w 41"/>
                      <a:gd name="T1" fmla="*/ 2147483647 h 43"/>
                      <a:gd name="T2" fmla="*/ 2147483647 w 41"/>
                      <a:gd name="T3" fmla="*/ 2147483647 h 43"/>
                      <a:gd name="T4" fmla="*/ 2147483647 w 41"/>
                      <a:gd name="T5" fmla="*/ 2147483647 h 43"/>
                      <a:gd name="T6" fmla="*/ 2147483647 w 41"/>
                      <a:gd name="T7" fmla="*/ 2147483647 h 43"/>
                      <a:gd name="T8" fmla="*/ 2147483647 w 41"/>
                      <a:gd name="T9" fmla="*/ 2147483647 h 43"/>
                      <a:gd name="T10" fmla="*/ 2147483647 w 41"/>
                      <a:gd name="T11" fmla="*/ 2147483647 h 43"/>
                      <a:gd name="T12" fmla="*/ 2147483647 w 41"/>
                      <a:gd name="T13" fmla="*/ 2147483647 h 43"/>
                      <a:gd name="T14" fmla="*/ 2147483647 w 41"/>
                      <a:gd name="T15" fmla="*/ 2147483647 h 43"/>
                      <a:gd name="T16" fmla="*/ 2147483647 w 41"/>
                      <a:gd name="T17" fmla="*/ 2147483647 h 43"/>
                      <a:gd name="T18" fmla="*/ 2147483647 w 41"/>
                      <a:gd name="T19" fmla="*/ 2147483647 h 43"/>
                      <a:gd name="T20" fmla="*/ 2147483647 w 41"/>
                      <a:gd name="T21" fmla="*/ 0 h 43"/>
                      <a:gd name="T22" fmla="*/ 2147483647 w 41"/>
                      <a:gd name="T23" fmla="*/ 2147483647 h 43"/>
                      <a:gd name="T24" fmla="*/ 0 w 41"/>
                      <a:gd name="T25" fmla="*/ 2147483647 h 43"/>
                      <a:gd name="T26" fmla="*/ 0 w 41"/>
                      <a:gd name="T27" fmla="*/ 2147483647 h 43"/>
                      <a:gd name="T28" fmla="*/ 0 w 41"/>
                      <a:gd name="T29" fmla="*/ 2147483647 h 43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41" h="43">
                        <a:moveTo>
                          <a:pt x="0" y="40"/>
                        </a:moveTo>
                        <a:cubicBezTo>
                          <a:pt x="8" y="43"/>
                          <a:pt x="8" y="43"/>
                          <a:pt x="8" y="43"/>
                        </a:cubicBezTo>
                        <a:cubicBezTo>
                          <a:pt x="41" y="41"/>
                          <a:pt x="41" y="41"/>
                          <a:pt x="41" y="41"/>
                        </a:cubicBezTo>
                        <a:cubicBezTo>
                          <a:pt x="41" y="39"/>
                          <a:pt x="41" y="38"/>
                          <a:pt x="40" y="36"/>
                        </a:cubicBezTo>
                        <a:cubicBezTo>
                          <a:pt x="40" y="36"/>
                          <a:pt x="40" y="35"/>
                          <a:pt x="40" y="35"/>
                        </a:cubicBezTo>
                        <a:cubicBezTo>
                          <a:pt x="40" y="35"/>
                          <a:pt x="40" y="35"/>
                          <a:pt x="40" y="35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17" y="35"/>
                          <a:pt x="17" y="35"/>
                          <a:pt x="17" y="35"/>
                        </a:cubicBezTo>
                        <a:cubicBezTo>
                          <a:pt x="12" y="28"/>
                          <a:pt x="12" y="28"/>
                          <a:pt x="12" y="28"/>
                        </a:cubicBezTo>
                        <a:cubicBezTo>
                          <a:pt x="15" y="12"/>
                          <a:pt x="15" y="12"/>
                          <a:pt x="15" y="12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1"/>
                          <a:pt x="4" y="2"/>
                          <a:pt x="2" y="4"/>
                        </a:cubicBezTo>
                        <a:cubicBezTo>
                          <a:pt x="1" y="6"/>
                          <a:pt x="0" y="9"/>
                          <a:pt x="0" y="13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0" y="38"/>
                          <a:pt x="0" y="39"/>
                          <a:pt x="0" y="40"/>
                        </a:cubicBezTo>
                        <a:close/>
                      </a:path>
                    </a:pathLst>
                  </a:custGeom>
                  <a:solidFill>
                    <a:srgbClr val="F5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2" name="Freeform 67"/>
                  <p:cNvSpPr>
                    <a:spLocks/>
                  </p:cNvSpPr>
                  <p:nvPr/>
                </p:nvSpPr>
                <p:spPr bwMode="auto">
                  <a:xfrm>
                    <a:off x="4422775" y="2103438"/>
                    <a:ext cx="600075" cy="200025"/>
                  </a:xfrm>
                  <a:custGeom>
                    <a:avLst/>
                    <a:gdLst>
                      <a:gd name="T0" fmla="*/ 2147483647 w 36"/>
                      <a:gd name="T1" fmla="*/ 2147483647 h 12"/>
                      <a:gd name="T2" fmla="*/ 0 w 36"/>
                      <a:gd name="T3" fmla="*/ 2147483647 h 12"/>
                      <a:gd name="T4" fmla="*/ 2147483647 w 36"/>
                      <a:gd name="T5" fmla="*/ 2147483647 h 12"/>
                      <a:gd name="T6" fmla="*/ 2147483647 w 36"/>
                      <a:gd name="T7" fmla="*/ 2147483647 h 12"/>
                      <a:gd name="T8" fmla="*/ 2147483647 w 36"/>
                      <a:gd name="T9" fmla="*/ 2147483647 h 12"/>
                      <a:gd name="T10" fmla="*/ 2147483647 w 36"/>
                      <a:gd name="T11" fmla="*/ 2147483647 h 12"/>
                      <a:gd name="T12" fmla="*/ 2147483647 w 36"/>
                      <a:gd name="T13" fmla="*/ 0 h 12"/>
                      <a:gd name="T14" fmla="*/ 2147483647 w 36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6" h="12">
                        <a:moveTo>
                          <a:pt x="4" y="2"/>
                        </a:moveTo>
                        <a:cubicBezTo>
                          <a:pt x="2" y="2"/>
                          <a:pt x="1" y="1"/>
                          <a:pt x="0" y="1"/>
                        </a:cubicBezTo>
                        <a:cubicBezTo>
                          <a:pt x="1" y="5"/>
                          <a:pt x="1" y="5"/>
                          <a:pt x="1" y="5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36" y="12"/>
                          <a:pt x="36" y="12"/>
                          <a:pt x="36" y="12"/>
                        </a:cubicBezTo>
                        <a:cubicBezTo>
                          <a:pt x="34" y="8"/>
                          <a:pt x="34" y="8"/>
                          <a:pt x="34" y="8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4" y="2"/>
                        </a:lnTo>
                        <a:close/>
                      </a:path>
                    </a:pathLst>
                  </a:custGeom>
                  <a:solidFill>
                    <a:srgbClr val="F5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3" name="Freeform 68"/>
                  <p:cNvSpPr>
                    <a:spLocks/>
                  </p:cNvSpPr>
                  <p:nvPr/>
                </p:nvSpPr>
                <p:spPr bwMode="auto">
                  <a:xfrm>
                    <a:off x="4956175" y="1335088"/>
                    <a:ext cx="166687" cy="584200"/>
                  </a:xfrm>
                  <a:custGeom>
                    <a:avLst/>
                    <a:gdLst>
                      <a:gd name="T0" fmla="*/ 0 w 10"/>
                      <a:gd name="T1" fmla="*/ 0 h 35"/>
                      <a:gd name="T2" fmla="*/ 2147483647 w 10"/>
                      <a:gd name="T3" fmla="*/ 2147483647 h 35"/>
                      <a:gd name="T4" fmla="*/ 2147483647 w 10"/>
                      <a:gd name="T5" fmla="*/ 2147483647 h 35"/>
                      <a:gd name="T6" fmla="*/ 2147483647 w 10"/>
                      <a:gd name="T7" fmla="*/ 2147483647 h 35"/>
                      <a:gd name="T8" fmla="*/ 2147483647 w 10"/>
                      <a:gd name="T9" fmla="*/ 2147483647 h 35"/>
                      <a:gd name="T10" fmla="*/ 2147483647 w 10"/>
                      <a:gd name="T11" fmla="*/ 2147483647 h 35"/>
                      <a:gd name="T12" fmla="*/ 2147483647 w 10"/>
                      <a:gd name="T13" fmla="*/ 2147483647 h 35"/>
                      <a:gd name="T14" fmla="*/ 2147483647 w 10"/>
                      <a:gd name="T15" fmla="*/ 0 h 35"/>
                      <a:gd name="T16" fmla="*/ 0 w 10"/>
                      <a:gd name="T17" fmla="*/ 0 h 35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0" h="35">
                        <a:moveTo>
                          <a:pt x="0" y="0"/>
                        </a:move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5" y="34"/>
                          <a:pt x="5" y="35"/>
                          <a:pt x="5" y="35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2"/>
                          <a:pt x="10" y="32"/>
                          <a:pt x="10" y="31"/>
                        </a:cubicBezTo>
                        <a:cubicBezTo>
                          <a:pt x="9" y="20"/>
                          <a:pt x="7" y="10"/>
                          <a:pt x="3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78F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4" name="Freeform 69"/>
                  <p:cNvSpPr>
                    <a:spLocks/>
                  </p:cNvSpPr>
                  <p:nvPr/>
                </p:nvSpPr>
                <p:spPr bwMode="auto">
                  <a:xfrm>
                    <a:off x="4522788" y="1301750"/>
                    <a:ext cx="233362" cy="600075"/>
                  </a:xfrm>
                  <a:custGeom>
                    <a:avLst/>
                    <a:gdLst>
                      <a:gd name="T0" fmla="*/ 2147483647 w 14"/>
                      <a:gd name="T1" fmla="*/ 0 h 36"/>
                      <a:gd name="T2" fmla="*/ 0 w 14"/>
                      <a:gd name="T3" fmla="*/ 2147483647 h 36"/>
                      <a:gd name="T4" fmla="*/ 2147483647 w 14"/>
                      <a:gd name="T5" fmla="*/ 2147483647 h 36"/>
                      <a:gd name="T6" fmla="*/ 2147483647 w 14"/>
                      <a:gd name="T7" fmla="*/ 2147483647 h 36"/>
                      <a:gd name="T8" fmla="*/ 2147483647 w 14"/>
                      <a:gd name="T9" fmla="*/ 2147483647 h 36"/>
                      <a:gd name="T10" fmla="*/ 2147483647 w 14"/>
                      <a:gd name="T11" fmla="*/ 2147483647 h 36"/>
                      <a:gd name="T12" fmla="*/ 2147483647 w 14"/>
                      <a:gd name="T13" fmla="*/ 0 h 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14" h="36">
                        <a:moveTo>
                          <a:pt x="6" y="0"/>
                        </a:moveTo>
                        <a:cubicBezTo>
                          <a:pt x="4" y="0"/>
                          <a:pt x="2" y="0"/>
                          <a:pt x="0" y="1"/>
                        </a:cubicBezTo>
                        <a:cubicBezTo>
                          <a:pt x="6" y="13"/>
                          <a:pt x="6" y="13"/>
                          <a:pt x="6" y="13"/>
                        </a:cubicBezTo>
                        <a:cubicBezTo>
                          <a:pt x="3" y="29"/>
                          <a:pt x="3" y="29"/>
                          <a:pt x="3" y="29"/>
                        </a:cubicBezTo>
                        <a:cubicBezTo>
                          <a:pt x="8" y="36"/>
                          <a:pt x="8" y="36"/>
                          <a:pt x="8" y="36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14" y="11"/>
                          <a:pt x="12" y="4"/>
                          <a:pt x="6" y="0"/>
                        </a:cubicBez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5" name="Freeform 70"/>
                  <p:cNvSpPr>
                    <a:spLocks/>
                  </p:cNvSpPr>
                  <p:nvPr/>
                </p:nvSpPr>
                <p:spPr bwMode="auto">
                  <a:xfrm>
                    <a:off x="4405313" y="1119188"/>
                    <a:ext cx="584200" cy="782638"/>
                  </a:xfrm>
                  <a:custGeom>
                    <a:avLst/>
                    <a:gdLst>
                      <a:gd name="T0" fmla="*/ 2147483647 w 35"/>
                      <a:gd name="T1" fmla="*/ 2147483647 h 47"/>
                      <a:gd name="T2" fmla="*/ 2147483647 w 35"/>
                      <a:gd name="T3" fmla="*/ 2147483647 h 47"/>
                      <a:gd name="T4" fmla="*/ 2147483647 w 35"/>
                      <a:gd name="T5" fmla="*/ 2147483647 h 47"/>
                      <a:gd name="T6" fmla="*/ 2147483647 w 35"/>
                      <a:gd name="T7" fmla="*/ 2147483647 h 47"/>
                      <a:gd name="T8" fmla="*/ 2147483647 w 35"/>
                      <a:gd name="T9" fmla="*/ 2147483647 h 47"/>
                      <a:gd name="T10" fmla="*/ 2147483647 w 35"/>
                      <a:gd name="T11" fmla="*/ 2147483647 h 47"/>
                      <a:gd name="T12" fmla="*/ 2147483647 w 35"/>
                      <a:gd name="T13" fmla="*/ 2147483647 h 47"/>
                      <a:gd name="T14" fmla="*/ 2147483647 w 35"/>
                      <a:gd name="T15" fmla="*/ 0 h 47"/>
                      <a:gd name="T16" fmla="*/ 2147483647 w 35"/>
                      <a:gd name="T17" fmla="*/ 2147483647 h 47"/>
                      <a:gd name="T18" fmla="*/ 0 w 35"/>
                      <a:gd name="T19" fmla="*/ 2147483647 h 47"/>
                      <a:gd name="T20" fmla="*/ 2147483647 w 35"/>
                      <a:gd name="T21" fmla="*/ 2147483647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5" h="47">
                        <a:moveTo>
                          <a:pt x="7" y="12"/>
                        </a:moveTo>
                        <a:cubicBezTo>
                          <a:pt x="9" y="11"/>
                          <a:pt x="11" y="11"/>
                          <a:pt x="13" y="11"/>
                        </a:cubicBezTo>
                        <a:cubicBezTo>
                          <a:pt x="19" y="15"/>
                          <a:pt x="21" y="22"/>
                          <a:pt x="19" y="32"/>
                        </a:cubicBezTo>
                        <a:cubicBezTo>
                          <a:pt x="15" y="47"/>
                          <a:pt x="15" y="47"/>
                          <a:pt x="15" y="47"/>
                        </a:cubicBezTo>
                        <a:cubicBezTo>
                          <a:pt x="35" y="47"/>
                          <a:pt x="35" y="47"/>
                          <a:pt x="35" y="47"/>
                        </a:cubicBezTo>
                        <a:cubicBezTo>
                          <a:pt x="31" y="13"/>
                          <a:pt x="31" y="13"/>
                          <a:pt x="31" y="13"/>
                        </a:cubicBezTo>
                        <a:cubicBezTo>
                          <a:pt x="25" y="13"/>
                          <a:pt x="25" y="13"/>
                          <a:pt x="25" y="13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5" y="9"/>
                          <a:pt x="5" y="9"/>
                          <a:pt x="5" y="9"/>
                        </a:cubicBezTo>
                        <a:cubicBezTo>
                          <a:pt x="3" y="11"/>
                          <a:pt x="1" y="13"/>
                          <a:pt x="0" y="16"/>
                        </a:cubicBezTo>
                        <a:cubicBezTo>
                          <a:pt x="2" y="14"/>
                          <a:pt x="4" y="13"/>
                          <a:pt x="7" y="12"/>
                        </a:cubicBezTo>
                        <a:close/>
                      </a:path>
                    </a:pathLst>
                  </a:custGeom>
                  <a:solidFill>
                    <a:srgbClr val="F5F5F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6" name="Freeform 71"/>
                  <p:cNvSpPr>
                    <a:spLocks/>
                  </p:cNvSpPr>
                  <p:nvPr/>
                </p:nvSpPr>
                <p:spPr bwMode="auto">
                  <a:xfrm>
                    <a:off x="5289550" y="1919288"/>
                    <a:ext cx="100012" cy="84138"/>
                  </a:xfrm>
                  <a:custGeom>
                    <a:avLst/>
                    <a:gdLst>
                      <a:gd name="T0" fmla="*/ 0 w 6"/>
                      <a:gd name="T1" fmla="*/ 2147483647 h 5"/>
                      <a:gd name="T2" fmla="*/ 2147483647 w 6"/>
                      <a:gd name="T3" fmla="*/ 2147483647 h 5"/>
                      <a:gd name="T4" fmla="*/ 2147483647 w 6"/>
                      <a:gd name="T5" fmla="*/ 2147483647 h 5"/>
                      <a:gd name="T6" fmla="*/ 0 w 6"/>
                      <a:gd name="T7" fmla="*/ 0 h 5"/>
                      <a:gd name="T8" fmla="*/ 0 w 6"/>
                      <a:gd name="T9" fmla="*/ 2147483647 h 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1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4" y="4"/>
                          <a:pt x="6" y="5"/>
                          <a:pt x="6" y="4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7" name="Freeform 72"/>
                  <p:cNvSpPr>
                    <a:spLocks/>
                  </p:cNvSpPr>
                  <p:nvPr/>
                </p:nvSpPr>
                <p:spPr bwMode="auto">
                  <a:xfrm>
                    <a:off x="5256213" y="1952625"/>
                    <a:ext cx="66675" cy="66675"/>
                  </a:xfrm>
                  <a:custGeom>
                    <a:avLst/>
                    <a:gdLst>
                      <a:gd name="T0" fmla="*/ 0 w 4"/>
                      <a:gd name="T1" fmla="*/ 2147483647 h 4"/>
                      <a:gd name="T2" fmla="*/ 2147483647 w 4"/>
                      <a:gd name="T3" fmla="*/ 2147483647 h 4"/>
                      <a:gd name="T4" fmla="*/ 2147483647 w 4"/>
                      <a:gd name="T5" fmla="*/ 2147483647 h 4"/>
                      <a:gd name="T6" fmla="*/ 2147483647 w 4"/>
                      <a:gd name="T7" fmla="*/ 0 h 4"/>
                      <a:gd name="T8" fmla="*/ 0 w 4"/>
                      <a:gd name="T9" fmla="*/ 2147483647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1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4" y="3"/>
                          <a:pt x="4" y="2"/>
                          <a:pt x="3" y="0"/>
                        </a:cubicBezTo>
                        <a:cubicBezTo>
                          <a:pt x="3" y="2"/>
                          <a:pt x="2" y="2"/>
                          <a:pt x="0" y="1"/>
                        </a:cubicBez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8" name="Freeform 73"/>
                  <p:cNvSpPr>
                    <a:spLocks/>
                  </p:cNvSpPr>
                  <p:nvPr/>
                </p:nvSpPr>
                <p:spPr bwMode="auto">
                  <a:xfrm>
                    <a:off x="5022850" y="2052638"/>
                    <a:ext cx="115887" cy="250825"/>
                  </a:xfrm>
                  <a:custGeom>
                    <a:avLst/>
                    <a:gdLst>
                      <a:gd name="T0" fmla="*/ 0 w 7"/>
                      <a:gd name="T1" fmla="*/ 2147483647 h 15"/>
                      <a:gd name="T2" fmla="*/ 2147483647 w 7"/>
                      <a:gd name="T3" fmla="*/ 2147483647 h 15"/>
                      <a:gd name="T4" fmla="*/ 2147483647 w 7"/>
                      <a:gd name="T5" fmla="*/ 2147483647 h 15"/>
                      <a:gd name="T6" fmla="*/ 2147483647 w 7"/>
                      <a:gd name="T7" fmla="*/ 2147483647 h 15"/>
                      <a:gd name="T8" fmla="*/ 2147483647 w 7"/>
                      <a:gd name="T9" fmla="*/ 2147483647 h 15"/>
                      <a:gd name="T10" fmla="*/ 2147483647 w 7"/>
                      <a:gd name="T11" fmla="*/ 0 h 15"/>
                      <a:gd name="T12" fmla="*/ 2147483647 w 7"/>
                      <a:gd name="T13" fmla="*/ 2147483647 h 15"/>
                      <a:gd name="T14" fmla="*/ 0 w 7"/>
                      <a:gd name="T15" fmla="*/ 2147483647 h 1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7" h="15">
                        <a:moveTo>
                          <a:pt x="0" y="2"/>
                        </a:move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7" y="15"/>
                          <a:pt x="7" y="15"/>
                          <a:pt x="7" y="15"/>
                        </a:cubicBezTo>
                        <a:cubicBezTo>
                          <a:pt x="7" y="10"/>
                          <a:pt x="7" y="6"/>
                          <a:pt x="6" y="1"/>
                        </a:cubicBezTo>
                        <a:cubicBezTo>
                          <a:pt x="5" y="1"/>
                          <a:pt x="3" y="0"/>
                          <a:pt x="2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478FB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9" name="Freeform 74"/>
                  <p:cNvSpPr>
                    <a:spLocks/>
                  </p:cNvSpPr>
                  <p:nvPr/>
                </p:nvSpPr>
                <p:spPr bwMode="auto">
                  <a:xfrm>
                    <a:off x="4489450" y="2085975"/>
                    <a:ext cx="633412" cy="300038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0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2147483647 w 38"/>
                      <a:gd name="T11" fmla="*/ 2147483647 h 18"/>
                      <a:gd name="T12" fmla="*/ 0 w 38"/>
                      <a:gd name="T13" fmla="*/ 2147483647 h 18"/>
                      <a:gd name="T14" fmla="*/ 2147483647 w 38"/>
                      <a:gd name="T15" fmla="*/ 2147483647 h 18"/>
                      <a:gd name="T16" fmla="*/ 2147483647 w 38"/>
                      <a:gd name="T17" fmla="*/ 2147483647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8" h="18">
                        <a:moveTo>
                          <a:pt x="33" y="7"/>
                        </a:moveTo>
                        <a:cubicBezTo>
                          <a:pt x="32" y="0"/>
                          <a:pt x="32" y="0"/>
                          <a:pt x="32" y="0"/>
                        </a:cubicBezTo>
                        <a:cubicBezTo>
                          <a:pt x="29" y="1"/>
                          <a:pt x="29" y="1"/>
                          <a:pt x="29" y="1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30" y="9"/>
                          <a:pt x="30" y="9"/>
                          <a:pt x="30" y="9"/>
                        </a:cubicBezTo>
                        <a:cubicBezTo>
                          <a:pt x="32" y="13"/>
                          <a:pt x="32" y="13"/>
                          <a:pt x="32" y="13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14" y="13"/>
                          <a:pt x="26" y="15"/>
                          <a:pt x="37" y="18"/>
                        </a:cubicBezTo>
                        <a:cubicBezTo>
                          <a:pt x="38" y="16"/>
                          <a:pt x="38" y="14"/>
                          <a:pt x="38" y="12"/>
                        </a:cubicBezTo>
                        <a:lnTo>
                          <a:pt x="33" y="7"/>
                        </a:ln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0" name="Freeform 75"/>
                  <p:cNvSpPr>
                    <a:spLocks/>
                  </p:cNvSpPr>
                  <p:nvPr/>
                </p:nvSpPr>
                <p:spPr bwMode="auto">
                  <a:xfrm>
                    <a:off x="5056188" y="2003425"/>
                    <a:ext cx="233362" cy="100013"/>
                  </a:xfrm>
                  <a:custGeom>
                    <a:avLst/>
                    <a:gdLst>
                      <a:gd name="T0" fmla="*/ 2147483647 w 14"/>
                      <a:gd name="T1" fmla="*/ 2147483647 h 6"/>
                      <a:gd name="T2" fmla="*/ 2147483647 w 14"/>
                      <a:gd name="T3" fmla="*/ 2147483647 h 6"/>
                      <a:gd name="T4" fmla="*/ 2147483647 w 14"/>
                      <a:gd name="T5" fmla="*/ 2147483647 h 6"/>
                      <a:gd name="T6" fmla="*/ 0 w 14"/>
                      <a:gd name="T7" fmla="*/ 0 h 6"/>
                      <a:gd name="T8" fmla="*/ 0 w 14"/>
                      <a:gd name="T9" fmla="*/ 2147483647 h 6"/>
                      <a:gd name="T10" fmla="*/ 2147483647 w 14"/>
                      <a:gd name="T11" fmla="*/ 2147483647 h 6"/>
                      <a:gd name="T12" fmla="*/ 2147483647 w 14"/>
                      <a:gd name="T13" fmla="*/ 2147483647 h 6"/>
                      <a:gd name="T14" fmla="*/ 2147483647 w 14"/>
                      <a:gd name="T15" fmla="*/ 2147483647 h 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14" h="6">
                        <a:moveTo>
                          <a:pt x="14" y="3"/>
                        </a:moveTo>
                        <a:cubicBezTo>
                          <a:pt x="13" y="3"/>
                          <a:pt x="13" y="3"/>
                          <a:pt x="13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1" y="3"/>
                          <a:pt x="3" y="4"/>
                          <a:pt x="4" y="4"/>
                        </a:cubicBezTo>
                        <a:cubicBezTo>
                          <a:pt x="6" y="4"/>
                          <a:pt x="8" y="4"/>
                          <a:pt x="9" y="4"/>
                        </a:cubicBezTo>
                        <a:cubicBezTo>
                          <a:pt x="12" y="6"/>
                          <a:pt x="13" y="5"/>
                          <a:pt x="14" y="3"/>
                        </a:cubicBez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1" name="Freeform 76"/>
                  <p:cNvSpPr>
                    <a:spLocks/>
                  </p:cNvSpPr>
                  <p:nvPr/>
                </p:nvSpPr>
                <p:spPr bwMode="auto">
                  <a:xfrm>
                    <a:off x="5238750" y="2003425"/>
                    <a:ext cx="66675" cy="49213"/>
                  </a:xfrm>
                  <a:custGeom>
                    <a:avLst/>
                    <a:gdLst>
                      <a:gd name="T0" fmla="*/ 2147483647 w 4"/>
                      <a:gd name="T1" fmla="*/ 2147483647 h 3"/>
                      <a:gd name="T2" fmla="*/ 2147483647 w 4"/>
                      <a:gd name="T3" fmla="*/ 2147483647 h 3"/>
                      <a:gd name="T4" fmla="*/ 2147483647 w 4"/>
                      <a:gd name="T5" fmla="*/ 0 h 3"/>
                      <a:gd name="T6" fmla="*/ 0 w 4"/>
                      <a:gd name="T7" fmla="*/ 2147483647 h 3"/>
                      <a:gd name="T8" fmla="*/ 2147483647 w 4"/>
                      <a:gd name="T9" fmla="*/ 2147483647 h 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3"/>
                        </a:move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4" y="3"/>
                          <a:pt x="4" y="2"/>
                          <a:pt x="4" y="0"/>
                        </a:cubicBezTo>
                        <a:cubicBezTo>
                          <a:pt x="3" y="1"/>
                          <a:pt x="2" y="2"/>
                          <a:pt x="0" y="1"/>
                        </a:cubicBezTo>
                        <a:cubicBezTo>
                          <a:pt x="1" y="2"/>
                          <a:pt x="2" y="2"/>
                          <a:pt x="2" y="3"/>
                        </a:cubicBezTo>
                        <a:close/>
                      </a:path>
                    </a:pathLst>
                  </a:custGeom>
                  <a:solidFill>
                    <a:srgbClr val="B68B5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2" name="Freeform 77"/>
                  <p:cNvSpPr>
                    <a:spLocks/>
                  </p:cNvSpPr>
                  <p:nvPr/>
                </p:nvSpPr>
                <p:spPr bwMode="auto">
                  <a:xfrm>
                    <a:off x="5305425" y="2003425"/>
                    <a:ext cx="0" cy="15875"/>
                  </a:xfrm>
                  <a:custGeom>
                    <a:avLst/>
                    <a:gdLst>
                      <a:gd name="T0" fmla="*/ 2147483647 h 10"/>
                      <a:gd name="T1" fmla="*/ 2147483647 h 10"/>
                      <a:gd name="T2" fmla="*/ 0 h 10"/>
                      <a:gd name="T3" fmla="*/ 2147483647 h 10"/>
                      <a:gd name="T4" fmla="*/ 0 60000 65536"/>
                      <a:gd name="T5" fmla="*/ 0 60000 65536"/>
                      <a:gd name="T6" fmla="*/ 0 60000 65536"/>
                      <a:gd name="T7" fmla="*/ 0 60000 65536"/>
                    </a:gdLst>
                    <a:ahLst/>
                    <a:cxnLst>
                      <a:cxn ang="T4">
                        <a:pos x="0" y="T0"/>
                      </a:cxn>
                      <a:cxn ang="T5">
                        <a:pos x="0" y="T1"/>
                      </a:cxn>
                      <a:cxn ang="T6">
                        <a:pos x="0" y="T2"/>
                      </a:cxn>
                      <a:cxn ang="T7">
                        <a:pos x="0" y="T3"/>
                      </a:cxn>
                    </a:cxnLst>
                    <a:rect l="0" t="0" r="r" b="b"/>
                    <a:pathLst>
                      <a:path h="10">
                        <a:moveTo>
                          <a:pt x="0" y="10"/>
                        </a:moveTo>
                        <a:lnTo>
                          <a:pt x="0" y="10"/>
                        </a:lnTo>
                        <a:lnTo>
                          <a:pt x="0" y="0"/>
                        </a:ln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DC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3" name="Freeform 78"/>
                  <p:cNvSpPr>
                    <a:spLocks/>
                  </p:cNvSpPr>
                  <p:nvPr/>
                </p:nvSpPr>
                <p:spPr bwMode="auto">
                  <a:xfrm>
                    <a:off x="4505325" y="2286000"/>
                    <a:ext cx="600075" cy="200025"/>
                  </a:xfrm>
                  <a:custGeom>
                    <a:avLst/>
                    <a:gdLst>
                      <a:gd name="T0" fmla="*/ 2147483647 w 36"/>
                      <a:gd name="T1" fmla="*/ 2147483647 h 12"/>
                      <a:gd name="T2" fmla="*/ 2147483647 w 36"/>
                      <a:gd name="T3" fmla="*/ 0 h 12"/>
                      <a:gd name="T4" fmla="*/ 0 w 36"/>
                      <a:gd name="T5" fmla="*/ 2147483647 h 12"/>
                      <a:gd name="T6" fmla="*/ 2147483647 w 36"/>
                      <a:gd name="T7" fmla="*/ 2147483647 h 12"/>
                      <a:gd name="T8" fmla="*/ 2147483647 w 36"/>
                      <a:gd name="T9" fmla="*/ 2147483647 h 12"/>
                      <a:gd name="T10" fmla="*/ 2147483647 w 36"/>
                      <a:gd name="T11" fmla="*/ 2147483647 h 1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6" h="12">
                        <a:moveTo>
                          <a:pt x="36" y="6"/>
                        </a:moveTo>
                        <a:cubicBezTo>
                          <a:pt x="25" y="3"/>
                          <a:pt x="13" y="1"/>
                          <a:pt x="1" y="0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9" y="6"/>
                          <a:pt x="18" y="8"/>
                          <a:pt x="27" y="10"/>
                        </a:cubicBezTo>
                        <a:cubicBezTo>
                          <a:pt x="30" y="10"/>
                          <a:pt x="32" y="11"/>
                          <a:pt x="35" y="12"/>
                        </a:cubicBezTo>
                        <a:lnTo>
                          <a:pt x="36" y="6"/>
                        </a:lnTo>
                        <a:close/>
                      </a:path>
                    </a:pathLst>
                  </a:custGeom>
                  <a:solidFill>
                    <a:srgbClr val="59575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4" name="Freeform 79"/>
                  <p:cNvSpPr>
                    <a:spLocks/>
                  </p:cNvSpPr>
                  <p:nvPr/>
                </p:nvSpPr>
                <p:spPr bwMode="auto">
                  <a:xfrm>
                    <a:off x="4322763" y="2452688"/>
                    <a:ext cx="815975" cy="2268538"/>
                  </a:xfrm>
                  <a:custGeom>
                    <a:avLst/>
                    <a:gdLst>
                      <a:gd name="T0" fmla="*/ 2147483647 w 49"/>
                      <a:gd name="T1" fmla="*/ 2147483647 h 136"/>
                      <a:gd name="T2" fmla="*/ 2147483647 w 49"/>
                      <a:gd name="T3" fmla="*/ 0 h 136"/>
                      <a:gd name="T4" fmla="*/ 2147483647 w 49"/>
                      <a:gd name="T5" fmla="*/ 2147483647 h 136"/>
                      <a:gd name="T6" fmla="*/ 2147483647 w 49"/>
                      <a:gd name="T7" fmla="*/ 2147483647 h 136"/>
                      <a:gd name="T8" fmla="*/ 2147483647 w 49"/>
                      <a:gd name="T9" fmla="*/ 2147483647 h 136"/>
                      <a:gd name="T10" fmla="*/ 2147483647 w 49"/>
                      <a:gd name="T11" fmla="*/ 2147483647 h 136"/>
                      <a:gd name="T12" fmla="*/ 0 w 49"/>
                      <a:gd name="T13" fmla="*/ 2147483647 h 136"/>
                      <a:gd name="T14" fmla="*/ 2147483647 w 49"/>
                      <a:gd name="T15" fmla="*/ 2147483647 h 136"/>
                      <a:gd name="T16" fmla="*/ 2147483647 w 49"/>
                      <a:gd name="T17" fmla="*/ 2147483647 h 136"/>
                      <a:gd name="T18" fmla="*/ 2147483647 w 49"/>
                      <a:gd name="T19" fmla="*/ 2147483647 h 136"/>
                      <a:gd name="T20" fmla="*/ 2147483647 w 49"/>
                      <a:gd name="T21" fmla="*/ 2147483647 h 136"/>
                      <a:gd name="T22" fmla="*/ 2147483647 w 49"/>
                      <a:gd name="T23" fmla="*/ 2147483647 h 136"/>
                      <a:gd name="T24" fmla="*/ 2147483647 w 49"/>
                      <a:gd name="T25" fmla="*/ 2147483647 h 136"/>
                      <a:gd name="T26" fmla="*/ 2147483647 w 49"/>
                      <a:gd name="T27" fmla="*/ 2147483647 h 136"/>
                      <a:gd name="T28" fmla="*/ 2147483647 w 49"/>
                      <a:gd name="T29" fmla="*/ 2147483647 h 136"/>
                      <a:gd name="T30" fmla="*/ 2147483647 w 49"/>
                      <a:gd name="T31" fmla="*/ 2147483647 h 136"/>
                      <a:gd name="T32" fmla="*/ 2147483647 w 49"/>
                      <a:gd name="T33" fmla="*/ 2147483647 h 136"/>
                      <a:gd name="T34" fmla="*/ 2147483647 w 49"/>
                      <a:gd name="T35" fmla="*/ 2147483647 h 136"/>
                      <a:gd name="T36" fmla="*/ 2147483647 w 49"/>
                      <a:gd name="T37" fmla="*/ 2147483647 h 136"/>
                      <a:gd name="T38" fmla="*/ 2147483647 w 49"/>
                      <a:gd name="T39" fmla="*/ 2147483647 h 136"/>
                      <a:gd name="T40" fmla="*/ 2147483647 w 49"/>
                      <a:gd name="T41" fmla="*/ 2147483647 h 136"/>
                      <a:gd name="T42" fmla="*/ 2147483647 w 49"/>
                      <a:gd name="T43" fmla="*/ 2147483647 h 136"/>
                      <a:gd name="T44" fmla="*/ 2147483647 w 49"/>
                      <a:gd name="T45" fmla="*/ 2147483647 h 136"/>
                      <a:gd name="T46" fmla="*/ 2147483647 w 49"/>
                      <a:gd name="T47" fmla="*/ 2147483647 h 136"/>
                      <a:gd name="T48" fmla="*/ 2147483647 w 49"/>
                      <a:gd name="T49" fmla="*/ 2147483647 h 136"/>
                      <a:gd name="T50" fmla="*/ 2147483647 w 49"/>
                      <a:gd name="T51" fmla="*/ 2147483647 h 136"/>
                      <a:gd name="T52" fmla="*/ 2147483647 w 49"/>
                      <a:gd name="T53" fmla="*/ 2147483647 h 136"/>
                      <a:gd name="T54" fmla="*/ 2147483647 w 49"/>
                      <a:gd name="T55" fmla="*/ 2147483647 h 1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49" h="136">
                        <a:moveTo>
                          <a:pt x="46" y="2"/>
                        </a:moveTo>
                        <a:cubicBezTo>
                          <a:pt x="43" y="1"/>
                          <a:pt x="41" y="0"/>
                          <a:pt x="38" y="0"/>
                        </a:cubicBezTo>
                        <a:cubicBezTo>
                          <a:pt x="35" y="18"/>
                          <a:pt x="35" y="18"/>
                          <a:pt x="35" y="18"/>
                        </a:cubicBezTo>
                        <a:cubicBezTo>
                          <a:pt x="10" y="101"/>
                          <a:pt x="10" y="101"/>
                          <a:pt x="10" y="101"/>
                        </a:cubicBezTo>
                        <a:cubicBezTo>
                          <a:pt x="14" y="115"/>
                          <a:pt x="14" y="115"/>
                          <a:pt x="14" y="115"/>
                        </a:cubicBezTo>
                        <a:cubicBezTo>
                          <a:pt x="1" y="125"/>
                          <a:pt x="1" y="125"/>
                          <a:pt x="1" y="125"/>
                        </a:cubicBezTo>
                        <a:cubicBezTo>
                          <a:pt x="0" y="136"/>
                          <a:pt x="0" y="136"/>
                          <a:pt x="0" y="136"/>
                        </a:cubicBezTo>
                        <a:cubicBezTo>
                          <a:pt x="1" y="136"/>
                          <a:pt x="1" y="135"/>
                          <a:pt x="1" y="135"/>
                        </a:cubicBezTo>
                        <a:cubicBezTo>
                          <a:pt x="9" y="134"/>
                          <a:pt x="16" y="132"/>
                          <a:pt x="23" y="127"/>
                        </a:cubicBezTo>
                        <a:cubicBezTo>
                          <a:pt x="22" y="116"/>
                          <a:pt x="22" y="116"/>
                          <a:pt x="22" y="116"/>
                        </a:cubicBezTo>
                        <a:cubicBezTo>
                          <a:pt x="22" y="111"/>
                          <a:pt x="22" y="105"/>
                          <a:pt x="23" y="100"/>
                        </a:cubicBezTo>
                        <a:cubicBezTo>
                          <a:pt x="24" y="94"/>
                          <a:pt x="26" y="88"/>
                          <a:pt x="28" y="82"/>
                        </a:cubicBezTo>
                        <a:cubicBezTo>
                          <a:pt x="28" y="82"/>
                          <a:pt x="28" y="82"/>
                          <a:pt x="28" y="82"/>
                        </a:cubicBezTo>
                        <a:cubicBezTo>
                          <a:pt x="37" y="48"/>
                          <a:pt x="37" y="48"/>
                          <a:pt x="37" y="48"/>
                        </a:cubicBezTo>
                        <a:cubicBezTo>
                          <a:pt x="43" y="21"/>
                          <a:pt x="43" y="21"/>
                          <a:pt x="43" y="21"/>
                        </a:cubicBezTo>
                        <a:cubicBezTo>
                          <a:pt x="43" y="66"/>
                          <a:pt x="43" y="66"/>
                          <a:pt x="43" y="66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4" y="114"/>
                          <a:pt x="34" y="114"/>
                          <a:pt x="34" y="114"/>
                        </a:cubicBezTo>
                        <a:cubicBezTo>
                          <a:pt x="25" y="117"/>
                          <a:pt x="25" y="117"/>
                          <a:pt x="25" y="117"/>
                        </a:cubicBezTo>
                        <a:cubicBezTo>
                          <a:pt x="25" y="125"/>
                          <a:pt x="25" y="125"/>
                          <a:pt x="25" y="125"/>
                        </a:cubicBezTo>
                        <a:cubicBezTo>
                          <a:pt x="26" y="125"/>
                          <a:pt x="26" y="125"/>
                          <a:pt x="26" y="125"/>
                        </a:cubicBezTo>
                        <a:cubicBezTo>
                          <a:pt x="34" y="127"/>
                          <a:pt x="42" y="127"/>
                          <a:pt x="49" y="125"/>
                        </a:cubicBezTo>
                        <a:cubicBezTo>
                          <a:pt x="45" y="121"/>
                          <a:pt x="45" y="121"/>
                          <a:pt x="45" y="121"/>
                        </a:cubicBezTo>
                        <a:cubicBezTo>
                          <a:pt x="46" y="115"/>
                          <a:pt x="44" y="110"/>
                          <a:pt x="38" y="105"/>
                        </a:cubicBezTo>
                        <a:cubicBezTo>
                          <a:pt x="41" y="99"/>
                          <a:pt x="44" y="93"/>
                          <a:pt x="44" y="88"/>
                        </a:cubicBezTo>
                        <a:cubicBezTo>
                          <a:pt x="47" y="62"/>
                          <a:pt x="47" y="62"/>
                          <a:pt x="47" y="62"/>
                        </a:cubicBezTo>
                        <a:cubicBezTo>
                          <a:pt x="49" y="22"/>
                          <a:pt x="49" y="22"/>
                          <a:pt x="49" y="22"/>
                        </a:cubicBezTo>
                        <a:lnTo>
                          <a:pt x="46" y="2"/>
                        </a:lnTo>
                        <a:close/>
                      </a:path>
                    </a:pathLst>
                  </a:custGeom>
                  <a:solidFill>
                    <a:srgbClr val="ADA1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5" name="Freeform 80"/>
                  <p:cNvSpPr>
                    <a:spLocks/>
                  </p:cNvSpPr>
                  <p:nvPr/>
                </p:nvSpPr>
                <p:spPr bwMode="auto">
                  <a:xfrm>
                    <a:off x="4322763" y="2370138"/>
                    <a:ext cx="633412" cy="2168525"/>
                  </a:xfrm>
                  <a:custGeom>
                    <a:avLst/>
                    <a:gdLst>
                      <a:gd name="T0" fmla="*/ 2147483647 w 38"/>
                      <a:gd name="T1" fmla="*/ 2147483647 h 130"/>
                      <a:gd name="T2" fmla="*/ 2147483647 w 38"/>
                      <a:gd name="T3" fmla="*/ 2147483647 h 130"/>
                      <a:gd name="T4" fmla="*/ 2147483647 w 38"/>
                      <a:gd name="T5" fmla="*/ 0 h 130"/>
                      <a:gd name="T6" fmla="*/ 2147483647 w 38"/>
                      <a:gd name="T7" fmla="*/ 2147483647 h 130"/>
                      <a:gd name="T8" fmla="*/ 2147483647 w 38"/>
                      <a:gd name="T9" fmla="*/ 2147483647 h 130"/>
                      <a:gd name="T10" fmla="*/ 2147483647 w 38"/>
                      <a:gd name="T11" fmla="*/ 2147483647 h 130"/>
                      <a:gd name="T12" fmla="*/ 2147483647 w 38"/>
                      <a:gd name="T13" fmla="*/ 2147483647 h 130"/>
                      <a:gd name="T14" fmla="*/ 2147483647 w 38"/>
                      <a:gd name="T15" fmla="*/ 2147483647 h 130"/>
                      <a:gd name="T16" fmla="*/ 2147483647 w 38"/>
                      <a:gd name="T17" fmla="*/ 2147483647 h 130"/>
                      <a:gd name="T18" fmla="*/ 2147483647 w 38"/>
                      <a:gd name="T19" fmla="*/ 2147483647 h 130"/>
                      <a:gd name="T20" fmla="*/ 2147483647 w 38"/>
                      <a:gd name="T21" fmla="*/ 2147483647 h 130"/>
                      <a:gd name="T22" fmla="*/ 2147483647 w 38"/>
                      <a:gd name="T23" fmla="*/ 2147483647 h 13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38" h="130">
                        <a:moveTo>
                          <a:pt x="35" y="23"/>
                        </a:moveTo>
                        <a:cubicBezTo>
                          <a:pt x="38" y="5"/>
                          <a:pt x="38" y="5"/>
                          <a:pt x="38" y="5"/>
                        </a:cubicBezTo>
                        <a:cubicBezTo>
                          <a:pt x="29" y="3"/>
                          <a:pt x="20" y="1"/>
                          <a:pt x="11" y="0"/>
                        </a:cubicBezTo>
                        <a:cubicBezTo>
                          <a:pt x="8" y="6"/>
                          <a:pt x="8" y="6"/>
                          <a:pt x="8" y="6"/>
                        </a:cubicBezTo>
                        <a:cubicBezTo>
                          <a:pt x="6" y="14"/>
                          <a:pt x="6" y="26"/>
                          <a:pt x="7" y="41"/>
                        </a:cubicBezTo>
                        <a:cubicBezTo>
                          <a:pt x="7" y="63"/>
                          <a:pt x="7" y="63"/>
                          <a:pt x="7" y="63"/>
                        </a:cubicBezTo>
                        <a:cubicBezTo>
                          <a:pt x="2" y="72"/>
                          <a:pt x="0" y="84"/>
                          <a:pt x="1" y="99"/>
                        </a:cubicBezTo>
                        <a:cubicBezTo>
                          <a:pt x="1" y="129"/>
                          <a:pt x="1" y="129"/>
                          <a:pt x="1" y="129"/>
                        </a:cubicBezTo>
                        <a:cubicBezTo>
                          <a:pt x="1" y="130"/>
                          <a:pt x="1" y="130"/>
                          <a:pt x="1" y="130"/>
                        </a:cubicBezTo>
                        <a:cubicBezTo>
                          <a:pt x="14" y="120"/>
                          <a:pt x="14" y="120"/>
                          <a:pt x="14" y="120"/>
                        </a:cubicBezTo>
                        <a:cubicBezTo>
                          <a:pt x="10" y="106"/>
                          <a:pt x="10" y="106"/>
                          <a:pt x="10" y="106"/>
                        </a:cubicBezTo>
                        <a:lnTo>
                          <a:pt x="35" y="23"/>
                        </a:lnTo>
                        <a:close/>
                      </a:path>
                    </a:pathLst>
                  </a:custGeom>
                  <a:solidFill>
                    <a:srgbClr val="D9CF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6" name="Freeform 81"/>
                  <p:cNvSpPr>
                    <a:spLocks/>
                  </p:cNvSpPr>
                  <p:nvPr/>
                </p:nvSpPr>
                <p:spPr bwMode="auto">
                  <a:xfrm>
                    <a:off x="4705350" y="2803525"/>
                    <a:ext cx="333375" cy="1601788"/>
                  </a:xfrm>
                  <a:custGeom>
                    <a:avLst/>
                    <a:gdLst>
                      <a:gd name="T0" fmla="*/ 2147483647 w 20"/>
                      <a:gd name="T1" fmla="*/ 2147483647 h 96"/>
                      <a:gd name="T2" fmla="*/ 0 w 20"/>
                      <a:gd name="T3" fmla="*/ 2147483647 h 96"/>
                      <a:gd name="T4" fmla="*/ 2147483647 w 20"/>
                      <a:gd name="T5" fmla="*/ 2147483647 h 96"/>
                      <a:gd name="T6" fmla="*/ 2147483647 w 20"/>
                      <a:gd name="T7" fmla="*/ 2147483647 h 96"/>
                      <a:gd name="T8" fmla="*/ 2147483647 w 20"/>
                      <a:gd name="T9" fmla="*/ 2147483647 h 96"/>
                      <a:gd name="T10" fmla="*/ 2147483647 w 20"/>
                      <a:gd name="T11" fmla="*/ 2147483647 h 96"/>
                      <a:gd name="T12" fmla="*/ 2147483647 w 20"/>
                      <a:gd name="T13" fmla="*/ 2147483647 h 96"/>
                      <a:gd name="T14" fmla="*/ 2147483647 w 20"/>
                      <a:gd name="T15" fmla="*/ 0 h 96"/>
                      <a:gd name="T16" fmla="*/ 2147483647 w 20"/>
                      <a:gd name="T17" fmla="*/ 2147483647 h 96"/>
                      <a:gd name="T18" fmla="*/ 2147483647 w 20"/>
                      <a:gd name="T19" fmla="*/ 2147483647 h 9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0" h="96">
                        <a:moveTo>
                          <a:pt x="5" y="61"/>
                        </a:moveTo>
                        <a:cubicBezTo>
                          <a:pt x="3" y="67"/>
                          <a:pt x="1" y="73"/>
                          <a:pt x="0" y="79"/>
                        </a:cubicBezTo>
                        <a:cubicBezTo>
                          <a:pt x="2" y="89"/>
                          <a:pt x="2" y="89"/>
                          <a:pt x="2" y="89"/>
                        </a:cubicBezTo>
                        <a:cubicBezTo>
                          <a:pt x="2" y="96"/>
                          <a:pt x="2" y="96"/>
                          <a:pt x="2" y="96"/>
                        </a:cubicBezTo>
                        <a:cubicBezTo>
                          <a:pt x="11" y="93"/>
                          <a:pt x="11" y="93"/>
                          <a:pt x="11" y="93"/>
                        </a:cubicBezTo>
                        <a:cubicBezTo>
                          <a:pt x="11" y="78"/>
                          <a:pt x="11" y="78"/>
                          <a:pt x="11" y="78"/>
                        </a:cubicBezTo>
                        <a:cubicBezTo>
                          <a:pt x="20" y="45"/>
                          <a:pt x="20" y="45"/>
                          <a:pt x="20" y="45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4" y="27"/>
                          <a:pt x="14" y="27"/>
                          <a:pt x="14" y="27"/>
                        </a:cubicBezTo>
                        <a:cubicBezTo>
                          <a:pt x="5" y="61"/>
                          <a:pt x="5" y="61"/>
                          <a:pt x="5" y="61"/>
                        </a:cubicBezTo>
                        <a:close/>
                      </a:path>
                    </a:pathLst>
                  </a:custGeom>
                  <a:solidFill>
                    <a:srgbClr val="D9CF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7" name="Freeform 83"/>
                  <p:cNvSpPr>
                    <a:spLocks/>
                  </p:cNvSpPr>
                  <p:nvPr/>
                </p:nvSpPr>
                <p:spPr bwMode="auto">
                  <a:xfrm>
                    <a:off x="4338638" y="4572000"/>
                    <a:ext cx="617537" cy="182563"/>
                  </a:xfrm>
                  <a:custGeom>
                    <a:avLst/>
                    <a:gdLst>
                      <a:gd name="T0" fmla="*/ 2147483647 w 37"/>
                      <a:gd name="T1" fmla="*/ 2147483647 h 11"/>
                      <a:gd name="T2" fmla="*/ 2147483647 w 37"/>
                      <a:gd name="T3" fmla="*/ 0 h 11"/>
                      <a:gd name="T4" fmla="*/ 0 w 37"/>
                      <a:gd name="T5" fmla="*/ 2147483647 h 11"/>
                      <a:gd name="T6" fmla="*/ 0 w 37"/>
                      <a:gd name="T7" fmla="*/ 2147483647 h 11"/>
                      <a:gd name="T8" fmla="*/ 2147483647 w 37"/>
                      <a:gd name="T9" fmla="*/ 2147483647 h 11"/>
                      <a:gd name="T10" fmla="*/ 2147483647 w 37"/>
                      <a:gd name="T11" fmla="*/ 2147483647 h 11"/>
                      <a:gd name="T12" fmla="*/ 2147483647 w 37"/>
                      <a:gd name="T13" fmla="*/ 2147483647 h 11"/>
                      <a:gd name="T14" fmla="*/ 2147483647 w 37"/>
                      <a:gd name="T15" fmla="*/ 2147483647 h 11"/>
                      <a:gd name="T16" fmla="*/ 2147483647 w 37"/>
                      <a:gd name="T17" fmla="*/ 2147483647 h 11"/>
                      <a:gd name="T18" fmla="*/ 2147483647 w 37"/>
                      <a:gd name="T19" fmla="*/ 2147483647 h 11"/>
                      <a:gd name="T20" fmla="*/ 2147483647 w 37"/>
                      <a:gd name="T21" fmla="*/ 2147483647 h 11"/>
                      <a:gd name="T22" fmla="*/ 2147483647 w 37"/>
                      <a:gd name="T23" fmla="*/ 2147483647 h 1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37" h="11">
                        <a:moveTo>
                          <a:pt x="24" y="2"/>
                        </a:move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15" y="5"/>
                          <a:pt x="8" y="7"/>
                          <a:pt x="0" y="8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8" y="11"/>
                          <a:pt x="8" y="11"/>
                          <a:pt x="8" y="11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30" y="11"/>
                          <a:pt x="30" y="11"/>
                          <a:pt x="30" y="11"/>
                        </a:cubicBezTo>
                        <a:cubicBezTo>
                          <a:pt x="36" y="10"/>
                          <a:pt x="36" y="10"/>
                          <a:pt x="36" y="10"/>
                        </a:cubicBezTo>
                        <a:cubicBezTo>
                          <a:pt x="37" y="9"/>
                          <a:pt x="36" y="7"/>
                          <a:pt x="34" y="6"/>
                        </a:cubicBezTo>
                        <a:cubicBezTo>
                          <a:pt x="28" y="5"/>
                          <a:pt x="28" y="5"/>
                          <a:pt x="28" y="5"/>
                        </a:cubicBezTo>
                        <a:lnTo>
                          <a:pt x="24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21507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1508" name="组合 317"/>
          <p:cNvGrpSpPr>
            <a:grpSpLocks/>
          </p:cNvGrpSpPr>
          <p:nvPr/>
        </p:nvGrpSpPr>
        <p:grpSpPr bwMode="auto">
          <a:xfrm>
            <a:off x="2051050" y="1574800"/>
            <a:ext cx="8110538" cy="1717675"/>
            <a:chOff x="1919764" y="1879994"/>
            <a:chExt cx="8111741" cy="1717303"/>
          </a:xfrm>
        </p:grpSpPr>
        <p:grpSp>
          <p:nvGrpSpPr>
            <p:cNvPr id="21516" name="组合 318"/>
            <p:cNvGrpSpPr>
              <a:grpSpLocks/>
            </p:cNvGrpSpPr>
            <p:nvPr/>
          </p:nvGrpSpPr>
          <p:grpSpPr bwMode="auto">
            <a:xfrm>
              <a:off x="1919764" y="1879994"/>
              <a:ext cx="8111741" cy="1717303"/>
              <a:chOff x="1125211" y="1575164"/>
              <a:chExt cx="9727275" cy="2059321"/>
            </a:xfrm>
          </p:grpSpPr>
          <p:grpSp>
            <p:nvGrpSpPr>
              <p:cNvPr id="21519" name="组合 321"/>
              <p:cNvGrpSpPr>
                <a:grpSpLocks/>
              </p:cNvGrpSpPr>
              <p:nvPr/>
            </p:nvGrpSpPr>
            <p:grpSpPr bwMode="auto">
              <a:xfrm>
                <a:off x="1125211" y="1575164"/>
                <a:ext cx="9727275" cy="2059321"/>
                <a:chOff x="1887787" y="4155670"/>
                <a:chExt cx="9727275" cy="2059321"/>
              </a:xfrm>
            </p:grpSpPr>
            <p:sp>
              <p:nvSpPr>
                <p:cNvPr id="324" name="矩形 323"/>
                <p:cNvSpPr/>
                <p:nvPr/>
              </p:nvSpPr>
              <p:spPr>
                <a:xfrm rot="5400000">
                  <a:off x="5721763" y="321694"/>
                  <a:ext cx="2059321" cy="9727275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152400" dist="63500" dir="8100000" algn="tr" rotWithShape="0">
                    <a:prstClr val="black">
                      <a:alpha val="2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190"/>
                </a:p>
              </p:txBody>
            </p:sp>
            <p:sp>
              <p:nvSpPr>
                <p:cNvPr id="325" name="矩形 324"/>
                <p:cNvSpPr/>
                <p:nvPr/>
              </p:nvSpPr>
              <p:spPr>
                <a:xfrm rot="5400000">
                  <a:off x="2049938" y="4328552"/>
                  <a:ext cx="1726251" cy="172688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6200000" scaled="1"/>
                  <a:tileRect/>
                </a:gradFill>
                <a:ln w="12700">
                  <a:solidFill>
                    <a:schemeClr val="bg1"/>
                  </a:solidFill>
                </a:ln>
                <a:effectLst>
                  <a:outerShdw blurRad="152400" dist="63500" dir="8100000" algn="tr" rotWithShape="0">
                    <a:prstClr val="black">
                      <a:alpha val="26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3190"/>
                </a:p>
              </p:txBody>
            </p:sp>
          </p:grpSp>
          <p:pic>
            <p:nvPicPr>
              <p:cNvPr id="21520" name="图片 322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83" t="11768" r="27420"/>
              <a:stretch>
                <a:fillRect/>
              </a:stretch>
            </p:blipFill>
            <p:spPr bwMode="auto">
              <a:xfrm>
                <a:off x="1402502" y="1839573"/>
                <a:ext cx="1497106" cy="1543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20" name="TextBox 35"/>
            <p:cNvSpPr txBox="1"/>
            <p:nvPr/>
          </p:nvSpPr>
          <p:spPr>
            <a:xfrm>
              <a:off x="3715493" y="2568820"/>
              <a:ext cx="6084202" cy="7380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哎呀小小草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美化与定制。</a:t>
              </a:r>
            </a:p>
          </p:txBody>
        </p:sp>
        <p:sp>
          <p:nvSpPr>
            <p:cNvPr id="321" name="文本框 320"/>
            <p:cNvSpPr txBox="1"/>
            <p:nvPr/>
          </p:nvSpPr>
          <p:spPr>
            <a:xfrm>
              <a:off x="3715493" y="2168856"/>
              <a:ext cx="3585107" cy="368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1509" name="组合 325"/>
          <p:cNvGrpSpPr>
            <a:grpSpLocks/>
          </p:cNvGrpSpPr>
          <p:nvPr/>
        </p:nvGrpSpPr>
        <p:grpSpPr bwMode="auto">
          <a:xfrm>
            <a:off x="2051050" y="3979863"/>
            <a:ext cx="8110538" cy="1717675"/>
            <a:chOff x="1919765" y="4300463"/>
            <a:chExt cx="8111738" cy="1717302"/>
          </a:xfrm>
        </p:grpSpPr>
        <p:grpSp>
          <p:nvGrpSpPr>
            <p:cNvPr id="21510" name="组合 326"/>
            <p:cNvGrpSpPr>
              <a:grpSpLocks/>
            </p:cNvGrpSpPr>
            <p:nvPr/>
          </p:nvGrpSpPr>
          <p:grpSpPr bwMode="auto">
            <a:xfrm>
              <a:off x="1919765" y="4300463"/>
              <a:ext cx="8111738" cy="1717302"/>
              <a:chOff x="-5780167" y="4155670"/>
              <a:chExt cx="9727275" cy="2059321"/>
            </a:xfrm>
          </p:grpSpPr>
          <p:sp>
            <p:nvSpPr>
              <p:cNvPr id="330" name="矩形 329"/>
              <p:cNvSpPr/>
              <p:nvPr/>
            </p:nvSpPr>
            <p:spPr>
              <a:xfrm rot="5400000">
                <a:off x="-1946191" y="321694"/>
                <a:ext cx="2059321" cy="9727275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190"/>
              </a:p>
            </p:txBody>
          </p:sp>
          <p:sp>
            <p:nvSpPr>
              <p:cNvPr id="331" name="矩形 330"/>
              <p:cNvSpPr/>
              <p:nvPr/>
            </p:nvSpPr>
            <p:spPr>
              <a:xfrm rot="5400000">
                <a:off x="2051089" y="4328552"/>
                <a:ext cx="1726252" cy="1726881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solidFill>
                  <a:schemeClr val="bg1"/>
                </a:solidFill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190"/>
              </a:p>
            </p:txBody>
          </p:sp>
          <p:pic>
            <p:nvPicPr>
              <p:cNvPr id="21515" name="图片 33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78" t="10417" r="34370"/>
              <a:stretch>
                <a:fillRect/>
              </a:stretch>
            </p:blipFill>
            <p:spPr bwMode="auto">
              <a:xfrm>
                <a:off x="2171244" y="4423723"/>
                <a:ext cx="1497106" cy="1536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28" name="TextBox 35"/>
            <p:cNvSpPr txBox="1"/>
            <p:nvPr/>
          </p:nvSpPr>
          <p:spPr>
            <a:xfrm>
              <a:off x="2169040" y="4976591"/>
              <a:ext cx="6082612" cy="7396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哎呀小小草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工作室由一群充满青春朝气的年轻人组成。春种一粒粟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美化与定制。</a:t>
              </a:r>
            </a:p>
          </p:txBody>
        </p:sp>
        <p:sp>
          <p:nvSpPr>
            <p:cNvPr id="329" name="文本框 328"/>
            <p:cNvSpPr txBox="1"/>
            <p:nvPr/>
          </p:nvSpPr>
          <p:spPr>
            <a:xfrm>
              <a:off x="2169040" y="4576628"/>
              <a:ext cx="3585105" cy="3698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2532" name="组合 6"/>
          <p:cNvGrpSpPr>
            <a:grpSpLocks/>
          </p:cNvGrpSpPr>
          <p:nvPr/>
        </p:nvGrpSpPr>
        <p:grpSpPr bwMode="auto">
          <a:xfrm>
            <a:off x="1149350" y="1498600"/>
            <a:ext cx="3455988" cy="3306763"/>
            <a:chOff x="1154133" y="1740413"/>
            <a:chExt cx="3456432" cy="3305938"/>
          </a:xfrm>
        </p:grpSpPr>
        <p:grpSp>
          <p:nvGrpSpPr>
            <p:cNvPr id="22550" name="Group 5"/>
            <p:cNvGrpSpPr>
              <a:grpSpLocks/>
            </p:cNvGrpSpPr>
            <p:nvPr/>
          </p:nvGrpSpPr>
          <p:grpSpPr bwMode="auto">
            <a:xfrm>
              <a:off x="1154133" y="1740413"/>
              <a:ext cx="3456432" cy="3305938"/>
              <a:chOff x="0" y="0"/>
              <a:chExt cx="4535" cy="4337"/>
            </a:xfrm>
          </p:grpSpPr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985" y="1122"/>
                <a:ext cx="2496" cy="249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22555" name="Picture 7" descr="000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4535" cy="4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1874951" y="3022793"/>
              <a:ext cx="2025910" cy="350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80">
                  <a:solidFill>
                    <a:prstClr val="white"/>
                  </a:solidFill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22552" name="TextBox 13"/>
            <p:cNvSpPr>
              <a:spLocks noChangeArrowheads="1"/>
            </p:cNvSpPr>
            <p:nvPr/>
          </p:nvSpPr>
          <p:spPr bwMode="auto">
            <a:xfrm>
              <a:off x="2066770" y="3476988"/>
              <a:ext cx="178169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春种一粒粟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秋收万颗籽，点滴进步，成就价值是我们的一贯的追求。</a:t>
              </a:r>
            </a:p>
          </p:txBody>
        </p:sp>
        <p:sp>
          <p:nvSpPr>
            <p:cNvPr id="11" name="Text Box 17"/>
            <p:cNvSpPr txBox="1">
              <a:spLocks noChangeArrowheads="1"/>
            </p:cNvSpPr>
            <p:nvPr/>
          </p:nvSpPr>
          <p:spPr bwMode="auto">
            <a:xfrm>
              <a:off x="2375078" y="1988001"/>
              <a:ext cx="933570" cy="6840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840" b="1" dirty="0">
                  <a:solidFill>
                    <a:schemeClr val="bg1">
                      <a:lumMod val="50000"/>
                    </a:schemeClr>
                  </a:solidFill>
                  <a:latin typeface="Adobe Garamond Pro" charset="0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22533" name="组合 13"/>
          <p:cNvGrpSpPr>
            <a:grpSpLocks/>
          </p:cNvGrpSpPr>
          <p:nvPr/>
        </p:nvGrpSpPr>
        <p:grpSpPr bwMode="auto">
          <a:xfrm>
            <a:off x="4316413" y="1493838"/>
            <a:ext cx="3455987" cy="3305175"/>
            <a:chOff x="4321586" y="1735842"/>
            <a:chExt cx="3456432" cy="3304032"/>
          </a:xfrm>
        </p:grpSpPr>
        <p:grpSp>
          <p:nvGrpSpPr>
            <p:cNvPr id="22544" name="Group 2"/>
            <p:cNvGrpSpPr>
              <a:grpSpLocks/>
            </p:cNvGrpSpPr>
            <p:nvPr/>
          </p:nvGrpSpPr>
          <p:grpSpPr bwMode="auto">
            <a:xfrm>
              <a:off x="4321586" y="1735842"/>
              <a:ext cx="3456432" cy="3304032"/>
              <a:chOff x="-39" y="-6"/>
              <a:chExt cx="4535" cy="4337"/>
            </a:xfrm>
          </p:grpSpPr>
          <p:sp>
            <p:nvSpPr>
              <p:cNvPr id="19" name="Oval 3"/>
              <p:cNvSpPr>
                <a:spLocks noChangeArrowheads="1"/>
              </p:cNvSpPr>
              <p:nvPr/>
            </p:nvSpPr>
            <p:spPr bwMode="auto">
              <a:xfrm>
                <a:off x="994" y="527"/>
                <a:ext cx="2496" cy="249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22549" name="Picture 4" descr="未标题-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9" y="-6"/>
                <a:ext cx="4535" cy="4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5056693" y="2580100"/>
              <a:ext cx="2025911" cy="3507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80" dirty="0">
                  <a:solidFill>
                    <a:prstClr val="white"/>
                  </a:solidFill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5602863" y="3946464"/>
              <a:ext cx="933570" cy="6839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840" b="1" dirty="0">
                  <a:solidFill>
                    <a:schemeClr val="bg1">
                      <a:lumMod val="50000"/>
                    </a:schemeClr>
                  </a:solidFill>
                  <a:latin typeface="Adobe Garamond Pro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22547" name="TextBox 13"/>
            <p:cNvSpPr>
              <a:spLocks noChangeArrowheads="1"/>
            </p:cNvSpPr>
            <p:nvPr/>
          </p:nvSpPr>
          <p:spPr bwMode="auto">
            <a:xfrm>
              <a:off x="5187425" y="3010461"/>
              <a:ext cx="1858054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春种一粒粟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22534" name="组合 20"/>
          <p:cNvGrpSpPr>
            <a:grpSpLocks/>
          </p:cNvGrpSpPr>
          <p:nvPr/>
        </p:nvGrpSpPr>
        <p:grpSpPr bwMode="auto">
          <a:xfrm>
            <a:off x="7478713" y="1439863"/>
            <a:ext cx="3455987" cy="3305175"/>
            <a:chOff x="7466491" y="1680957"/>
            <a:chExt cx="3456432" cy="3305939"/>
          </a:xfrm>
        </p:grpSpPr>
        <p:grpSp>
          <p:nvGrpSpPr>
            <p:cNvPr id="22538" name="Group 8"/>
            <p:cNvGrpSpPr>
              <a:grpSpLocks/>
            </p:cNvGrpSpPr>
            <p:nvPr/>
          </p:nvGrpSpPr>
          <p:grpSpPr bwMode="auto">
            <a:xfrm>
              <a:off x="7466491" y="1680957"/>
              <a:ext cx="3456432" cy="3305939"/>
              <a:chOff x="-58" y="-78"/>
              <a:chExt cx="4535" cy="4337"/>
            </a:xfrm>
          </p:grpSpPr>
          <p:sp>
            <p:nvSpPr>
              <p:cNvPr id="26" name="Oval 9"/>
              <p:cNvSpPr>
                <a:spLocks noChangeArrowheads="1"/>
              </p:cNvSpPr>
              <p:nvPr/>
            </p:nvSpPr>
            <p:spPr bwMode="auto">
              <a:xfrm>
                <a:off x="992" y="1130"/>
                <a:ext cx="2496" cy="249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pic>
            <p:nvPicPr>
              <p:cNvPr id="22543" name="Picture 10" descr="000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58" y="-78"/>
                <a:ext cx="4535" cy="4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3" name="Text Box 15"/>
            <p:cNvSpPr txBox="1">
              <a:spLocks noChangeArrowheads="1"/>
            </p:cNvSpPr>
            <p:nvPr/>
          </p:nvSpPr>
          <p:spPr bwMode="auto">
            <a:xfrm>
              <a:off x="8204773" y="3022704"/>
              <a:ext cx="2025911" cy="350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80">
                  <a:solidFill>
                    <a:prstClr val="white"/>
                  </a:solidFill>
                  <a:ea typeface="微软雅黑" panose="020B0503020204020204" pitchFamily="34" charset="-122"/>
                </a:rPr>
                <a:t>单击输入标题</a:t>
              </a: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auto">
            <a:xfrm>
              <a:off x="8728716" y="1987415"/>
              <a:ext cx="931983" cy="6843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840" b="1" dirty="0">
                  <a:solidFill>
                    <a:schemeClr val="bg1">
                      <a:lumMod val="50000"/>
                    </a:schemeClr>
                  </a:solidFill>
                  <a:latin typeface="Adobe Garamond Pro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2541" name="TextBox 13"/>
            <p:cNvSpPr>
              <a:spLocks noChangeArrowheads="1"/>
            </p:cNvSpPr>
            <p:nvPr/>
          </p:nvSpPr>
          <p:spPr bwMode="auto">
            <a:xfrm>
              <a:off x="8372431" y="3470128"/>
              <a:ext cx="178169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春种一粒粟</a:t>
              </a:r>
              <a:r>
                <a:rPr lang="en-US" altLang="zh-CN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,</a:t>
              </a:r>
              <a:r>
                <a:rPr lang="zh-CN" altLang="en-US" sz="1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秋收万颗籽，点滴进步，成就价值是我们的一贯的追求。</a:t>
              </a:r>
            </a:p>
          </p:txBody>
        </p:sp>
      </p:grpSp>
      <p:grpSp>
        <p:nvGrpSpPr>
          <p:cNvPr id="22535" name="组合 27"/>
          <p:cNvGrpSpPr>
            <a:grpSpLocks/>
          </p:cNvGrpSpPr>
          <p:nvPr/>
        </p:nvGrpSpPr>
        <p:grpSpPr bwMode="auto">
          <a:xfrm>
            <a:off x="1824038" y="5122863"/>
            <a:ext cx="8396287" cy="882650"/>
            <a:chOff x="1796310" y="5194388"/>
            <a:chExt cx="8396559" cy="881966"/>
          </a:xfrm>
        </p:grpSpPr>
        <p:sp>
          <p:nvSpPr>
            <p:cNvPr id="29" name="圆角矩形 28"/>
            <p:cNvSpPr/>
            <p:nvPr/>
          </p:nvSpPr>
          <p:spPr>
            <a:xfrm>
              <a:off x="1796310" y="5194388"/>
              <a:ext cx="8396559" cy="881966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190">
                <a:solidFill>
                  <a:prstClr val="white"/>
                </a:solidFill>
              </a:endParaRPr>
            </a:p>
          </p:txBody>
        </p:sp>
        <p:sp>
          <p:nvSpPr>
            <p:cNvPr id="22537" name="矩形 29"/>
            <p:cNvSpPr>
              <a:spLocks noChangeArrowheads="1"/>
            </p:cNvSpPr>
            <p:nvPr/>
          </p:nvSpPr>
          <p:spPr bwMode="auto">
            <a:xfrm>
              <a:off x="2107344" y="5373550"/>
              <a:ext cx="78345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模板、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培训、</a:t>
              </a:r>
              <a:r>
                <a:rPr lang="en-US" altLang="zh-CN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美化与定制。</a:t>
              </a: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23555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355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67" b="30399"/>
          <a:stretch>
            <a:fillRect/>
          </a:stretch>
        </p:blipFill>
        <p:spPr bwMode="auto">
          <a:xfrm>
            <a:off x="347663" y="4824413"/>
            <a:ext cx="263525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374775"/>
            <a:ext cx="772318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913" y="4824413"/>
            <a:ext cx="2525712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4824413"/>
            <a:ext cx="230822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文本框 13"/>
          <p:cNvSpPr txBox="1">
            <a:spLocks noChangeArrowheads="1"/>
          </p:cNvSpPr>
          <p:nvPr/>
        </p:nvSpPr>
        <p:spPr bwMode="auto">
          <a:xfrm>
            <a:off x="8197850" y="2363788"/>
            <a:ext cx="23796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这里是你要的描述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561" name="文本框 14"/>
          <p:cNvSpPr txBox="1">
            <a:spLocks noChangeArrowheads="1"/>
          </p:cNvSpPr>
          <p:nvPr/>
        </p:nvSpPr>
        <p:spPr bwMode="auto">
          <a:xfrm>
            <a:off x="8197850" y="2933700"/>
            <a:ext cx="3603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562" name="文本框 15"/>
          <p:cNvSpPr txBox="1">
            <a:spLocks noChangeArrowheads="1"/>
          </p:cNvSpPr>
          <p:nvPr/>
        </p:nvSpPr>
        <p:spPr bwMode="auto">
          <a:xfrm>
            <a:off x="8197850" y="3554413"/>
            <a:ext cx="30257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235088888</a:t>
            </a:r>
            <a:endParaRPr lang="zh-CN" altLang="en-US" sz="2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23563" name="组合 16"/>
          <p:cNvGrpSpPr>
            <a:grpSpLocks/>
          </p:cNvGrpSpPr>
          <p:nvPr/>
        </p:nvGrpSpPr>
        <p:grpSpPr bwMode="auto">
          <a:xfrm>
            <a:off x="8315325" y="4137025"/>
            <a:ext cx="3413125" cy="1931988"/>
            <a:chOff x="8500904" y="3682533"/>
            <a:chExt cx="3413456" cy="1932834"/>
          </a:xfrm>
        </p:grpSpPr>
        <p:sp>
          <p:nvSpPr>
            <p:cNvPr id="18" name="矩形 17"/>
            <p:cNvSpPr/>
            <p:nvPr/>
          </p:nvSpPr>
          <p:spPr>
            <a:xfrm>
              <a:off x="8500904" y="4205050"/>
              <a:ext cx="3413456" cy="1410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500904" y="3682533"/>
              <a:ext cx="3413456" cy="5225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solidFill>
                  <a:prstClr val="whit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0" name="五角星 19"/>
          <p:cNvSpPr/>
          <p:nvPr/>
        </p:nvSpPr>
        <p:spPr>
          <a:xfrm>
            <a:off x="9418638" y="4332288"/>
            <a:ext cx="200025" cy="19843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9685338" y="4332288"/>
            <a:ext cx="200025" cy="19843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9953625" y="4332288"/>
            <a:ext cx="198438" cy="19843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10220325" y="4332288"/>
            <a:ext cx="198438" cy="19843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10490200" y="4332288"/>
            <a:ext cx="198438" cy="198437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69" name="文本框 24"/>
          <p:cNvSpPr txBox="1">
            <a:spLocks noChangeArrowheads="1"/>
          </p:cNvSpPr>
          <p:nvPr/>
        </p:nvSpPr>
        <p:spPr bwMode="auto">
          <a:xfrm>
            <a:off x="8509000" y="4856163"/>
            <a:ext cx="28876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美化与定制。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011363"/>
            <a:ext cx="1223963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reeform 6"/>
          <p:cNvSpPr>
            <a:spLocks/>
          </p:cNvSpPr>
          <p:nvPr/>
        </p:nvSpPr>
        <p:spPr bwMode="auto">
          <a:xfrm>
            <a:off x="2900363" y="3687763"/>
            <a:ext cx="2403475" cy="606425"/>
          </a:xfrm>
          <a:custGeom>
            <a:avLst/>
            <a:gdLst>
              <a:gd name="T0" fmla="*/ 121 w 1138"/>
              <a:gd name="T1" fmla="*/ 51 h 287"/>
              <a:gd name="T2" fmla="*/ 0 w 1138"/>
              <a:gd name="T3" fmla="*/ 287 h 287"/>
              <a:gd name="T4" fmla="*/ 1138 w 1138"/>
              <a:gd name="T5" fmla="*/ 287 h 287"/>
              <a:gd name="T6" fmla="*/ 1022 w 1138"/>
              <a:gd name="T7" fmla="*/ 51 h 287"/>
              <a:gd name="T8" fmla="*/ 997 w 1138"/>
              <a:gd name="T9" fmla="*/ 0 h 287"/>
              <a:gd name="T10" fmla="*/ 146 w 1138"/>
              <a:gd name="T11" fmla="*/ 0 h 287"/>
              <a:gd name="T12" fmla="*/ 121 w 1138"/>
              <a:gd name="T13" fmla="*/ 51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8" h="287">
                <a:moveTo>
                  <a:pt x="121" y="51"/>
                </a:moveTo>
                <a:lnTo>
                  <a:pt x="0" y="287"/>
                </a:lnTo>
                <a:lnTo>
                  <a:pt x="1138" y="287"/>
                </a:lnTo>
                <a:lnTo>
                  <a:pt x="1022" y="51"/>
                </a:lnTo>
                <a:lnTo>
                  <a:pt x="997" y="0"/>
                </a:lnTo>
                <a:lnTo>
                  <a:pt x="146" y="0"/>
                </a:lnTo>
                <a:lnTo>
                  <a:pt x="121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121610" tIns="60805" rIns="121610" bIns="60805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6" name="Freeform 7"/>
          <p:cNvSpPr>
            <a:spLocks/>
          </p:cNvSpPr>
          <p:nvPr/>
        </p:nvSpPr>
        <p:spPr bwMode="auto">
          <a:xfrm>
            <a:off x="3602038" y="1882775"/>
            <a:ext cx="1000125" cy="1009650"/>
          </a:xfrm>
          <a:custGeom>
            <a:avLst/>
            <a:gdLst>
              <a:gd name="T0" fmla="*/ 474 w 474"/>
              <a:gd name="T1" fmla="*/ 478 h 478"/>
              <a:gd name="T2" fmla="*/ 237 w 474"/>
              <a:gd name="T3" fmla="*/ 0 h 478"/>
              <a:gd name="T4" fmla="*/ 0 w 474"/>
              <a:gd name="T5" fmla="*/ 478 h 478"/>
              <a:gd name="T6" fmla="*/ 474 w 474"/>
              <a:gd name="T7" fmla="*/ 47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4" h="478">
                <a:moveTo>
                  <a:pt x="474" y="478"/>
                </a:moveTo>
                <a:lnTo>
                  <a:pt x="237" y="0"/>
                </a:lnTo>
                <a:lnTo>
                  <a:pt x="0" y="478"/>
                </a:lnTo>
                <a:lnTo>
                  <a:pt x="474" y="47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121610" tIns="60805" rIns="121610" bIns="60805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7" name="Freeform 8"/>
          <p:cNvSpPr>
            <a:spLocks/>
          </p:cNvSpPr>
          <p:nvPr/>
        </p:nvSpPr>
        <p:spPr bwMode="auto">
          <a:xfrm>
            <a:off x="3251200" y="2987675"/>
            <a:ext cx="1701800" cy="604838"/>
          </a:xfrm>
          <a:custGeom>
            <a:avLst/>
            <a:gdLst>
              <a:gd name="T0" fmla="*/ 146 w 806"/>
              <a:gd name="T1" fmla="*/ 0 h 287"/>
              <a:gd name="T2" fmla="*/ 0 w 806"/>
              <a:gd name="T3" fmla="*/ 287 h 287"/>
              <a:gd name="T4" fmla="*/ 806 w 806"/>
              <a:gd name="T5" fmla="*/ 287 h 287"/>
              <a:gd name="T6" fmla="*/ 665 w 806"/>
              <a:gd name="T7" fmla="*/ 0 h 287"/>
              <a:gd name="T8" fmla="*/ 146 w 806"/>
              <a:gd name="T9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6" h="287">
                <a:moveTo>
                  <a:pt x="146" y="0"/>
                </a:moveTo>
                <a:lnTo>
                  <a:pt x="0" y="287"/>
                </a:lnTo>
                <a:lnTo>
                  <a:pt x="806" y="287"/>
                </a:lnTo>
                <a:lnTo>
                  <a:pt x="665" y="0"/>
                </a:lnTo>
                <a:lnTo>
                  <a:pt x="14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121610" tIns="60805" rIns="121610" bIns="60805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auto">
          <a:xfrm>
            <a:off x="2200275" y="5089525"/>
            <a:ext cx="3803650" cy="606425"/>
          </a:xfrm>
          <a:custGeom>
            <a:avLst/>
            <a:gdLst>
              <a:gd name="T0" fmla="*/ 146 w 1802"/>
              <a:gd name="T1" fmla="*/ 0 h 287"/>
              <a:gd name="T2" fmla="*/ 0 w 1802"/>
              <a:gd name="T3" fmla="*/ 287 h 287"/>
              <a:gd name="T4" fmla="*/ 901 w 1802"/>
              <a:gd name="T5" fmla="*/ 287 h 287"/>
              <a:gd name="T6" fmla="*/ 1802 w 1802"/>
              <a:gd name="T7" fmla="*/ 287 h 287"/>
              <a:gd name="T8" fmla="*/ 1656 w 1802"/>
              <a:gd name="T9" fmla="*/ 0 h 287"/>
              <a:gd name="T10" fmla="*/ 146 w 1802"/>
              <a:gd name="T11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02" h="287">
                <a:moveTo>
                  <a:pt x="146" y="0"/>
                </a:moveTo>
                <a:lnTo>
                  <a:pt x="0" y="287"/>
                </a:lnTo>
                <a:lnTo>
                  <a:pt x="901" y="287"/>
                </a:lnTo>
                <a:lnTo>
                  <a:pt x="1802" y="287"/>
                </a:lnTo>
                <a:lnTo>
                  <a:pt x="1656" y="0"/>
                </a:lnTo>
                <a:lnTo>
                  <a:pt x="14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121610" tIns="60805" rIns="121610" bIns="60805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2551113" y="4389438"/>
            <a:ext cx="3103562" cy="604837"/>
          </a:xfrm>
          <a:custGeom>
            <a:avLst/>
            <a:gdLst>
              <a:gd name="T0" fmla="*/ 1470 w 1470"/>
              <a:gd name="T1" fmla="*/ 287 h 287"/>
              <a:gd name="T2" fmla="*/ 1329 w 1470"/>
              <a:gd name="T3" fmla="*/ 0 h 287"/>
              <a:gd name="T4" fmla="*/ 146 w 1470"/>
              <a:gd name="T5" fmla="*/ 0 h 287"/>
              <a:gd name="T6" fmla="*/ 0 w 1470"/>
              <a:gd name="T7" fmla="*/ 287 h 287"/>
              <a:gd name="T8" fmla="*/ 1470 w 1470"/>
              <a:gd name="T9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0" h="287">
                <a:moveTo>
                  <a:pt x="1470" y="287"/>
                </a:moveTo>
                <a:lnTo>
                  <a:pt x="1329" y="0"/>
                </a:lnTo>
                <a:lnTo>
                  <a:pt x="146" y="0"/>
                </a:lnTo>
                <a:lnTo>
                  <a:pt x="0" y="287"/>
                </a:lnTo>
                <a:lnTo>
                  <a:pt x="1470" y="28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121610" tIns="60805" rIns="121610" bIns="60805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2816225" y="5184775"/>
            <a:ext cx="3054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单击此处添加您要的文字标题</a:t>
            </a:r>
            <a:endParaRPr lang="zh-CN" altLang="zh-CN" sz="133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3338513" y="4508500"/>
            <a:ext cx="2009775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zh-CN" sz="133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3451225" y="3790950"/>
            <a:ext cx="1563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输入您要的标题</a:t>
            </a:r>
            <a:endParaRPr lang="zh-CN" altLang="zh-CN" sz="133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638550" y="3074988"/>
            <a:ext cx="9636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  <a:endParaRPr lang="zh-CN" altLang="zh-CN" sz="133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3789363" y="2462213"/>
            <a:ext cx="9652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3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zh-CN" sz="133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91" name="矩形 1"/>
          <p:cNvSpPr>
            <a:spLocks noChangeArrowheads="1"/>
          </p:cNvSpPr>
          <p:nvPr/>
        </p:nvSpPr>
        <p:spPr bwMode="auto">
          <a:xfrm>
            <a:off x="6851650" y="3952875"/>
            <a:ext cx="44799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美化与定制。</a:t>
            </a:r>
          </a:p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凭借对于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的热爱与探索，我们掌握了国内一流的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大赛中也屡获大奖。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851576" y="3569094"/>
            <a:ext cx="4217154" cy="47878"/>
            <a:chOff x="5145476" y="2195806"/>
            <a:chExt cx="3170940" cy="36000"/>
          </a:xfrm>
          <a:solidFill>
            <a:schemeClr val="bg1">
              <a:lumMod val="50000"/>
            </a:schemeClr>
          </a:solidFill>
        </p:grpSpPr>
        <p:grpSp>
          <p:nvGrpSpPr>
            <p:cNvPr id="22" name="组合 21"/>
            <p:cNvGrpSpPr/>
            <p:nvPr/>
          </p:nvGrpSpPr>
          <p:grpSpPr>
            <a:xfrm>
              <a:off x="5145476" y="2195806"/>
              <a:ext cx="1761242" cy="36000"/>
              <a:chOff x="5186982" y="4217044"/>
              <a:chExt cx="1761242" cy="36000"/>
            </a:xfrm>
            <a:grpFill/>
          </p:grpSpPr>
          <p:sp>
            <p:nvSpPr>
              <p:cNvPr id="28" name="矩形 27"/>
              <p:cNvSpPr/>
              <p:nvPr/>
            </p:nvSpPr>
            <p:spPr>
              <a:xfrm rot="16200000">
                <a:off x="534898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6905484" y="2195806"/>
              <a:ext cx="1410932" cy="36000"/>
              <a:chOff x="5537292" y="4217044"/>
              <a:chExt cx="1410932" cy="36000"/>
            </a:xfrm>
            <a:grpFill/>
          </p:grpSpPr>
          <p:sp>
            <p:nvSpPr>
              <p:cNvPr id="24" name="矩形 23"/>
              <p:cNvSpPr/>
              <p:nvPr/>
            </p:nvSpPr>
            <p:spPr>
              <a:xfrm rot="16200000">
                <a:off x="569929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16200000">
                <a:off x="604960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16200000">
                <a:off x="6399912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rot="16200000">
                <a:off x="6750224" y="4055044"/>
                <a:ext cx="36000" cy="360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610" tIns="60805" rIns="121610" bIns="60805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792913" y="2989263"/>
            <a:ext cx="30353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28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zh-CN" altLang="zh-CN" sz="2128" dirty="0">
              <a:solidFill>
                <a:prstClr val="black">
                  <a:lumMod val="85000"/>
                  <a:lumOff val="1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1104900" y="4291013"/>
            <a:ext cx="2336800" cy="2336800"/>
          </a:xfrm>
          <a:prstGeom prst="roundRect">
            <a:avLst>
              <a:gd name="adj" fmla="val 938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668713" y="4291013"/>
            <a:ext cx="2336800" cy="2336800"/>
          </a:xfrm>
          <a:prstGeom prst="roundRect">
            <a:avLst>
              <a:gd name="adj" fmla="val 938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232525" y="4291013"/>
            <a:ext cx="2336800" cy="2336800"/>
          </a:xfrm>
          <a:prstGeom prst="roundRect">
            <a:avLst>
              <a:gd name="adj" fmla="val 938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796338" y="4291013"/>
            <a:ext cx="2336800" cy="2336800"/>
          </a:xfrm>
          <a:prstGeom prst="roundRect">
            <a:avLst>
              <a:gd name="adj" fmla="val 938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5608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736600"/>
            <a:ext cx="4144963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9" name="组合 12"/>
          <p:cNvGrpSpPr>
            <a:grpSpLocks/>
          </p:cNvGrpSpPr>
          <p:nvPr/>
        </p:nvGrpSpPr>
        <p:grpSpPr bwMode="auto">
          <a:xfrm>
            <a:off x="1258888" y="4535488"/>
            <a:ext cx="1981200" cy="2306637"/>
            <a:chOff x="750057" y="4467574"/>
            <a:chExt cx="2163474" cy="251604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88195" y="5019961"/>
              <a:ext cx="21166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7" name="矩形 14"/>
            <p:cNvSpPr>
              <a:spLocks noChangeArrowheads="1"/>
            </p:cNvSpPr>
            <p:nvPr/>
          </p:nvSpPr>
          <p:spPr bwMode="auto">
            <a:xfrm>
              <a:off x="750057" y="5119765"/>
              <a:ext cx="2163474" cy="186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</a:t>
              </a:r>
            </a:p>
          </p:txBody>
        </p:sp>
        <p:sp>
          <p:nvSpPr>
            <p:cNvPr id="25628" name="矩形 15"/>
            <p:cNvSpPr>
              <a:spLocks noChangeArrowheads="1"/>
            </p:cNvSpPr>
            <p:nvPr/>
          </p:nvSpPr>
          <p:spPr bwMode="auto">
            <a:xfrm>
              <a:off x="992289" y="4467574"/>
              <a:ext cx="1692357" cy="50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25610" name="组合 16"/>
          <p:cNvGrpSpPr>
            <a:grpSpLocks/>
          </p:cNvGrpSpPr>
          <p:nvPr/>
        </p:nvGrpSpPr>
        <p:grpSpPr bwMode="auto">
          <a:xfrm>
            <a:off x="3840163" y="4525963"/>
            <a:ext cx="1981200" cy="2305050"/>
            <a:chOff x="750057" y="4467574"/>
            <a:chExt cx="2163474" cy="251715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788195" y="5020585"/>
              <a:ext cx="211666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4" name="矩形 18"/>
            <p:cNvSpPr>
              <a:spLocks noChangeArrowheads="1"/>
            </p:cNvSpPr>
            <p:nvPr/>
          </p:nvSpPr>
          <p:spPr bwMode="auto">
            <a:xfrm>
              <a:off x="750057" y="5119765"/>
              <a:ext cx="2163474" cy="1864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</a:t>
              </a:r>
            </a:p>
          </p:txBody>
        </p:sp>
        <p:sp>
          <p:nvSpPr>
            <p:cNvPr id="25625" name="矩形 19"/>
            <p:cNvSpPr>
              <a:spLocks noChangeArrowheads="1"/>
            </p:cNvSpPr>
            <p:nvPr/>
          </p:nvSpPr>
          <p:spPr bwMode="auto">
            <a:xfrm>
              <a:off x="1058531" y="4467574"/>
              <a:ext cx="1626115" cy="50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25611" name="组合 20"/>
          <p:cNvGrpSpPr>
            <a:grpSpLocks/>
          </p:cNvGrpSpPr>
          <p:nvPr/>
        </p:nvGrpSpPr>
        <p:grpSpPr bwMode="auto">
          <a:xfrm>
            <a:off x="6375400" y="4535488"/>
            <a:ext cx="1982788" cy="2306637"/>
            <a:chOff x="750057" y="4467574"/>
            <a:chExt cx="2163474" cy="2516048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788165" y="5019961"/>
              <a:ext cx="21167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1" name="矩形 22"/>
            <p:cNvSpPr>
              <a:spLocks noChangeArrowheads="1"/>
            </p:cNvSpPr>
            <p:nvPr/>
          </p:nvSpPr>
          <p:spPr bwMode="auto">
            <a:xfrm>
              <a:off x="750057" y="5119765"/>
              <a:ext cx="2163474" cy="186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</a:t>
              </a:r>
            </a:p>
          </p:txBody>
        </p:sp>
        <p:sp>
          <p:nvSpPr>
            <p:cNvPr id="25622" name="矩形 23"/>
            <p:cNvSpPr>
              <a:spLocks noChangeArrowheads="1"/>
            </p:cNvSpPr>
            <p:nvPr/>
          </p:nvSpPr>
          <p:spPr bwMode="auto">
            <a:xfrm>
              <a:off x="1078601" y="4467574"/>
              <a:ext cx="1606045" cy="50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25612" name="组合 24"/>
          <p:cNvGrpSpPr>
            <a:grpSpLocks/>
          </p:cNvGrpSpPr>
          <p:nvPr/>
        </p:nvGrpSpPr>
        <p:grpSpPr bwMode="auto">
          <a:xfrm>
            <a:off x="8956675" y="4535488"/>
            <a:ext cx="1981200" cy="2306637"/>
            <a:chOff x="750057" y="4467574"/>
            <a:chExt cx="2163474" cy="2516048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88195" y="5019961"/>
              <a:ext cx="211666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18" name="矩形 26"/>
            <p:cNvSpPr>
              <a:spLocks noChangeArrowheads="1"/>
            </p:cNvSpPr>
            <p:nvPr/>
          </p:nvSpPr>
          <p:spPr bwMode="auto">
            <a:xfrm>
              <a:off x="750057" y="5119765"/>
              <a:ext cx="2163474" cy="1863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</a:t>
              </a:r>
            </a:p>
          </p:txBody>
        </p:sp>
        <p:sp>
          <p:nvSpPr>
            <p:cNvPr id="25619" name="矩形 27"/>
            <p:cNvSpPr>
              <a:spLocks noChangeArrowheads="1"/>
            </p:cNvSpPr>
            <p:nvPr/>
          </p:nvSpPr>
          <p:spPr bwMode="auto">
            <a:xfrm>
              <a:off x="1081471" y="4467574"/>
              <a:ext cx="1603174" cy="503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</p:grpSp>
      <p:grpSp>
        <p:nvGrpSpPr>
          <p:cNvPr id="25613" name="组合 28"/>
          <p:cNvGrpSpPr>
            <a:grpSpLocks/>
          </p:cNvGrpSpPr>
          <p:nvPr/>
        </p:nvGrpSpPr>
        <p:grpSpPr bwMode="auto">
          <a:xfrm>
            <a:off x="5740400" y="1220788"/>
            <a:ext cx="5235575" cy="1955800"/>
            <a:chOff x="6052468" y="2596338"/>
            <a:chExt cx="5714470" cy="2134602"/>
          </a:xfrm>
        </p:grpSpPr>
        <p:sp>
          <p:nvSpPr>
            <p:cNvPr id="30" name="矩形 29"/>
            <p:cNvSpPr/>
            <p:nvPr/>
          </p:nvSpPr>
          <p:spPr>
            <a:xfrm>
              <a:off x="6052468" y="2866629"/>
              <a:ext cx="5714470" cy="186431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哎呀小小草工作室由一群充满青春朝气的年轻人组成。春种一粒粟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秋收万颗籽，点滴进步，成就价值是我们的一贯的追求。工作室为您提供专业的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培训、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美化与定制。凭借对于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的热爱与探索，我们掌握了国内一流的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制作技术。 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061132" y="2596338"/>
              <a:ext cx="817838" cy="83859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</a:rPr>
                <a:t>丫</a:t>
              </a:r>
            </a:p>
          </p:txBody>
        </p:sp>
      </p:grpSp>
      <p:sp>
        <p:nvSpPr>
          <p:cNvPr id="25614" name="矩形 31"/>
          <p:cNvSpPr>
            <a:spLocks noChangeArrowheads="1"/>
          </p:cNvSpPr>
          <p:nvPr/>
        </p:nvSpPr>
        <p:spPr bwMode="auto">
          <a:xfrm>
            <a:off x="5780088" y="2778125"/>
            <a:ext cx="558482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/>
              <a:t>Qiushi PPT studio by a group of young people full of youthful vitality. Spring a species of millet, seed harvest 10000, progress, achievement value is our consistent pursuit. Studio provide professional PPT template, PPT training, PPT landscaping and customized for you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852709" y="5009914"/>
            <a:chExt cx="11667524" cy="1835106"/>
          </a:xfrm>
        </p:grpSpPr>
        <p:sp>
          <p:nvSpPr>
            <p:cNvPr id="5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562" cy="183510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8" name="文本框 5"/>
            <p:cNvSpPr txBox="1">
              <a:spLocks noChangeArrowheads="1"/>
            </p:cNvSpPr>
            <p:nvPr/>
          </p:nvSpPr>
          <p:spPr bwMode="auto">
            <a:xfrm>
              <a:off x="1712626" y="5216411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赠可编辑学术图标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53432" y="2742406"/>
            <a:ext cx="495300" cy="568326"/>
            <a:chOff x="10977563" y="2833688"/>
            <a:chExt cx="495300" cy="5683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" name="Freeform 1106"/>
            <p:cNvSpPr>
              <a:spLocks/>
            </p:cNvSpPr>
            <p:nvPr/>
          </p:nvSpPr>
          <p:spPr bwMode="auto">
            <a:xfrm>
              <a:off x="10977563" y="3206751"/>
              <a:ext cx="495300" cy="195263"/>
            </a:xfrm>
            <a:custGeom>
              <a:avLst/>
              <a:gdLst>
                <a:gd name="T0" fmla="*/ 28 w 28"/>
                <a:gd name="T1" fmla="*/ 9 h 11"/>
                <a:gd name="T2" fmla="*/ 28 w 28"/>
                <a:gd name="T3" fmla="*/ 8 h 11"/>
                <a:gd name="T4" fmla="*/ 28 w 28"/>
                <a:gd name="T5" fmla="*/ 8 h 11"/>
                <a:gd name="T6" fmla="*/ 26 w 28"/>
                <a:gd name="T7" fmla="*/ 3 h 11"/>
                <a:gd name="T8" fmla="*/ 22 w 28"/>
                <a:gd name="T9" fmla="*/ 0 h 11"/>
                <a:gd name="T10" fmla="*/ 21 w 28"/>
                <a:gd name="T11" fmla="*/ 0 h 11"/>
                <a:gd name="T12" fmla="*/ 21 w 28"/>
                <a:gd name="T13" fmla="*/ 9 h 11"/>
                <a:gd name="T14" fmla="*/ 14 w 28"/>
                <a:gd name="T15" fmla="*/ 4 h 11"/>
                <a:gd name="T16" fmla="*/ 7 w 28"/>
                <a:gd name="T17" fmla="*/ 9 h 11"/>
                <a:gd name="T18" fmla="*/ 7 w 28"/>
                <a:gd name="T19" fmla="*/ 0 h 11"/>
                <a:gd name="T20" fmla="*/ 2 w 28"/>
                <a:gd name="T21" fmla="*/ 3 h 11"/>
                <a:gd name="T22" fmla="*/ 0 w 28"/>
                <a:gd name="T23" fmla="*/ 8 h 11"/>
                <a:gd name="T24" fmla="*/ 0 w 28"/>
                <a:gd name="T25" fmla="*/ 9 h 11"/>
                <a:gd name="T26" fmla="*/ 0 w 28"/>
                <a:gd name="T27" fmla="*/ 9 h 11"/>
                <a:gd name="T28" fmla="*/ 14 w 28"/>
                <a:gd name="T29" fmla="*/ 11 h 11"/>
                <a:gd name="T30" fmla="*/ 28 w 28"/>
                <a:gd name="T31" fmla="*/ 9 h 11"/>
                <a:gd name="T32" fmla="*/ 28 w 28"/>
                <a:gd name="T3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11">
                  <a:moveTo>
                    <a:pt x="28" y="9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5"/>
                    <a:pt x="26" y="3"/>
                  </a:cubicBezTo>
                  <a:cubicBezTo>
                    <a:pt x="25" y="2"/>
                    <a:pt x="24" y="1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2"/>
                    <a:pt x="2" y="3"/>
                  </a:cubicBezTo>
                  <a:cubicBezTo>
                    <a:pt x="0" y="5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6" y="11"/>
                    <a:pt x="14" y="11"/>
                  </a:cubicBezTo>
                  <a:cubicBezTo>
                    <a:pt x="22" y="11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Freeform 1107"/>
            <p:cNvSpPr>
              <a:spLocks noEditPoints="1"/>
            </p:cNvSpPr>
            <p:nvPr/>
          </p:nvSpPr>
          <p:spPr bwMode="auto">
            <a:xfrm>
              <a:off x="11118850" y="2940051"/>
              <a:ext cx="230188" cy="407988"/>
            </a:xfrm>
            <a:custGeom>
              <a:avLst/>
              <a:gdLst>
                <a:gd name="T0" fmla="*/ 0 w 13"/>
                <a:gd name="T1" fmla="*/ 15 h 23"/>
                <a:gd name="T2" fmla="*/ 0 w 13"/>
                <a:gd name="T3" fmla="*/ 23 h 23"/>
                <a:gd name="T4" fmla="*/ 6 w 13"/>
                <a:gd name="T5" fmla="*/ 19 h 23"/>
                <a:gd name="T6" fmla="*/ 13 w 13"/>
                <a:gd name="T7" fmla="*/ 23 h 23"/>
                <a:gd name="T8" fmla="*/ 13 w 13"/>
                <a:gd name="T9" fmla="*/ 15 h 23"/>
                <a:gd name="T10" fmla="*/ 12 w 13"/>
                <a:gd name="T11" fmla="*/ 14 h 23"/>
                <a:gd name="T12" fmla="*/ 12 w 13"/>
                <a:gd name="T13" fmla="*/ 8 h 23"/>
                <a:gd name="T14" fmla="*/ 11 w 13"/>
                <a:gd name="T15" fmla="*/ 1 h 23"/>
                <a:gd name="T16" fmla="*/ 11 w 13"/>
                <a:gd name="T17" fmla="*/ 0 h 23"/>
                <a:gd name="T18" fmla="*/ 11 w 13"/>
                <a:gd name="T19" fmla="*/ 0 h 23"/>
                <a:gd name="T20" fmla="*/ 6 w 13"/>
                <a:gd name="T21" fmla="*/ 2 h 23"/>
                <a:gd name="T22" fmla="*/ 1 w 13"/>
                <a:gd name="T23" fmla="*/ 0 h 23"/>
                <a:gd name="T24" fmla="*/ 1 w 13"/>
                <a:gd name="T25" fmla="*/ 0 h 23"/>
                <a:gd name="T26" fmla="*/ 1 w 13"/>
                <a:gd name="T27" fmla="*/ 0 h 23"/>
                <a:gd name="T28" fmla="*/ 0 w 13"/>
                <a:gd name="T29" fmla="*/ 8 h 23"/>
                <a:gd name="T30" fmla="*/ 0 w 13"/>
                <a:gd name="T31" fmla="*/ 14 h 23"/>
                <a:gd name="T32" fmla="*/ 0 w 13"/>
                <a:gd name="T33" fmla="*/ 15 h 23"/>
                <a:gd name="T34" fmla="*/ 1 w 13"/>
                <a:gd name="T35" fmla="*/ 5 h 23"/>
                <a:gd name="T36" fmla="*/ 1 w 13"/>
                <a:gd name="T37" fmla="*/ 5 h 23"/>
                <a:gd name="T38" fmla="*/ 1 w 13"/>
                <a:gd name="T39" fmla="*/ 5 h 23"/>
                <a:gd name="T40" fmla="*/ 3 w 13"/>
                <a:gd name="T41" fmla="*/ 3 h 23"/>
                <a:gd name="T42" fmla="*/ 4 w 13"/>
                <a:gd name="T43" fmla="*/ 2 h 23"/>
                <a:gd name="T44" fmla="*/ 6 w 13"/>
                <a:gd name="T45" fmla="*/ 3 h 23"/>
                <a:gd name="T46" fmla="*/ 10 w 13"/>
                <a:gd name="T47" fmla="*/ 4 h 23"/>
                <a:gd name="T48" fmla="*/ 10 w 13"/>
                <a:gd name="T49" fmla="*/ 4 h 23"/>
                <a:gd name="T50" fmla="*/ 10 w 13"/>
                <a:gd name="T51" fmla="*/ 5 h 23"/>
                <a:gd name="T52" fmla="*/ 10 w 13"/>
                <a:gd name="T53" fmla="*/ 5 h 23"/>
                <a:gd name="T54" fmla="*/ 11 w 13"/>
                <a:gd name="T55" fmla="*/ 5 h 23"/>
                <a:gd name="T56" fmla="*/ 11 w 13"/>
                <a:gd name="T57" fmla="*/ 6 h 23"/>
                <a:gd name="T58" fmla="*/ 11 w 13"/>
                <a:gd name="T59" fmla="*/ 7 h 23"/>
                <a:gd name="T60" fmla="*/ 11 w 13"/>
                <a:gd name="T61" fmla="*/ 7 h 23"/>
                <a:gd name="T62" fmla="*/ 10 w 13"/>
                <a:gd name="T63" fmla="*/ 7 h 23"/>
                <a:gd name="T64" fmla="*/ 10 w 13"/>
                <a:gd name="T65" fmla="*/ 8 h 23"/>
                <a:gd name="T66" fmla="*/ 9 w 13"/>
                <a:gd name="T67" fmla="*/ 11 h 23"/>
                <a:gd name="T68" fmla="*/ 9 w 13"/>
                <a:gd name="T69" fmla="*/ 11 h 23"/>
                <a:gd name="T70" fmla="*/ 9 w 13"/>
                <a:gd name="T71" fmla="*/ 11 h 23"/>
                <a:gd name="T72" fmla="*/ 9 w 13"/>
                <a:gd name="T73" fmla="*/ 12 h 23"/>
                <a:gd name="T74" fmla="*/ 9 w 13"/>
                <a:gd name="T75" fmla="*/ 14 h 23"/>
                <a:gd name="T76" fmla="*/ 9 w 13"/>
                <a:gd name="T77" fmla="*/ 14 h 23"/>
                <a:gd name="T78" fmla="*/ 6 w 13"/>
                <a:gd name="T79" fmla="*/ 17 h 23"/>
                <a:gd name="T80" fmla="*/ 3 w 13"/>
                <a:gd name="T81" fmla="*/ 14 h 23"/>
                <a:gd name="T82" fmla="*/ 3 w 13"/>
                <a:gd name="T83" fmla="*/ 14 h 23"/>
                <a:gd name="T84" fmla="*/ 4 w 13"/>
                <a:gd name="T85" fmla="*/ 12 h 23"/>
                <a:gd name="T86" fmla="*/ 4 w 13"/>
                <a:gd name="T87" fmla="*/ 12 h 23"/>
                <a:gd name="T88" fmla="*/ 4 w 13"/>
                <a:gd name="T89" fmla="*/ 12 h 23"/>
                <a:gd name="T90" fmla="*/ 4 w 13"/>
                <a:gd name="T91" fmla="*/ 11 h 23"/>
                <a:gd name="T92" fmla="*/ 3 w 13"/>
                <a:gd name="T93" fmla="*/ 11 h 23"/>
                <a:gd name="T94" fmla="*/ 2 w 13"/>
                <a:gd name="T95" fmla="*/ 8 h 23"/>
                <a:gd name="T96" fmla="*/ 2 w 13"/>
                <a:gd name="T97" fmla="*/ 7 h 23"/>
                <a:gd name="T98" fmla="*/ 2 w 13"/>
                <a:gd name="T99" fmla="*/ 7 h 23"/>
                <a:gd name="T100" fmla="*/ 1 w 13"/>
                <a:gd name="T101" fmla="*/ 7 h 23"/>
                <a:gd name="T102" fmla="*/ 1 w 13"/>
                <a:gd name="T103" fmla="*/ 6 h 23"/>
                <a:gd name="T104" fmla="*/ 1 w 13"/>
                <a:gd name="T105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" h="23">
                  <a:moveTo>
                    <a:pt x="0" y="1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2" y="14"/>
                    <a:pt x="12" y="14"/>
                  </a:cubicBezTo>
                  <a:cubicBezTo>
                    <a:pt x="12" y="14"/>
                    <a:pt x="12" y="14"/>
                    <a:pt x="12" y="8"/>
                  </a:cubicBezTo>
                  <a:cubicBezTo>
                    <a:pt x="12" y="5"/>
                    <a:pt x="12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3" y="5"/>
                    <a:pt x="3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0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5" y="17"/>
                    <a:pt x="4" y="16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0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" name="Freeform 1108"/>
            <p:cNvSpPr>
              <a:spLocks/>
            </p:cNvSpPr>
            <p:nvPr/>
          </p:nvSpPr>
          <p:spPr bwMode="auto">
            <a:xfrm>
              <a:off x="11083925" y="2851151"/>
              <a:ext cx="282575" cy="125413"/>
            </a:xfrm>
            <a:custGeom>
              <a:avLst/>
              <a:gdLst>
                <a:gd name="T0" fmla="*/ 10 w 16"/>
                <a:gd name="T1" fmla="*/ 3 h 7"/>
                <a:gd name="T2" fmla="*/ 9 w 16"/>
                <a:gd name="T3" fmla="*/ 3 h 7"/>
                <a:gd name="T4" fmla="*/ 8 w 16"/>
                <a:gd name="T5" fmla="*/ 3 h 7"/>
                <a:gd name="T6" fmla="*/ 7 w 16"/>
                <a:gd name="T7" fmla="*/ 3 h 7"/>
                <a:gd name="T8" fmla="*/ 8 w 16"/>
                <a:gd name="T9" fmla="*/ 2 h 7"/>
                <a:gd name="T10" fmla="*/ 9 w 16"/>
                <a:gd name="T11" fmla="*/ 2 h 7"/>
                <a:gd name="T12" fmla="*/ 10 w 16"/>
                <a:gd name="T13" fmla="*/ 2 h 7"/>
                <a:gd name="T14" fmla="*/ 11 w 16"/>
                <a:gd name="T15" fmla="*/ 2 h 7"/>
                <a:gd name="T16" fmla="*/ 14 w 16"/>
                <a:gd name="T17" fmla="*/ 4 h 7"/>
                <a:gd name="T18" fmla="*/ 16 w 16"/>
                <a:gd name="T19" fmla="*/ 3 h 7"/>
                <a:gd name="T20" fmla="*/ 8 w 16"/>
                <a:gd name="T21" fmla="*/ 0 h 7"/>
                <a:gd name="T22" fmla="*/ 0 w 16"/>
                <a:gd name="T23" fmla="*/ 3 h 7"/>
                <a:gd name="T24" fmla="*/ 8 w 16"/>
                <a:gd name="T25" fmla="*/ 7 h 7"/>
                <a:gd name="T26" fmla="*/ 13 w 16"/>
                <a:gd name="T27" fmla="*/ 4 h 7"/>
                <a:gd name="T28" fmla="*/ 11 w 16"/>
                <a:gd name="T29" fmla="*/ 3 h 7"/>
                <a:gd name="T30" fmla="*/ 10 w 16"/>
                <a:gd name="T3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7">
                  <a:moveTo>
                    <a:pt x="10" y="3"/>
                  </a:move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2"/>
                    <a:pt x="13" y="3"/>
                    <a:pt x="14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" name="Freeform 1109"/>
            <p:cNvSpPr>
              <a:spLocks/>
            </p:cNvSpPr>
            <p:nvPr/>
          </p:nvSpPr>
          <p:spPr bwMode="auto">
            <a:xfrm>
              <a:off x="11207750" y="2887663"/>
              <a:ext cx="176213" cy="158750"/>
            </a:xfrm>
            <a:custGeom>
              <a:avLst/>
              <a:gdLst>
                <a:gd name="T0" fmla="*/ 10 w 10"/>
                <a:gd name="T1" fmla="*/ 9 h 9"/>
                <a:gd name="T2" fmla="*/ 10 w 10"/>
                <a:gd name="T3" fmla="*/ 9 h 9"/>
                <a:gd name="T4" fmla="*/ 10 w 10"/>
                <a:gd name="T5" fmla="*/ 9 h 9"/>
                <a:gd name="T6" fmla="*/ 9 w 10"/>
                <a:gd name="T7" fmla="*/ 8 h 9"/>
                <a:gd name="T8" fmla="*/ 9 w 10"/>
                <a:gd name="T9" fmla="*/ 8 h 9"/>
                <a:gd name="T10" fmla="*/ 9 w 10"/>
                <a:gd name="T11" fmla="*/ 8 h 9"/>
                <a:gd name="T12" fmla="*/ 9 w 10"/>
                <a:gd name="T13" fmla="*/ 7 h 9"/>
                <a:gd name="T14" fmla="*/ 9 w 10"/>
                <a:gd name="T15" fmla="*/ 7 h 9"/>
                <a:gd name="T16" fmla="*/ 9 w 10"/>
                <a:gd name="T17" fmla="*/ 7 h 9"/>
                <a:gd name="T18" fmla="*/ 8 w 10"/>
                <a:gd name="T19" fmla="*/ 5 h 9"/>
                <a:gd name="T20" fmla="*/ 8 w 10"/>
                <a:gd name="T21" fmla="*/ 3 h 9"/>
                <a:gd name="T22" fmla="*/ 4 w 10"/>
                <a:gd name="T23" fmla="*/ 0 h 9"/>
                <a:gd name="T24" fmla="*/ 2 w 10"/>
                <a:gd name="T25" fmla="*/ 0 h 9"/>
                <a:gd name="T26" fmla="*/ 1 w 10"/>
                <a:gd name="T27" fmla="*/ 0 h 9"/>
                <a:gd name="T28" fmla="*/ 0 w 10"/>
                <a:gd name="T29" fmla="*/ 1 h 9"/>
                <a:gd name="T30" fmla="*/ 1 w 10"/>
                <a:gd name="T31" fmla="*/ 1 h 9"/>
                <a:gd name="T32" fmla="*/ 2 w 10"/>
                <a:gd name="T33" fmla="*/ 1 h 9"/>
                <a:gd name="T34" fmla="*/ 4 w 10"/>
                <a:gd name="T35" fmla="*/ 1 h 9"/>
                <a:gd name="T36" fmla="*/ 7 w 10"/>
                <a:gd name="T37" fmla="*/ 3 h 9"/>
                <a:gd name="T38" fmla="*/ 8 w 10"/>
                <a:gd name="T39" fmla="*/ 5 h 9"/>
                <a:gd name="T40" fmla="*/ 8 w 10"/>
                <a:gd name="T41" fmla="*/ 8 h 9"/>
                <a:gd name="T42" fmla="*/ 8 w 10"/>
                <a:gd name="T43" fmla="*/ 8 h 9"/>
                <a:gd name="T44" fmla="*/ 8 w 10"/>
                <a:gd name="T45" fmla="*/ 8 h 9"/>
                <a:gd name="T46" fmla="*/ 9 w 10"/>
                <a:gd name="T47" fmla="*/ 8 h 9"/>
                <a:gd name="T48" fmla="*/ 9 w 10"/>
                <a:gd name="T49" fmla="*/ 8 h 9"/>
                <a:gd name="T50" fmla="*/ 9 w 10"/>
                <a:gd name="T51" fmla="*/ 8 h 9"/>
                <a:gd name="T52" fmla="*/ 9 w 10"/>
                <a:gd name="T53" fmla="*/ 8 h 9"/>
                <a:gd name="T54" fmla="*/ 10 w 10"/>
                <a:gd name="T55" fmla="*/ 9 h 9"/>
                <a:gd name="T56" fmla="*/ 10 w 10"/>
                <a:gd name="T57" fmla="*/ 9 h 9"/>
                <a:gd name="T58" fmla="*/ 10 w 10"/>
                <a:gd name="T59" fmla="*/ 9 h 9"/>
                <a:gd name="T60" fmla="*/ 10 w 10"/>
                <a:gd name="T61" fmla="*/ 9 h 9"/>
                <a:gd name="T62" fmla="*/ 10 w 10"/>
                <a:gd name="T63" fmla="*/ 9 h 9"/>
                <a:gd name="T64" fmla="*/ 10 w 10"/>
                <a:gd name="T65" fmla="*/ 9 h 9"/>
                <a:gd name="T66" fmla="*/ 10 w 10"/>
                <a:gd name="T67" fmla="*/ 9 h 9"/>
                <a:gd name="T68" fmla="*/ 10 w 10"/>
                <a:gd name="T6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9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9" y="8"/>
                  </a:cubicBezTo>
                  <a:cubicBezTo>
                    <a:pt x="9" y="8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7" y="2"/>
                    <a:pt x="6" y="1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6" y="1"/>
                    <a:pt x="7" y="2"/>
                    <a:pt x="7" y="3"/>
                  </a:cubicBezTo>
                  <a:cubicBezTo>
                    <a:pt x="7" y="4"/>
                    <a:pt x="8" y="4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" name="Freeform 1290"/>
            <p:cNvSpPr>
              <a:spLocks/>
            </p:cNvSpPr>
            <p:nvPr/>
          </p:nvSpPr>
          <p:spPr bwMode="auto">
            <a:xfrm>
              <a:off x="10977563" y="3206751"/>
              <a:ext cx="495300" cy="195263"/>
            </a:xfrm>
            <a:custGeom>
              <a:avLst/>
              <a:gdLst>
                <a:gd name="T0" fmla="*/ 28 w 28"/>
                <a:gd name="T1" fmla="*/ 8 h 11"/>
                <a:gd name="T2" fmla="*/ 28 w 28"/>
                <a:gd name="T3" fmla="*/ 8 h 11"/>
                <a:gd name="T4" fmla="*/ 28 w 28"/>
                <a:gd name="T5" fmla="*/ 8 h 11"/>
                <a:gd name="T6" fmla="*/ 26 w 28"/>
                <a:gd name="T7" fmla="*/ 3 h 11"/>
                <a:gd name="T8" fmla="*/ 21 w 28"/>
                <a:gd name="T9" fmla="*/ 0 h 11"/>
                <a:gd name="T10" fmla="*/ 21 w 28"/>
                <a:gd name="T11" fmla="*/ 0 h 11"/>
                <a:gd name="T12" fmla="*/ 21 w 28"/>
                <a:gd name="T13" fmla="*/ 9 h 11"/>
                <a:gd name="T14" fmla="*/ 14 w 28"/>
                <a:gd name="T15" fmla="*/ 4 h 11"/>
                <a:gd name="T16" fmla="*/ 7 w 28"/>
                <a:gd name="T17" fmla="*/ 9 h 11"/>
                <a:gd name="T18" fmla="*/ 7 w 28"/>
                <a:gd name="T19" fmla="*/ 0 h 11"/>
                <a:gd name="T20" fmla="*/ 2 w 28"/>
                <a:gd name="T21" fmla="*/ 3 h 11"/>
                <a:gd name="T22" fmla="*/ 0 w 28"/>
                <a:gd name="T23" fmla="*/ 8 h 11"/>
                <a:gd name="T24" fmla="*/ 0 w 28"/>
                <a:gd name="T25" fmla="*/ 9 h 11"/>
                <a:gd name="T26" fmla="*/ 0 w 28"/>
                <a:gd name="T27" fmla="*/ 9 h 11"/>
                <a:gd name="T28" fmla="*/ 14 w 28"/>
                <a:gd name="T29" fmla="*/ 11 h 11"/>
                <a:gd name="T30" fmla="*/ 28 w 28"/>
                <a:gd name="T31" fmla="*/ 9 h 11"/>
                <a:gd name="T32" fmla="*/ 28 w 28"/>
                <a:gd name="T3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" h="11"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5"/>
                    <a:pt x="26" y="3"/>
                  </a:cubicBezTo>
                  <a:cubicBezTo>
                    <a:pt x="25" y="1"/>
                    <a:pt x="2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3" y="1"/>
                    <a:pt x="2" y="3"/>
                  </a:cubicBezTo>
                  <a:cubicBezTo>
                    <a:pt x="0" y="5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6" y="11"/>
                    <a:pt x="14" y="11"/>
                  </a:cubicBezTo>
                  <a:cubicBezTo>
                    <a:pt x="22" y="11"/>
                    <a:pt x="28" y="9"/>
                    <a:pt x="28" y="9"/>
                  </a:cubicBezTo>
                  <a:cubicBezTo>
                    <a:pt x="28" y="9"/>
                    <a:pt x="28" y="9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Freeform 1291"/>
            <p:cNvSpPr>
              <a:spLocks noEditPoints="1"/>
            </p:cNvSpPr>
            <p:nvPr/>
          </p:nvSpPr>
          <p:spPr bwMode="auto">
            <a:xfrm>
              <a:off x="11101388" y="2922588"/>
              <a:ext cx="247650" cy="425450"/>
            </a:xfrm>
            <a:custGeom>
              <a:avLst/>
              <a:gdLst>
                <a:gd name="T0" fmla="*/ 0 w 14"/>
                <a:gd name="T1" fmla="*/ 15 h 24"/>
                <a:gd name="T2" fmla="*/ 0 w 14"/>
                <a:gd name="T3" fmla="*/ 24 h 24"/>
                <a:gd name="T4" fmla="*/ 7 w 14"/>
                <a:gd name="T5" fmla="*/ 20 h 24"/>
                <a:gd name="T6" fmla="*/ 14 w 14"/>
                <a:gd name="T7" fmla="*/ 24 h 24"/>
                <a:gd name="T8" fmla="*/ 14 w 14"/>
                <a:gd name="T9" fmla="*/ 15 h 24"/>
                <a:gd name="T10" fmla="*/ 13 w 14"/>
                <a:gd name="T11" fmla="*/ 15 h 24"/>
                <a:gd name="T12" fmla="*/ 13 w 14"/>
                <a:gd name="T13" fmla="*/ 9 h 24"/>
                <a:gd name="T14" fmla="*/ 12 w 14"/>
                <a:gd name="T15" fmla="*/ 2 h 24"/>
                <a:gd name="T16" fmla="*/ 12 w 14"/>
                <a:gd name="T17" fmla="*/ 1 h 24"/>
                <a:gd name="T18" fmla="*/ 12 w 14"/>
                <a:gd name="T19" fmla="*/ 0 h 24"/>
                <a:gd name="T20" fmla="*/ 7 w 14"/>
                <a:gd name="T21" fmla="*/ 3 h 24"/>
                <a:gd name="T22" fmla="*/ 2 w 14"/>
                <a:gd name="T23" fmla="*/ 1 h 24"/>
                <a:gd name="T24" fmla="*/ 2 w 14"/>
                <a:gd name="T25" fmla="*/ 1 h 24"/>
                <a:gd name="T26" fmla="*/ 2 w 14"/>
                <a:gd name="T27" fmla="*/ 1 h 24"/>
                <a:gd name="T28" fmla="*/ 1 w 14"/>
                <a:gd name="T29" fmla="*/ 9 h 24"/>
                <a:gd name="T30" fmla="*/ 1 w 14"/>
                <a:gd name="T31" fmla="*/ 15 h 24"/>
                <a:gd name="T32" fmla="*/ 0 w 14"/>
                <a:gd name="T33" fmla="*/ 15 h 24"/>
                <a:gd name="T34" fmla="*/ 2 w 14"/>
                <a:gd name="T35" fmla="*/ 6 h 24"/>
                <a:gd name="T36" fmla="*/ 2 w 14"/>
                <a:gd name="T37" fmla="*/ 6 h 24"/>
                <a:gd name="T38" fmla="*/ 2 w 14"/>
                <a:gd name="T39" fmla="*/ 6 h 24"/>
                <a:gd name="T40" fmla="*/ 4 w 14"/>
                <a:gd name="T41" fmla="*/ 4 h 24"/>
                <a:gd name="T42" fmla="*/ 5 w 14"/>
                <a:gd name="T43" fmla="*/ 3 h 24"/>
                <a:gd name="T44" fmla="*/ 7 w 14"/>
                <a:gd name="T45" fmla="*/ 4 h 24"/>
                <a:gd name="T46" fmla="*/ 11 w 14"/>
                <a:gd name="T47" fmla="*/ 5 h 24"/>
                <a:gd name="T48" fmla="*/ 11 w 14"/>
                <a:gd name="T49" fmla="*/ 5 h 24"/>
                <a:gd name="T50" fmla="*/ 11 w 14"/>
                <a:gd name="T51" fmla="*/ 6 h 24"/>
                <a:gd name="T52" fmla="*/ 11 w 14"/>
                <a:gd name="T53" fmla="*/ 6 h 24"/>
                <a:gd name="T54" fmla="*/ 12 w 14"/>
                <a:gd name="T55" fmla="*/ 6 h 24"/>
                <a:gd name="T56" fmla="*/ 12 w 14"/>
                <a:gd name="T57" fmla="*/ 7 h 24"/>
                <a:gd name="T58" fmla="*/ 11 w 14"/>
                <a:gd name="T59" fmla="*/ 8 h 24"/>
                <a:gd name="T60" fmla="*/ 11 w 14"/>
                <a:gd name="T61" fmla="*/ 8 h 24"/>
                <a:gd name="T62" fmla="*/ 11 w 14"/>
                <a:gd name="T63" fmla="*/ 8 h 24"/>
                <a:gd name="T64" fmla="*/ 11 w 14"/>
                <a:gd name="T65" fmla="*/ 9 h 24"/>
                <a:gd name="T66" fmla="*/ 9 w 14"/>
                <a:gd name="T67" fmla="*/ 12 h 24"/>
                <a:gd name="T68" fmla="*/ 9 w 14"/>
                <a:gd name="T69" fmla="*/ 12 h 24"/>
                <a:gd name="T70" fmla="*/ 9 w 14"/>
                <a:gd name="T71" fmla="*/ 12 h 24"/>
                <a:gd name="T72" fmla="*/ 9 w 14"/>
                <a:gd name="T73" fmla="*/ 13 h 24"/>
                <a:gd name="T74" fmla="*/ 9 w 14"/>
                <a:gd name="T75" fmla="*/ 15 h 24"/>
                <a:gd name="T76" fmla="*/ 10 w 14"/>
                <a:gd name="T77" fmla="*/ 15 h 24"/>
                <a:gd name="T78" fmla="*/ 7 w 14"/>
                <a:gd name="T79" fmla="*/ 18 h 24"/>
                <a:gd name="T80" fmla="*/ 4 w 14"/>
                <a:gd name="T81" fmla="*/ 15 h 24"/>
                <a:gd name="T82" fmla="*/ 4 w 14"/>
                <a:gd name="T83" fmla="*/ 15 h 24"/>
                <a:gd name="T84" fmla="*/ 4 w 14"/>
                <a:gd name="T85" fmla="*/ 13 h 24"/>
                <a:gd name="T86" fmla="*/ 4 w 14"/>
                <a:gd name="T87" fmla="*/ 13 h 24"/>
                <a:gd name="T88" fmla="*/ 4 w 14"/>
                <a:gd name="T89" fmla="*/ 13 h 24"/>
                <a:gd name="T90" fmla="*/ 4 w 14"/>
                <a:gd name="T91" fmla="*/ 12 h 24"/>
                <a:gd name="T92" fmla="*/ 4 w 14"/>
                <a:gd name="T93" fmla="*/ 12 h 24"/>
                <a:gd name="T94" fmla="*/ 3 w 14"/>
                <a:gd name="T95" fmla="*/ 9 h 24"/>
                <a:gd name="T96" fmla="*/ 3 w 14"/>
                <a:gd name="T97" fmla="*/ 8 h 24"/>
                <a:gd name="T98" fmla="*/ 2 w 14"/>
                <a:gd name="T99" fmla="*/ 8 h 24"/>
                <a:gd name="T100" fmla="*/ 2 w 14"/>
                <a:gd name="T101" fmla="*/ 8 h 24"/>
                <a:gd name="T102" fmla="*/ 2 w 14"/>
                <a:gd name="T103" fmla="*/ 7 h 24"/>
                <a:gd name="T104" fmla="*/ 2 w 14"/>
                <a:gd name="T10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" h="24">
                  <a:moveTo>
                    <a:pt x="0" y="15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3" y="9"/>
                  </a:cubicBezTo>
                  <a:cubicBezTo>
                    <a:pt x="13" y="6"/>
                    <a:pt x="13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4"/>
                    <a:pt x="1" y="9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0" y="15"/>
                    <a:pt x="0" y="15"/>
                  </a:cubicBezTo>
                  <a:close/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ubicBezTo>
                    <a:pt x="5" y="3"/>
                    <a:pt x="6" y="4"/>
                    <a:pt x="7" y="4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8" y="18"/>
                    <a:pt x="7" y="18"/>
                  </a:cubicBezTo>
                  <a:cubicBezTo>
                    <a:pt x="5" y="18"/>
                    <a:pt x="4" y="17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1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" name="Freeform 1292"/>
            <p:cNvSpPr>
              <a:spLocks/>
            </p:cNvSpPr>
            <p:nvPr/>
          </p:nvSpPr>
          <p:spPr bwMode="auto">
            <a:xfrm>
              <a:off x="11083925" y="2833688"/>
              <a:ext cx="265113" cy="142875"/>
            </a:xfrm>
            <a:custGeom>
              <a:avLst/>
              <a:gdLst>
                <a:gd name="T0" fmla="*/ 10 w 15"/>
                <a:gd name="T1" fmla="*/ 4 h 8"/>
                <a:gd name="T2" fmla="*/ 9 w 15"/>
                <a:gd name="T3" fmla="*/ 4 h 8"/>
                <a:gd name="T4" fmla="*/ 8 w 15"/>
                <a:gd name="T5" fmla="*/ 4 h 8"/>
                <a:gd name="T6" fmla="*/ 7 w 15"/>
                <a:gd name="T7" fmla="*/ 4 h 8"/>
                <a:gd name="T8" fmla="*/ 8 w 15"/>
                <a:gd name="T9" fmla="*/ 3 h 8"/>
                <a:gd name="T10" fmla="*/ 8 w 15"/>
                <a:gd name="T11" fmla="*/ 3 h 8"/>
                <a:gd name="T12" fmla="*/ 10 w 15"/>
                <a:gd name="T13" fmla="*/ 3 h 8"/>
                <a:gd name="T14" fmla="*/ 11 w 15"/>
                <a:gd name="T15" fmla="*/ 3 h 8"/>
                <a:gd name="T16" fmla="*/ 14 w 15"/>
                <a:gd name="T17" fmla="*/ 5 h 8"/>
                <a:gd name="T18" fmla="*/ 15 w 15"/>
                <a:gd name="T19" fmla="*/ 4 h 8"/>
                <a:gd name="T20" fmla="*/ 8 w 15"/>
                <a:gd name="T21" fmla="*/ 0 h 8"/>
                <a:gd name="T22" fmla="*/ 0 w 15"/>
                <a:gd name="T23" fmla="*/ 4 h 8"/>
                <a:gd name="T24" fmla="*/ 8 w 15"/>
                <a:gd name="T25" fmla="*/ 8 h 8"/>
                <a:gd name="T26" fmla="*/ 13 w 15"/>
                <a:gd name="T27" fmla="*/ 5 h 8"/>
                <a:gd name="T28" fmla="*/ 11 w 15"/>
                <a:gd name="T29" fmla="*/ 4 h 8"/>
                <a:gd name="T30" fmla="*/ 10 w 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8">
                  <a:moveTo>
                    <a:pt x="10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0" y="3"/>
                    <a:pt x="11" y="3"/>
                    <a:pt x="11" y="3"/>
                  </a:cubicBezTo>
                  <a:cubicBezTo>
                    <a:pt x="12" y="3"/>
                    <a:pt x="13" y="4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Freeform 1293"/>
            <p:cNvSpPr>
              <a:spLocks/>
            </p:cNvSpPr>
            <p:nvPr/>
          </p:nvSpPr>
          <p:spPr bwMode="auto">
            <a:xfrm>
              <a:off x="11207750" y="2887663"/>
              <a:ext cx="176213" cy="158750"/>
            </a:xfrm>
            <a:custGeom>
              <a:avLst/>
              <a:gdLst>
                <a:gd name="T0" fmla="*/ 10 w 10"/>
                <a:gd name="T1" fmla="*/ 9 h 9"/>
                <a:gd name="T2" fmla="*/ 10 w 10"/>
                <a:gd name="T3" fmla="*/ 9 h 9"/>
                <a:gd name="T4" fmla="*/ 10 w 10"/>
                <a:gd name="T5" fmla="*/ 9 h 9"/>
                <a:gd name="T6" fmla="*/ 9 w 10"/>
                <a:gd name="T7" fmla="*/ 8 h 9"/>
                <a:gd name="T8" fmla="*/ 9 w 10"/>
                <a:gd name="T9" fmla="*/ 8 h 9"/>
                <a:gd name="T10" fmla="*/ 9 w 10"/>
                <a:gd name="T11" fmla="*/ 8 h 9"/>
                <a:gd name="T12" fmla="*/ 9 w 10"/>
                <a:gd name="T13" fmla="*/ 7 h 9"/>
                <a:gd name="T14" fmla="*/ 9 w 10"/>
                <a:gd name="T15" fmla="*/ 7 h 9"/>
                <a:gd name="T16" fmla="*/ 9 w 10"/>
                <a:gd name="T17" fmla="*/ 7 h 9"/>
                <a:gd name="T18" fmla="*/ 8 w 10"/>
                <a:gd name="T19" fmla="*/ 5 h 9"/>
                <a:gd name="T20" fmla="*/ 7 w 10"/>
                <a:gd name="T21" fmla="*/ 3 h 9"/>
                <a:gd name="T22" fmla="*/ 4 w 10"/>
                <a:gd name="T23" fmla="*/ 0 h 9"/>
                <a:gd name="T24" fmla="*/ 1 w 10"/>
                <a:gd name="T25" fmla="*/ 0 h 9"/>
                <a:gd name="T26" fmla="*/ 1 w 10"/>
                <a:gd name="T27" fmla="*/ 0 h 9"/>
                <a:gd name="T28" fmla="*/ 0 w 10"/>
                <a:gd name="T29" fmla="*/ 1 h 9"/>
                <a:gd name="T30" fmla="*/ 1 w 10"/>
                <a:gd name="T31" fmla="*/ 1 h 9"/>
                <a:gd name="T32" fmla="*/ 2 w 10"/>
                <a:gd name="T33" fmla="*/ 1 h 9"/>
                <a:gd name="T34" fmla="*/ 4 w 10"/>
                <a:gd name="T35" fmla="*/ 1 h 9"/>
                <a:gd name="T36" fmla="*/ 7 w 10"/>
                <a:gd name="T37" fmla="*/ 3 h 9"/>
                <a:gd name="T38" fmla="*/ 7 w 10"/>
                <a:gd name="T39" fmla="*/ 5 h 9"/>
                <a:gd name="T40" fmla="*/ 8 w 10"/>
                <a:gd name="T41" fmla="*/ 8 h 9"/>
                <a:gd name="T42" fmla="*/ 8 w 10"/>
                <a:gd name="T43" fmla="*/ 8 h 9"/>
                <a:gd name="T44" fmla="*/ 8 w 10"/>
                <a:gd name="T45" fmla="*/ 8 h 9"/>
                <a:gd name="T46" fmla="*/ 8 w 10"/>
                <a:gd name="T47" fmla="*/ 8 h 9"/>
                <a:gd name="T48" fmla="*/ 8 w 10"/>
                <a:gd name="T49" fmla="*/ 8 h 9"/>
                <a:gd name="T50" fmla="*/ 9 w 10"/>
                <a:gd name="T51" fmla="*/ 8 h 9"/>
                <a:gd name="T52" fmla="*/ 9 w 10"/>
                <a:gd name="T53" fmla="*/ 8 h 9"/>
                <a:gd name="T54" fmla="*/ 10 w 10"/>
                <a:gd name="T55" fmla="*/ 9 h 9"/>
                <a:gd name="T56" fmla="*/ 10 w 10"/>
                <a:gd name="T57" fmla="*/ 9 h 9"/>
                <a:gd name="T58" fmla="*/ 10 w 10"/>
                <a:gd name="T59" fmla="*/ 9 h 9"/>
                <a:gd name="T60" fmla="*/ 10 w 10"/>
                <a:gd name="T61" fmla="*/ 9 h 9"/>
                <a:gd name="T62" fmla="*/ 10 w 10"/>
                <a:gd name="T63" fmla="*/ 9 h 9"/>
                <a:gd name="T64" fmla="*/ 10 w 10"/>
                <a:gd name="T65" fmla="*/ 9 h 9"/>
                <a:gd name="T66" fmla="*/ 10 w 10"/>
                <a:gd name="T67" fmla="*/ 9 h 9"/>
                <a:gd name="T68" fmla="*/ 10 w 10"/>
                <a:gd name="T6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9">
                  <a:moveTo>
                    <a:pt x="10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7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6"/>
                    <a:pt x="8" y="5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7" y="1"/>
                    <a:pt x="6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6" y="2"/>
                    <a:pt x="7" y="3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11798" y="4800947"/>
            <a:ext cx="496888" cy="638175"/>
            <a:chOff x="11933238" y="4659313"/>
            <a:chExt cx="496888" cy="638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Freeform 1123"/>
            <p:cNvSpPr>
              <a:spLocks noEditPoints="1"/>
            </p:cNvSpPr>
            <p:nvPr/>
          </p:nvSpPr>
          <p:spPr bwMode="auto">
            <a:xfrm>
              <a:off x="11933238" y="4713288"/>
              <a:ext cx="496888" cy="354013"/>
            </a:xfrm>
            <a:custGeom>
              <a:avLst/>
              <a:gdLst>
                <a:gd name="T0" fmla="*/ 27 w 28"/>
                <a:gd name="T1" fmla="*/ 0 h 20"/>
                <a:gd name="T2" fmla="*/ 2 w 28"/>
                <a:gd name="T3" fmla="*/ 0 h 20"/>
                <a:gd name="T4" fmla="*/ 0 w 28"/>
                <a:gd name="T5" fmla="*/ 1 h 20"/>
                <a:gd name="T6" fmla="*/ 0 w 28"/>
                <a:gd name="T7" fmla="*/ 19 h 20"/>
                <a:gd name="T8" fmla="*/ 2 w 28"/>
                <a:gd name="T9" fmla="*/ 20 h 20"/>
                <a:gd name="T10" fmla="*/ 27 w 28"/>
                <a:gd name="T11" fmla="*/ 20 h 20"/>
                <a:gd name="T12" fmla="*/ 28 w 28"/>
                <a:gd name="T13" fmla="*/ 19 h 20"/>
                <a:gd name="T14" fmla="*/ 28 w 28"/>
                <a:gd name="T15" fmla="*/ 1 h 20"/>
                <a:gd name="T16" fmla="*/ 27 w 28"/>
                <a:gd name="T17" fmla="*/ 0 h 20"/>
                <a:gd name="T18" fmla="*/ 27 w 28"/>
                <a:gd name="T19" fmla="*/ 19 h 20"/>
                <a:gd name="T20" fmla="*/ 2 w 28"/>
                <a:gd name="T21" fmla="*/ 19 h 20"/>
                <a:gd name="T22" fmla="*/ 2 w 28"/>
                <a:gd name="T23" fmla="*/ 2 h 20"/>
                <a:gd name="T24" fmla="*/ 27 w 28"/>
                <a:gd name="T25" fmla="*/ 2 h 20"/>
                <a:gd name="T26" fmla="*/ 27 w 28"/>
                <a:gd name="T27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0">
                  <a:moveTo>
                    <a:pt x="2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0"/>
                    <a:pt x="2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20"/>
                    <a:pt x="28" y="20"/>
                    <a:pt x="28" y="19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7" y="0"/>
                  </a:cubicBezTo>
                  <a:close/>
                  <a:moveTo>
                    <a:pt x="27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7" y="2"/>
                    <a:pt x="27" y="2"/>
                    <a:pt x="27" y="2"/>
                  </a:cubicBezTo>
                  <a:lnTo>
                    <a:pt x="27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Freeform 1124"/>
            <p:cNvSpPr>
              <a:spLocks noEditPoints="1"/>
            </p:cNvSpPr>
            <p:nvPr/>
          </p:nvSpPr>
          <p:spPr bwMode="auto">
            <a:xfrm>
              <a:off x="11987213" y="4765676"/>
              <a:ext cx="407988" cy="266700"/>
            </a:xfrm>
            <a:custGeom>
              <a:avLst/>
              <a:gdLst>
                <a:gd name="T0" fmla="*/ 257 w 257"/>
                <a:gd name="T1" fmla="*/ 0 h 168"/>
                <a:gd name="T2" fmla="*/ 0 w 257"/>
                <a:gd name="T3" fmla="*/ 0 h 168"/>
                <a:gd name="T4" fmla="*/ 0 w 257"/>
                <a:gd name="T5" fmla="*/ 168 h 168"/>
                <a:gd name="T6" fmla="*/ 257 w 257"/>
                <a:gd name="T7" fmla="*/ 168 h 168"/>
                <a:gd name="T8" fmla="*/ 257 w 257"/>
                <a:gd name="T9" fmla="*/ 0 h 168"/>
                <a:gd name="T10" fmla="*/ 245 w 257"/>
                <a:gd name="T11" fmla="*/ 157 h 168"/>
                <a:gd name="T12" fmla="*/ 0 w 257"/>
                <a:gd name="T13" fmla="*/ 157 h 168"/>
                <a:gd name="T14" fmla="*/ 0 w 257"/>
                <a:gd name="T15" fmla="*/ 0 h 168"/>
                <a:gd name="T16" fmla="*/ 245 w 257"/>
                <a:gd name="T17" fmla="*/ 0 h 168"/>
                <a:gd name="T18" fmla="*/ 245 w 257"/>
                <a:gd name="T19" fmla="*/ 15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168">
                  <a:moveTo>
                    <a:pt x="257" y="0"/>
                  </a:moveTo>
                  <a:lnTo>
                    <a:pt x="0" y="0"/>
                  </a:lnTo>
                  <a:lnTo>
                    <a:pt x="0" y="168"/>
                  </a:lnTo>
                  <a:lnTo>
                    <a:pt x="257" y="168"/>
                  </a:lnTo>
                  <a:lnTo>
                    <a:pt x="257" y="0"/>
                  </a:lnTo>
                  <a:close/>
                  <a:moveTo>
                    <a:pt x="245" y="157"/>
                  </a:moveTo>
                  <a:lnTo>
                    <a:pt x="0" y="157"/>
                  </a:lnTo>
                  <a:lnTo>
                    <a:pt x="0" y="0"/>
                  </a:lnTo>
                  <a:lnTo>
                    <a:pt x="245" y="0"/>
                  </a:lnTo>
                  <a:lnTo>
                    <a:pt x="245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9" name="Freeform 1125"/>
            <p:cNvSpPr>
              <a:spLocks/>
            </p:cNvSpPr>
            <p:nvPr/>
          </p:nvSpPr>
          <p:spPr bwMode="auto">
            <a:xfrm>
              <a:off x="12323763" y="5208588"/>
              <a:ext cx="52388" cy="88900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1 w 3"/>
                <a:gd name="T5" fmla="*/ 5 h 5"/>
                <a:gd name="T6" fmla="*/ 2 w 3"/>
                <a:gd name="T7" fmla="*/ 5 h 5"/>
                <a:gd name="T8" fmla="*/ 2 w 3"/>
                <a:gd name="T9" fmla="*/ 4 h 5"/>
                <a:gd name="T10" fmla="*/ 1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5"/>
                    <a:pt x="2" y="4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Freeform 1126"/>
            <p:cNvSpPr>
              <a:spLocks/>
            </p:cNvSpPr>
            <p:nvPr/>
          </p:nvSpPr>
          <p:spPr bwMode="auto">
            <a:xfrm>
              <a:off x="12004675" y="5208588"/>
              <a:ext cx="53975" cy="88900"/>
            </a:xfrm>
            <a:custGeom>
              <a:avLst/>
              <a:gdLst>
                <a:gd name="T0" fmla="*/ 0 w 3"/>
                <a:gd name="T1" fmla="*/ 4 h 5"/>
                <a:gd name="T2" fmla="*/ 0 w 3"/>
                <a:gd name="T3" fmla="*/ 5 h 5"/>
                <a:gd name="T4" fmla="*/ 2 w 3"/>
                <a:gd name="T5" fmla="*/ 5 h 5"/>
                <a:gd name="T6" fmla="*/ 3 w 3"/>
                <a:gd name="T7" fmla="*/ 0 h 5"/>
                <a:gd name="T8" fmla="*/ 1 w 3"/>
                <a:gd name="T9" fmla="*/ 0 h 5"/>
                <a:gd name="T10" fmla="*/ 0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Freeform 1127"/>
            <p:cNvSpPr>
              <a:spLocks/>
            </p:cNvSpPr>
            <p:nvPr/>
          </p:nvSpPr>
          <p:spPr bwMode="auto">
            <a:xfrm>
              <a:off x="11987213" y="5173663"/>
              <a:ext cx="388938" cy="17463"/>
            </a:xfrm>
            <a:custGeom>
              <a:avLst/>
              <a:gdLst>
                <a:gd name="T0" fmla="*/ 21 w 22"/>
                <a:gd name="T1" fmla="*/ 0 h 1"/>
                <a:gd name="T2" fmla="*/ 1 w 22"/>
                <a:gd name="T3" fmla="*/ 0 h 1"/>
                <a:gd name="T4" fmla="*/ 0 w 22"/>
                <a:gd name="T5" fmla="*/ 0 h 1"/>
                <a:gd name="T6" fmla="*/ 1 w 22"/>
                <a:gd name="T7" fmla="*/ 1 h 1"/>
                <a:gd name="T8" fmla="*/ 21 w 22"/>
                <a:gd name="T9" fmla="*/ 1 h 1"/>
                <a:gd name="T10" fmla="*/ 22 w 22"/>
                <a:gd name="T11" fmla="*/ 0 h 1"/>
                <a:gd name="T12" fmla="*/ 21 w 22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">
                  <a:moveTo>
                    <a:pt x="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2" y="1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Freeform 1128"/>
            <p:cNvSpPr>
              <a:spLocks/>
            </p:cNvSpPr>
            <p:nvPr/>
          </p:nvSpPr>
          <p:spPr bwMode="auto">
            <a:xfrm>
              <a:off x="12022138" y="5084763"/>
              <a:ext cx="53975" cy="71438"/>
            </a:xfrm>
            <a:custGeom>
              <a:avLst/>
              <a:gdLst>
                <a:gd name="T0" fmla="*/ 11 w 34"/>
                <a:gd name="T1" fmla="*/ 0 h 45"/>
                <a:gd name="T2" fmla="*/ 0 w 34"/>
                <a:gd name="T3" fmla="*/ 45 h 45"/>
                <a:gd name="T4" fmla="*/ 23 w 34"/>
                <a:gd name="T5" fmla="*/ 45 h 45"/>
                <a:gd name="T6" fmla="*/ 34 w 34"/>
                <a:gd name="T7" fmla="*/ 0 h 45"/>
                <a:gd name="T8" fmla="*/ 11 w 34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5">
                  <a:moveTo>
                    <a:pt x="11" y="0"/>
                  </a:moveTo>
                  <a:lnTo>
                    <a:pt x="0" y="45"/>
                  </a:lnTo>
                  <a:lnTo>
                    <a:pt x="23" y="45"/>
                  </a:lnTo>
                  <a:lnTo>
                    <a:pt x="34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Freeform 1129"/>
            <p:cNvSpPr>
              <a:spLocks/>
            </p:cNvSpPr>
            <p:nvPr/>
          </p:nvSpPr>
          <p:spPr bwMode="auto">
            <a:xfrm>
              <a:off x="12288838" y="5084763"/>
              <a:ext cx="52388" cy="71438"/>
            </a:xfrm>
            <a:custGeom>
              <a:avLst/>
              <a:gdLst>
                <a:gd name="T0" fmla="*/ 22 w 33"/>
                <a:gd name="T1" fmla="*/ 0 h 45"/>
                <a:gd name="T2" fmla="*/ 0 w 33"/>
                <a:gd name="T3" fmla="*/ 0 h 45"/>
                <a:gd name="T4" fmla="*/ 11 w 33"/>
                <a:gd name="T5" fmla="*/ 45 h 45"/>
                <a:gd name="T6" fmla="*/ 33 w 33"/>
                <a:gd name="T7" fmla="*/ 45 h 45"/>
                <a:gd name="T8" fmla="*/ 22 w 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5">
                  <a:moveTo>
                    <a:pt x="22" y="0"/>
                  </a:moveTo>
                  <a:lnTo>
                    <a:pt x="0" y="0"/>
                  </a:lnTo>
                  <a:lnTo>
                    <a:pt x="11" y="45"/>
                  </a:lnTo>
                  <a:lnTo>
                    <a:pt x="33" y="4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Freeform 1130"/>
            <p:cNvSpPr>
              <a:spLocks/>
            </p:cNvSpPr>
            <p:nvPr/>
          </p:nvSpPr>
          <p:spPr bwMode="auto">
            <a:xfrm>
              <a:off x="12182475" y="4659313"/>
              <a:ext cx="34925" cy="365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Freeform 1131"/>
            <p:cNvSpPr>
              <a:spLocks/>
            </p:cNvSpPr>
            <p:nvPr/>
          </p:nvSpPr>
          <p:spPr bwMode="auto">
            <a:xfrm>
              <a:off x="12022138" y="4854576"/>
              <a:ext cx="17463" cy="88900"/>
            </a:xfrm>
            <a:custGeom>
              <a:avLst/>
              <a:gdLst>
                <a:gd name="T0" fmla="*/ 1 w 1"/>
                <a:gd name="T1" fmla="*/ 0 h 5"/>
                <a:gd name="T2" fmla="*/ 0 w 1"/>
                <a:gd name="T3" fmla="*/ 0 h 5"/>
                <a:gd name="T4" fmla="*/ 0 w 1"/>
                <a:gd name="T5" fmla="*/ 1 h 5"/>
                <a:gd name="T6" fmla="*/ 0 w 1"/>
                <a:gd name="T7" fmla="*/ 2 h 5"/>
                <a:gd name="T8" fmla="*/ 0 w 1"/>
                <a:gd name="T9" fmla="*/ 2 h 5"/>
                <a:gd name="T10" fmla="*/ 0 w 1"/>
                <a:gd name="T11" fmla="*/ 4 h 5"/>
                <a:gd name="T12" fmla="*/ 0 w 1"/>
                <a:gd name="T13" fmla="*/ 5 h 5"/>
                <a:gd name="T14" fmla="*/ 0 w 1"/>
                <a:gd name="T15" fmla="*/ 5 h 5"/>
                <a:gd name="T16" fmla="*/ 0 w 1"/>
                <a:gd name="T17" fmla="*/ 5 h 5"/>
                <a:gd name="T18" fmla="*/ 1 w 1"/>
                <a:gd name="T19" fmla="*/ 5 h 5"/>
                <a:gd name="T20" fmla="*/ 1 w 1"/>
                <a:gd name="T21" fmla="*/ 5 h 5"/>
                <a:gd name="T22" fmla="*/ 1 w 1"/>
                <a:gd name="T23" fmla="*/ 5 h 5"/>
                <a:gd name="T24" fmla="*/ 1 w 1"/>
                <a:gd name="T25" fmla="*/ 4 h 5"/>
                <a:gd name="T26" fmla="*/ 1 w 1"/>
                <a:gd name="T27" fmla="*/ 4 h 5"/>
                <a:gd name="T28" fmla="*/ 1 w 1"/>
                <a:gd name="T29" fmla="*/ 2 h 5"/>
                <a:gd name="T30" fmla="*/ 1 w 1"/>
                <a:gd name="T31" fmla="*/ 1 h 5"/>
                <a:gd name="T32" fmla="*/ 1 w 1"/>
                <a:gd name="T33" fmla="*/ 0 h 5"/>
                <a:gd name="T34" fmla="*/ 1 w 1"/>
                <a:gd name="T35" fmla="*/ 0 h 5"/>
                <a:gd name="T36" fmla="*/ 1 w 1"/>
                <a:gd name="T3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Freeform 1132"/>
            <p:cNvSpPr>
              <a:spLocks/>
            </p:cNvSpPr>
            <p:nvPr/>
          </p:nvSpPr>
          <p:spPr bwMode="auto">
            <a:xfrm>
              <a:off x="12058650" y="4872038"/>
              <a:ext cx="69850" cy="53975"/>
            </a:xfrm>
            <a:custGeom>
              <a:avLst/>
              <a:gdLst>
                <a:gd name="T0" fmla="*/ 3 w 4"/>
                <a:gd name="T1" fmla="*/ 1 h 3"/>
                <a:gd name="T2" fmla="*/ 3 w 4"/>
                <a:gd name="T3" fmla="*/ 1 h 3"/>
                <a:gd name="T4" fmla="*/ 3 w 4"/>
                <a:gd name="T5" fmla="*/ 1 h 3"/>
                <a:gd name="T6" fmla="*/ 3 w 4"/>
                <a:gd name="T7" fmla="*/ 1 h 3"/>
                <a:gd name="T8" fmla="*/ 2 w 4"/>
                <a:gd name="T9" fmla="*/ 1 h 3"/>
                <a:gd name="T10" fmla="*/ 2 w 4"/>
                <a:gd name="T11" fmla="*/ 1 h 3"/>
                <a:gd name="T12" fmla="*/ 2 w 4"/>
                <a:gd name="T13" fmla="*/ 0 h 3"/>
                <a:gd name="T14" fmla="*/ 2 w 4"/>
                <a:gd name="T15" fmla="*/ 0 h 3"/>
                <a:gd name="T16" fmla="*/ 2 w 4"/>
                <a:gd name="T17" fmla="*/ 0 h 3"/>
                <a:gd name="T18" fmla="*/ 2 w 4"/>
                <a:gd name="T19" fmla="*/ 0 h 3"/>
                <a:gd name="T20" fmla="*/ 1 w 4"/>
                <a:gd name="T21" fmla="*/ 0 h 3"/>
                <a:gd name="T22" fmla="*/ 1 w 4"/>
                <a:gd name="T23" fmla="*/ 0 h 3"/>
                <a:gd name="T24" fmla="*/ 1 w 4"/>
                <a:gd name="T25" fmla="*/ 1 h 3"/>
                <a:gd name="T26" fmla="*/ 1 w 4"/>
                <a:gd name="T27" fmla="*/ 1 h 3"/>
                <a:gd name="T28" fmla="*/ 1 w 4"/>
                <a:gd name="T29" fmla="*/ 1 h 3"/>
                <a:gd name="T30" fmla="*/ 0 w 4"/>
                <a:gd name="T31" fmla="*/ 1 h 3"/>
                <a:gd name="T32" fmla="*/ 0 w 4"/>
                <a:gd name="T33" fmla="*/ 1 h 3"/>
                <a:gd name="T34" fmla="*/ 0 w 4"/>
                <a:gd name="T35" fmla="*/ 1 h 3"/>
                <a:gd name="T36" fmla="*/ 0 w 4"/>
                <a:gd name="T37" fmla="*/ 2 h 3"/>
                <a:gd name="T38" fmla="*/ 0 w 4"/>
                <a:gd name="T39" fmla="*/ 2 h 3"/>
                <a:gd name="T40" fmla="*/ 1 w 4"/>
                <a:gd name="T41" fmla="*/ 2 h 3"/>
                <a:gd name="T42" fmla="*/ 1 w 4"/>
                <a:gd name="T43" fmla="*/ 3 h 3"/>
                <a:gd name="T44" fmla="*/ 2 w 4"/>
                <a:gd name="T45" fmla="*/ 3 h 3"/>
                <a:gd name="T46" fmla="*/ 2 w 4"/>
                <a:gd name="T47" fmla="*/ 3 h 3"/>
                <a:gd name="T48" fmla="*/ 2 w 4"/>
                <a:gd name="T49" fmla="*/ 3 h 3"/>
                <a:gd name="T50" fmla="*/ 2 w 4"/>
                <a:gd name="T51" fmla="*/ 3 h 3"/>
                <a:gd name="T52" fmla="*/ 2 w 4"/>
                <a:gd name="T53" fmla="*/ 3 h 3"/>
                <a:gd name="T54" fmla="*/ 2 w 4"/>
                <a:gd name="T55" fmla="*/ 2 h 3"/>
                <a:gd name="T56" fmla="*/ 3 w 4"/>
                <a:gd name="T57" fmla="*/ 2 h 3"/>
                <a:gd name="T58" fmla="*/ 4 w 4"/>
                <a:gd name="T59" fmla="*/ 1 h 3"/>
                <a:gd name="T60" fmla="*/ 3 w 4"/>
                <a:gd name="T6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" name="Freeform 1133"/>
            <p:cNvSpPr>
              <a:spLocks/>
            </p:cNvSpPr>
            <p:nvPr/>
          </p:nvSpPr>
          <p:spPr bwMode="auto">
            <a:xfrm>
              <a:off x="12128500" y="4854576"/>
              <a:ext cx="71438" cy="88900"/>
            </a:xfrm>
            <a:custGeom>
              <a:avLst/>
              <a:gdLst>
                <a:gd name="T0" fmla="*/ 3 w 4"/>
                <a:gd name="T1" fmla="*/ 4 h 5"/>
                <a:gd name="T2" fmla="*/ 3 w 4"/>
                <a:gd name="T3" fmla="*/ 4 h 5"/>
                <a:gd name="T4" fmla="*/ 2 w 4"/>
                <a:gd name="T5" fmla="*/ 4 h 5"/>
                <a:gd name="T6" fmla="*/ 3 w 4"/>
                <a:gd name="T7" fmla="*/ 3 h 5"/>
                <a:gd name="T8" fmla="*/ 3 w 4"/>
                <a:gd name="T9" fmla="*/ 1 h 5"/>
                <a:gd name="T10" fmla="*/ 3 w 4"/>
                <a:gd name="T11" fmla="*/ 0 h 5"/>
                <a:gd name="T12" fmla="*/ 2 w 4"/>
                <a:gd name="T13" fmla="*/ 0 h 5"/>
                <a:gd name="T14" fmla="*/ 1 w 4"/>
                <a:gd name="T15" fmla="*/ 0 h 5"/>
                <a:gd name="T16" fmla="*/ 0 w 4"/>
                <a:gd name="T17" fmla="*/ 1 h 5"/>
                <a:gd name="T18" fmla="*/ 0 w 4"/>
                <a:gd name="T19" fmla="*/ 2 h 5"/>
                <a:gd name="T20" fmla="*/ 0 w 4"/>
                <a:gd name="T21" fmla="*/ 2 h 5"/>
                <a:gd name="T22" fmla="*/ 1 w 4"/>
                <a:gd name="T23" fmla="*/ 2 h 5"/>
                <a:gd name="T24" fmla="*/ 1 w 4"/>
                <a:gd name="T25" fmla="*/ 2 h 5"/>
                <a:gd name="T26" fmla="*/ 1 w 4"/>
                <a:gd name="T27" fmla="*/ 2 h 5"/>
                <a:gd name="T28" fmla="*/ 1 w 4"/>
                <a:gd name="T29" fmla="*/ 2 h 5"/>
                <a:gd name="T30" fmla="*/ 1 w 4"/>
                <a:gd name="T31" fmla="*/ 1 h 5"/>
                <a:gd name="T32" fmla="*/ 1 w 4"/>
                <a:gd name="T33" fmla="*/ 1 h 5"/>
                <a:gd name="T34" fmla="*/ 2 w 4"/>
                <a:gd name="T35" fmla="*/ 1 h 5"/>
                <a:gd name="T36" fmla="*/ 2 w 4"/>
                <a:gd name="T37" fmla="*/ 1 h 5"/>
                <a:gd name="T38" fmla="*/ 2 w 4"/>
                <a:gd name="T39" fmla="*/ 1 h 5"/>
                <a:gd name="T40" fmla="*/ 2 w 4"/>
                <a:gd name="T41" fmla="*/ 3 h 5"/>
                <a:gd name="T42" fmla="*/ 1 w 4"/>
                <a:gd name="T43" fmla="*/ 4 h 5"/>
                <a:gd name="T44" fmla="*/ 0 w 4"/>
                <a:gd name="T45" fmla="*/ 4 h 5"/>
                <a:gd name="T46" fmla="*/ 0 w 4"/>
                <a:gd name="T47" fmla="*/ 5 h 5"/>
                <a:gd name="T48" fmla="*/ 0 w 4"/>
                <a:gd name="T49" fmla="*/ 5 h 5"/>
                <a:gd name="T50" fmla="*/ 1 w 4"/>
                <a:gd name="T51" fmla="*/ 5 h 5"/>
                <a:gd name="T52" fmla="*/ 1 w 4"/>
                <a:gd name="T53" fmla="*/ 5 h 5"/>
                <a:gd name="T54" fmla="*/ 3 w 4"/>
                <a:gd name="T55" fmla="*/ 5 h 5"/>
                <a:gd name="T56" fmla="*/ 3 w 4"/>
                <a:gd name="T57" fmla="*/ 5 h 5"/>
                <a:gd name="T58" fmla="*/ 4 w 4"/>
                <a:gd name="T59" fmla="*/ 5 h 5"/>
                <a:gd name="T60" fmla="*/ 4 w 4"/>
                <a:gd name="T61" fmla="*/ 5 h 5"/>
                <a:gd name="T62" fmla="*/ 4 w 4"/>
                <a:gd name="T63" fmla="*/ 4 h 5"/>
                <a:gd name="T64" fmla="*/ 4 w 4"/>
                <a:gd name="T65" fmla="*/ 4 h 5"/>
                <a:gd name="T66" fmla="*/ 3 w 4"/>
                <a:gd name="T6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Freeform 1134"/>
            <p:cNvSpPr>
              <a:spLocks/>
            </p:cNvSpPr>
            <p:nvPr/>
          </p:nvSpPr>
          <p:spPr bwMode="auto">
            <a:xfrm>
              <a:off x="12217400" y="4889501"/>
              <a:ext cx="52388" cy="19050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0 w 3"/>
                <a:gd name="T5" fmla="*/ 0 h 1"/>
                <a:gd name="T6" fmla="*/ 0 w 3"/>
                <a:gd name="T7" fmla="*/ 0 h 1"/>
                <a:gd name="T8" fmla="*/ 0 w 3"/>
                <a:gd name="T9" fmla="*/ 0 h 1"/>
                <a:gd name="T10" fmla="*/ 0 w 3"/>
                <a:gd name="T11" fmla="*/ 1 h 1"/>
                <a:gd name="T12" fmla="*/ 0 w 3"/>
                <a:gd name="T13" fmla="*/ 1 h 1"/>
                <a:gd name="T14" fmla="*/ 0 w 3"/>
                <a:gd name="T15" fmla="*/ 1 h 1"/>
                <a:gd name="T16" fmla="*/ 0 w 3"/>
                <a:gd name="T17" fmla="*/ 1 h 1"/>
                <a:gd name="T18" fmla="*/ 1 w 3"/>
                <a:gd name="T19" fmla="*/ 1 h 1"/>
                <a:gd name="T20" fmla="*/ 2 w 3"/>
                <a:gd name="T21" fmla="*/ 1 h 1"/>
                <a:gd name="T22" fmla="*/ 2 w 3"/>
                <a:gd name="T23" fmla="*/ 1 h 1"/>
                <a:gd name="T24" fmla="*/ 2 w 3"/>
                <a:gd name="T25" fmla="*/ 1 h 1"/>
                <a:gd name="T26" fmla="*/ 3 w 3"/>
                <a:gd name="T27" fmla="*/ 1 h 1"/>
                <a:gd name="T28" fmla="*/ 3 w 3"/>
                <a:gd name="T29" fmla="*/ 0 h 1"/>
                <a:gd name="T30" fmla="*/ 3 w 3"/>
                <a:gd name="T31" fmla="*/ 0 h 1"/>
                <a:gd name="T32" fmla="*/ 3 w 3"/>
                <a:gd name="T33" fmla="*/ 0 h 1"/>
                <a:gd name="T34" fmla="*/ 2 w 3"/>
                <a:gd name="T3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Freeform 1135"/>
            <p:cNvSpPr>
              <a:spLocks/>
            </p:cNvSpPr>
            <p:nvPr/>
          </p:nvSpPr>
          <p:spPr bwMode="auto">
            <a:xfrm>
              <a:off x="12217400" y="4908551"/>
              <a:ext cx="52388" cy="17463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2 w 3"/>
                <a:gd name="T5" fmla="*/ 0 h 1"/>
                <a:gd name="T6" fmla="*/ 1 w 3"/>
                <a:gd name="T7" fmla="*/ 0 h 1"/>
                <a:gd name="T8" fmla="*/ 1 w 3"/>
                <a:gd name="T9" fmla="*/ 0 h 1"/>
                <a:gd name="T10" fmla="*/ 1 w 3"/>
                <a:gd name="T11" fmla="*/ 0 h 1"/>
                <a:gd name="T12" fmla="*/ 0 w 3"/>
                <a:gd name="T13" fmla="*/ 0 h 1"/>
                <a:gd name="T14" fmla="*/ 0 w 3"/>
                <a:gd name="T15" fmla="*/ 0 h 1"/>
                <a:gd name="T16" fmla="*/ 0 w 3"/>
                <a:gd name="T17" fmla="*/ 0 h 1"/>
                <a:gd name="T18" fmla="*/ 0 w 3"/>
                <a:gd name="T19" fmla="*/ 0 h 1"/>
                <a:gd name="T20" fmla="*/ 0 w 3"/>
                <a:gd name="T21" fmla="*/ 0 h 1"/>
                <a:gd name="T22" fmla="*/ 0 w 3"/>
                <a:gd name="T23" fmla="*/ 0 h 1"/>
                <a:gd name="T24" fmla="*/ 0 w 3"/>
                <a:gd name="T25" fmla="*/ 0 h 1"/>
                <a:gd name="T26" fmla="*/ 0 w 3"/>
                <a:gd name="T27" fmla="*/ 0 h 1"/>
                <a:gd name="T28" fmla="*/ 0 w 3"/>
                <a:gd name="T29" fmla="*/ 0 h 1"/>
                <a:gd name="T30" fmla="*/ 0 w 3"/>
                <a:gd name="T31" fmla="*/ 1 h 1"/>
                <a:gd name="T32" fmla="*/ 2 w 3"/>
                <a:gd name="T33" fmla="*/ 1 h 1"/>
                <a:gd name="T34" fmla="*/ 3 w 3"/>
                <a:gd name="T35" fmla="*/ 1 h 1"/>
                <a:gd name="T36" fmla="*/ 3 w 3"/>
                <a:gd name="T37" fmla="*/ 0 h 1"/>
                <a:gd name="T38" fmla="*/ 2 w 3"/>
                <a:gd name="T39" fmla="*/ 0 h 1"/>
                <a:gd name="T40" fmla="*/ 2 w 3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Freeform 1136"/>
            <p:cNvSpPr>
              <a:spLocks/>
            </p:cNvSpPr>
            <p:nvPr/>
          </p:nvSpPr>
          <p:spPr bwMode="auto">
            <a:xfrm>
              <a:off x="12269788" y="4854576"/>
              <a:ext cx="88900" cy="88900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2 h 5"/>
                <a:gd name="T4" fmla="*/ 4 w 5"/>
                <a:gd name="T5" fmla="*/ 1 h 5"/>
                <a:gd name="T6" fmla="*/ 4 w 5"/>
                <a:gd name="T7" fmla="*/ 0 h 5"/>
                <a:gd name="T8" fmla="*/ 3 w 5"/>
                <a:gd name="T9" fmla="*/ 0 h 5"/>
                <a:gd name="T10" fmla="*/ 2 w 5"/>
                <a:gd name="T11" fmla="*/ 0 h 5"/>
                <a:gd name="T12" fmla="*/ 1 w 5"/>
                <a:gd name="T13" fmla="*/ 1 h 5"/>
                <a:gd name="T14" fmla="*/ 1 w 5"/>
                <a:gd name="T15" fmla="*/ 1 h 5"/>
                <a:gd name="T16" fmla="*/ 1 w 5"/>
                <a:gd name="T17" fmla="*/ 2 h 5"/>
                <a:gd name="T18" fmla="*/ 1 w 5"/>
                <a:gd name="T19" fmla="*/ 2 h 5"/>
                <a:gd name="T20" fmla="*/ 2 w 5"/>
                <a:gd name="T21" fmla="*/ 2 h 5"/>
                <a:gd name="T22" fmla="*/ 2 w 5"/>
                <a:gd name="T23" fmla="*/ 1 h 5"/>
                <a:gd name="T24" fmla="*/ 2 w 5"/>
                <a:gd name="T25" fmla="*/ 1 h 5"/>
                <a:gd name="T26" fmla="*/ 2 w 5"/>
                <a:gd name="T27" fmla="*/ 1 h 5"/>
                <a:gd name="T28" fmla="*/ 2 w 5"/>
                <a:gd name="T29" fmla="*/ 1 h 5"/>
                <a:gd name="T30" fmla="*/ 3 w 5"/>
                <a:gd name="T31" fmla="*/ 1 h 5"/>
                <a:gd name="T32" fmla="*/ 3 w 5"/>
                <a:gd name="T33" fmla="*/ 1 h 5"/>
                <a:gd name="T34" fmla="*/ 3 w 5"/>
                <a:gd name="T35" fmla="*/ 1 h 5"/>
                <a:gd name="T36" fmla="*/ 2 w 5"/>
                <a:gd name="T37" fmla="*/ 2 h 5"/>
                <a:gd name="T38" fmla="*/ 2 w 5"/>
                <a:gd name="T39" fmla="*/ 2 h 5"/>
                <a:gd name="T40" fmla="*/ 1 w 5"/>
                <a:gd name="T41" fmla="*/ 2 h 5"/>
                <a:gd name="T42" fmla="*/ 1 w 5"/>
                <a:gd name="T43" fmla="*/ 3 h 5"/>
                <a:gd name="T44" fmla="*/ 1 w 5"/>
                <a:gd name="T45" fmla="*/ 3 h 5"/>
                <a:gd name="T46" fmla="*/ 2 w 5"/>
                <a:gd name="T47" fmla="*/ 3 h 5"/>
                <a:gd name="T48" fmla="*/ 2 w 5"/>
                <a:gd name="T49" fmla="*/ 3 h 5"/>
                <a:gd name="T50" fmla="*/ 3 w 5"/>
                <a:gd name="T51" fmla="*/ 3 h 5"/>
                <a:gd name="T52" fmla="*/ 3 w 5"/>
                <a:gd name="T53" fmla="*/ 3 h 5"/>
                <a:gd name="T54" fmla="*/ 4 w 5"/>
                <a:gd name="T55" fmla="*/ 3 h 5"/>
                <a:gd name="T56" fmla="*/ 4 w 5"/>
                <a:gd name="T57" fmla="*/ 4 h 5"/>
                <a:gd name="T58" fmla="*/ 3 w 5"/>
                <a:gd name="T59" fmla="*/ 4 h 5"/>
                <a:gd name="T60" fmla="*/ 2 w 5"/>
                <a:gd name="T61" fmla="*/ 4 h 5"/>
                <a:gd name="T62" fmla="*/ 1 w 5"/>
                <a:gd name="T63" fmla="*/ 4 h 5"/>
                <a:gd name="T64" fmla="*/ 1 w 5"/>
                <a:gd name="T65" fmla="*/ 4 h 5"/>
                <a:gd name="T66" fmla="*/ 1 w 5"/>
                <a:gd name="T67" fmla="*/ 3 h 5"/>
                <a:gd name="T68" fmla="*/ 1 w 5"/>
                <a:gd name="T69" fmla="*/ 4 h 5"/>
                <a:gd name="T70" fmla="*/ 0 w 5"/>
                <a:gd name="T71" fmla="*/ 4 h 5"/>
                <a:gd name="T72" fmla="*/ 1 w 5"/>
                <a:gd name="T73" fmla="*/ 5 h 5"/>
                <a:gd name="T74" fmla="*/ 1 w 5"/>
                <a:gd name="T75" fmla="*/ 5 h 5"/>
                <a:gd name="T76" fmla="*/ 2 w 5"/>
                <a:gd name="T77" fmla="*/ 5 h 5"/>
                <a:gd name="T78" fmla="*/ 4 w 5"/>
                <a:gd name="T79" fmla="*/ 4 h 5"/>
                <a:gd name="T80" fmla="*/ 5 w 5"/>
                <a:gd name="T81" fmla="*/ 3 h 5"/>
                <a:gd name="T82" fmla="*/ 4 w 5"/>
                <a:gd name="T8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5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1933238" y="4659313"/>
              <a:ext cx="496888" cy="638175"/>
              <a:chOff x="11933238" y="4659313"/>
              <a:chExt cx="496888" cy="638175"/>
            </a:xfrm>
            <a:grpFill/>
          </p:grpSpPr>
          <p:sp>
            <p:nvSpPr>
              <p:cNvPr id="32" name="Freeform 1308"/>
              <p:cNvSpPr>
                <a:spLocks noEditPoints="1"/>
              </p:cNvSpPr>
              <p:nvPr/>
            </p:nvSpPr>
            <p:spPr bwMode="auto">
              <a:xfrm>
                <a:off x="11933238" y="4713288"/>
                <a:ext cx="496888" cy="354013"/>
              </a:xfrm>
              <a:custGeom>
                <a:avLst/>
                <a:gdLst>
                  <a:gd name="T0" fmla="*/ 27 w 28"/>
                  <a:gd name="T1" fmla="*/ 0 h 20"/>
                  <a:gd name="T2" fmla="*/ 1 w 28"/>
                  <a:gd name="T3" fmla="*/ 0 h 20"/>
                  <a:gd name="T4" fmla="*/ 0 w 28"/>
                  <a:gd name="T5" fmla="*/ 1 h 20"/>
                  <a:gd name="T6" fmla="*/ 0 w 28"/>
                  <a:gd name="T7" fmla="*/ 19 h 20"/>
                  <a:gd name="T8" fmla="*/ 1 w 28"/>
                  <a:gd name="T9" fmla="*/ 20 h 20"/>
                  <a:gd name="T10" fmla="*/ 27 w 28"/>
                  <a:gd name="T11" fmla="*/ 20 h 20"/>
                  <a:gd name="T12" fmla="*/ 28 w 28"/>
                  <a:gd name="T13" fmla="*/ 19 h 20"/>
                  <a:gd name="T14" fmla="*/ 28 w 28"/>
                  <a:gd name="T15" fmla="*/ 1 h 20"/>
                  <a:gd name="T16" fmla="*/ 27 w 28"/>
                  <a:gd name="T17" fmla="*/ 0 h 20"/>
                  <a:gd name="T18" fmla="*/ 26 w 28"/>
                  <a:gd name="T19" fmla="*/ 19 h 20"/>
                  <a:gd name="T20" fmla="*/ 2 w 28"/>
                  <a:gd name="T21" fmla="*/ 19 h 20"/>
                  <a:gd name="T22" fmla="*/ 2 w 28"/>
                  <a:gd name="T23" fmla="*/ 1 h 20"/>
                  <a:gd name="T24" fmla="*/ 26 w 28"/>
                  <a:gd name="T25" fmla="*/ 1 h 20"/>
                  <a:gd name="T26" fmla="*/ 26 w 28"/>
                  <a:gd name="T27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" h="20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1" y="20"/>
                      <a:pt x="1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8" y="20"/>
                      <a:pt x="28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7" y="0"/>
                      <a:pt x="27" y="0"/>
                    </a:cubicBezTo>
                    <a:close/>
                    <a:moveTo>
                      <a:pt x="26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6" y="1"/>
                      <a:pt x="26" y="1"/>
                      <a:pt x="26" y="1"/>
                    </a:cubicBezTo>
                    <a:lnTo>
                      <a:pt x="26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Freeform 1309"/>
              <p:cNvSpPr>
                <a:spLocks noEditPoints="1"/>
              </p:cNvSpPr>
              <p:nvPr/>
            </p:nvSpPr>
            <p:spPr bwMode="auto">
              <a:xfrm>
                <a:off x="11987213" y="4765675"/>
                <a:ext cx="388938" cy="266700"/>
              </a:xfrm>
              <a:custGeom>
                <a:avLst/>
                <a:gdLst>
                  <a:gd name="T0" fmla="*/ 245 w 245"/>
                  <a:gd name="T1" fmla="*/ 0 h 168"/>
                  <a:gd name="T2" fmla="*/ 0 w 245"/>
                  <a:gd name="T3" fmla="*/ 0 h 168"/>
                  <a:gd name="T4" fmla="*/ 0 w 245"/>
                  <a:gd name="T5" fmla="*/ 168 h 168"/>
                  <a:gd name="T6" fmla="*/ 245 w 245"/>
                  <a:gd name="T7" fmla="*/ 168 h 168"/>
                  <a:gd name="T8" fmla="*/ 245 w 245"/>
                  <a:gd name="T9" fmla="*/ 0 h 168"/>
                  <a:gd name="T10" fmla="*/ 245 w 245"/>
                  <a:gd name="T11" fmla="*/ 157 h 168"/>
                  <a:gd name="T12" fmla="*/ 0 w 245"/>
                  <a:gd name="T13" fmla="*/ 157 h 168"/>
                  <a:gd name="T14" fmla="*/ 0 w 245"/>
                  <a:gd name="T15" fmla="*/ 0 h 168"/>
                  <a:gd name="T16" fmla="*/ 245 w 245"/>
                  <a:gd name="T17" fmla="*/ 0 h 168"/>
                  <a:gd name="T18" fmla="*/ 245 w 245"/>
                  <a:gd name="T19" fmla="*/ 15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5" h="168">
                    <a:moveTo>
                      <a:pt x="245" y="0"/>
                    </a:moveTo>
                    <a:lnTo>
                      <a:pt x="0" y="0"/>
                    </a:lnTo>
                    <a:lnTo>
                      <a:pt x="0" y="168"/>
                    </a:lnTo>
                    <a:lnTo>
                      <a:pt x="245" y="168"/>
                    </a:lnTo>
                    <a:lnTo>
                      <a:pt x="245" y="0"/>
                    </a:lnTo>
                    <a:close/>
                    <a:moveTo>
                      <a:pt x="245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245" y="0"/>
                    </a:lnTo>
                    <a:lnTo>
                      <a:pt x="245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Freeform 1310"/>
              <p:cNvSpPr>
                <a:spLocks/>
              </p:cNvSpPr>
              <p:nvPr/>
            </p:nvSpPr>
            <p:spPr bwMode="auto">
              <a:xfrm>
                <a:off x="12306300" y="5208588"/>
                <a:ext cx="52388" cy="88900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0 h 5"/>
                  <a:gd name="T4" fmla="*/ 1 w 3"/>
                  <a:gd name="T5" fmla="*/ 4 h 5"/>
                  <a:gd name="T6" fmla="*/ 2 w 3"/>
                  <a:gd name="T7" fmla="*/ 5 h 5"/>
                  <a:gd name="T8" fmla="*/ 3 w 3"/>
                  <a:gd name="T9" fmla="*/ 4 h 5"/>
                  <a:gd name="T10" fmla="*/ 2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5" name="Freeform 1311"/>
              <p:cNvSpPr>
                <a:spLocks/>
              </p:cNvSpPr>
              <p:nvPr/>
            </p:nvSpPr>
            <p:spPr bwMode="auto">
              <a:xfrm>
                <a:off x="11987213" y="5208588"/>
                <a:ext cx="52388" cy="88900"/>
              </a:xfrm>
              <a:custGeom>
                <a:avLst/>
                <a:gdLst>
                  <a:gd name="T0" fmla="*/ 1 w 3"/>
                  <a:gd name="T1" fmla="*/ 4 h 5"/>
                  <a:gd name="T2" fmla="*/ 1 w 3"/>
                  <a:gd name="T3" fmla="*/ 5 h 5"/>
                  <a:gd name="T4" fmla="*/ 2 w 3"/>
                  <a:gd name="T5" fmla="*/ 4 h 5"/>
                  <a:gd name="T6" fmla="*/ 3 w 3"/>
                  <a:gd name="T7" fmla="*/ 0 h 5"/>
                  <a:gd name="T8" fmla="*/ 1 w 3"/>
                  <a:gd name="T9" fmla="*/ 0 h 5"/>
                  <a:gd name="T10" fmla="*/ 1 w 3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4"/>
                    </a:moveTo>
                    <a:cubicBezTo>
                      <a:pt x="0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Freeform 1312"/>
              <p:cNvSpPr>
                <a:spLocks/>
              </p:cNvSpPr>
              <p:nvPr/>
            </p:nvSpPr>
            <p:spPr bwMode="auto">
              <a:xfrm>
                <a:off x="11987213" y="5173663"/>
                <a:ext cx="371475" cy="17463"/>
              </a:xfrm>
              <a:custGeom>
                <a:avLst/>
                <a:gdLst>
                  <a:gd name="T0" fmla="*/ 21 w 21"/>
                  <a:gd name="T1" fmla="*/ 0 h 1"/>
                  <a:gd name="T2" fmla="*/ 1 w 21"/>
                  <a:gd name="T3" fmla="*/ 0 h 1"/>
                  <a:gd name="T4" fmla="*/ 0 w 21"/>
                  <a:gd name="T5" fmla="*/ 0 h 1"/>
                  <a:gd name="T6" fmla="*/ 1 w 21"/>
                  <a:gd name="T7" fmla="*/ 1 h 1"/>
                  <a:gd name="T8" fmla="*/ 21 w 21"/>
                  <a:gd name="T9" fmla="*/ 1 h 1"/>
                  <a:gd name="T10" fmla="*/ 21 w 21"/>
                  <a:gd name="T11" fmla="*/ 0 h 1"/>
                  <a:gd name="T12" fmla="*/ 21 w 2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"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7" name="Freeform 1313"/>
              <p:cNvSpPr>
                <a:spLocks/>
              </p:cNvSpPr>
              <p:nvPr/>
            </p:nvSpPr>
            <p:spPr bwMode="auto">
              <a:xfrm>
                <a:off x="12022138" y="5084763"/>
                <a:ext cx="53975" cy="71438"/>
              </a:xfrm>
              <a:custGeom>
                <a:avLst/>
                <a:gdLst>
                  <a:gd name="T0" fmla="*/ 11 w 34"/>
                  <a:gd name="T1" fmla="*/ 0 h 45"/>
                  <a:gd name="T2" fmla="*/ 0 w 34"/>
                  <a:gd name="T3" fmla="*/ 45 h 45"/>
                  <a:gd name="T4" fmla="*/ 23 w 34"/>
                  <a:gd name="T5" fmla="*/ 45 h 45"/>
                  <a:gd name="T6" fmla="*/ 34 w 34"/>
                  <a:gd name="T7" fmla="*/ 0 h 45"/>
                  <a:gd name="T8" fmla="*/ 11 w 34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5">
                    <a:moveTo>
                      <a:pt x="11" y="0"/>
                    </a:moveTo>
                    <a:lnTo>
                      <a:pt x="0" y="45"/>
                    </a:lnTo>
                    <a:lnTo>
                      <a:pt x="23" y="45"/>
                    </a:lnTo>
                    <a:lnTo>
                      <a:pt x="34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Freeform 1314"/>
              <p:cNvSpPr>
                <a:spLocks/>
              </p:cNvSpPr>
              <p:nvPr/>
            </p:nvSpPr>
            <p:spPr bwMode="auto">
              <a:xfrm>
                <a:off x="12288838" y="5084763"/>
                <a:ext cx="52388" cy="71438"/>
              </a:xfrm>
              <a:custGeom>
                <a:avLst/>
                <a:gdLst>
                  <a:gd name="T0" fmla="*/ 22 w 33"/>
                  <a:gd name="T1" fmla="*/ 0 h 45"/>
                  <a:gd name="T2" fmla="*/ 0 w 33"/>
                  <a:gd name="T3" fmla="*/ 0 h 45"/>
                  <a:gd name="T4" fmla="*/ 11 w 33"/>
                  <a:gd name="T5" fmla="*/ 45 h 45"/>
                  <a:gd name="T6" fmla="*/ 33 w 33"/>
                  <a:gd name="T7" fmla="*/ 45 h 45"/>
                  <a:gd name="T8" fmla="*/ 22 w 3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5">
                    <a:moveTo>
                      <a:pt x="22" y="0"/>
                    </a:moveTo>
                    <a:lnTo>
                      <a:pt x="0" y="0"/>
                    </a:lnTo>
                    <a:lnTo>
                      <a:pt x="11" y="45"/>
                    </a:lnTo>
                    <a:lnTo>
                      <a:pt x="33" y="45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9" name="Freeform 1315"/>
              <p:cNvSpPr>
                <a:spLocks/>
              </p:cNvSpPr>
              <p:nvPr/>
            </p:nvSpPr>
            <p:spPr bwMode="auto">
              <a:xfrm>
                <a:off x="12182475" y="4659313"/>
                <a:ext cx="34925" cy="3651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2 w 2"/>
                  <a:gd name="T9" fmla="*/ 2 h 2"/>
                  <a:gd name="T10" fmla="*/ 2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0" name="Freeform 1316"/>
              <p:cNvSpPr>
                <a:spLocks/>
              </p:cNvSpPr>
              <p:nvPr/>
            </p:nvSpPr>
            <p:spPr bwMode="auto">
              <a:xfrm>
                <a:off x="12022138" y="4854575"/>
                <a:ext cx="17463" cy="88900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0 h 5"/>
                  <a:gd name="T4" fmla="*/ 0 w 1"/>
                  <a:gd name="T5" fmla="*/ 1 h 5"/>
                  <a:gd name="T6" fmla="*/ 0 w 1"/>
                  <a:gd name="T7" fmla="*/ 1 h 5"/>
                  <a:gd name="T8" fmla="*/ 0 w 1"/>
                  <a:gd name="T9" fmla="*/ 2 h 5"/>
                  <a:gd name="T10" fmla="*/ 0 w 1"/>
                  <a:gd name="T11" fmla="*/ 4 h 5"/>
                  <a:gd name="T12" fmla="*/ 0 w 1"/>
                  <a:gd name="T13" fmla="*/ 5 h 5"/>
                  <a:gd name="T14" fmla="*/ 0 w 1"/>
                  <a:gd name="T15" fmla="*/ 5 h 5"/>
                  <a:gd name="T16" fmla="*/ 0 w 1"/>
                  <a:gd name="T17" fmla="*/ 5 h 5"/>
                  <a:gd name="T18" fmla="*/ 0 w 1"/>
                  <a:gd name="T19" fmla="*/ 5 h 5"/>
                  <a:gd name="T20" fmla="*/ 1 w 1"/>
                  <a:gd name="T21" fmla="*/ 5 h 5"/>
                  <a:gd name="T22" fmla="*/ 1 w 1"/>
                  <a:gd name="T23" fmla="*/ 5 h 5"/>
                  <a:gd name="T24" fmla="*/ 1 w 1"/>
                  <a:gd name="T25" fmla="*/ 4 h 5"/>
                  <a:gd name="T26" fmla="*/ 1 w 1"/>
                  <a:gd name="T27" fmla="*/ 4 h 5"/>
                  <a:gd name="T28" fmla="*/ 1 w 1"/>
                  <a:gd name="T29" fmla="*/ 2 h 5"/>
                  <a:gd name="T30" fmla="*/ 1 w 1"/>
                  <a:gd name="T31" fmla="*/ 1 h 5"/>
                  <a:gd name="T32" fmla="*/ 1 w 1"/>
                  <a:gd name="T33" fmla="*/ 0 h 5"/>
                  <a:gd name="T34" fmla="*/ 1 w 1"/>
                  <a:gd name="T35" fmla="*/ 0 h 5"/>
                  <a:gd name="T36" fmla="*/ 0 w 1"/>
                  <a:gd name="T3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1" name="Freeform 1317"/>
              <p:cNvSpPr>
                <a:spLocks/>
              </p:cNvSpPr>
              <p:nvPr/>
            </p:nvSpPr>
            <p:spPr bwMode="auto">
              <a:xfrm>
                <a:off x="12039600" y="4872038"/>
                <a:ext cx="71438" cy="53975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1 h 3"/>
                  <a:gd name="T4" fmla="*/ 4 w 4"/>
                  <a:gd name="T5" fmla="*/ 1 h 3"/>
                  <a:gd name="T6" fmla="*/ 4 w 4"/>
                  <a:gd name="T7" fmla="*/ 1 h 3"/>
                  <a:gd name="T8" fmla="*/ 3 w 4"/>
                  <a:gd name="T9" fmla="*/ 1 h 3"/>
                  <a:gd name="T10" fmla="*/ 3 w 4"/>
                  <a:gd name="T11" fmla="*/ 1 h 3"/>
                  <a:gd name="T12" fmla="*/ 3 w 4"/>
                  <a:gd name="T13" fmla="*/ 0 h 3"/>
                  <a:gd name="T14" fmla="*/ 3 w 4"/>
                  <a:gd name="T15" fmla="*/ 0 h 3"/>
                  <a:gd name="T16" fmla="*/ 3 w 4"/>
                  <a:gd name="T17" fmla="*/ 0 h 3"/>
                  <a:gd name="T18" fmla="*/ 2 w 4"/>
                  <a:gd name="T19" fmla="*/ 0 h 3"/>
                  <a:gd name="T20" fmla="*/ 2 w 4"/>
                  <a:gd name="T21" fmla="*/ 0 h 3"/>
                  <a:gd name="T22" fmla="*/ 2 w 4"/>
                  <a:gd name="T23" fmla="*/ 0 h 3"/>
                  <a:gd name="T24" fmla="*/ 2 w 4"/>
                  <a:gd name="T25" fmla="*/ 1 h 3"/>
                  <a:gd name="T26" fmla="*/ 2 w 4"/>
                  <a:gd name="T27" fmla="*/ 1 h 3"/>
                  <a:gd name="T28" fmla="*/ 1 w 4"/>
                  <a:gd name="T29" fmla="*/ 1 h 3"/>
                  <a:gd name="T30" fmla="*/ 1 w 4"/>
                  <a:gd name="T31" fmla="*/ 1 h 3"/>
                  <a:gd name="T32" fmla="*/ 0 w 4"/>
                  <a:gd name="T33" fmla="*/ 1 h 3"/>
                  <a:gd name="T34" fmla="*/ 0 w 4"/>
                  <a:gd name="T35" fmla="*/ 1 h 3"/>
                  <a:gd name="T36" fmla="*/ 0 w 4"/>
                  <a:gd name="T37" fmla="*/ 2 h 3"/>
                  <a:gd name="T38" fmla="*/ 1 w 4"/>
                  <a:gd name="T39" fmla="*/ 2 h 3"/>
                  <a:gd name="T40" fmla="*/ 2 w 4"/>
                  <a:gd name="T41" fmla="*/ 2 h 3"/>
                  <a:gd name="T42" fmla="*/ 2 w 4"/>
                  <a:gd name="T43" fmla="*/ 3 h 3"/>
                  <a:gd name="T44" fmla="*/ 2 w 4"/>
                  <a:gd name="T45" fmla="*/ 3 h 3"/>
                  <a:gd name="T46" fmla="*/ 3 w 4"/>
                  <a:gd name="T47" fmla="*/ 3 h 3"/>
                  <a:gd name="T48" fmla="*/ 3 w 4"/>
                  <a:gd name="T49" fmla="*/ 3 h 3"/>
                  <a:gd name="T50" fmla="*/ 3 w 4"/>
                  <a:gd name="T51" fmla="*/ 3 h 3"/>
                  <a:gd name="T52" fmla="*/ 3 w 4"/>
                  <a:gd name="T53" fmla="*/ 2 h 3"/>
                  <a:gd name="T54" fmla="*/ 3 w 4"/>
                  <a:gd name="T55" fmla="*/ 2 h 3"/>
                  <a:gd name="T56" fmla="*/ 4 w 4"/>
                  <a:gd name="T57" fmla="*/ 2 h 3"/>
                  <a:gd name="T58" fmla="*/ 4 w 4"/>
                  <a:gd name="T59" fmla="*/ 1 h 3"/>
                  <a:gd name="T60" fmla="*/ 4 w 4"/>
                  <a:gd name="T6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Freeform 1318"/>
              <p:cNvSpPr>
                <a:spLocks/>
              </p:cNvSpPr>
              <p:nvPr/>
            </p:nvSpPr>
            <p:spPr bwMode="auto">
              <a:xfrm>
                <a:off x="12128500" y="4854575"/>
                <a:ext cx="71438" cy="88900"/>
              </a:xfrm>
              <a:custGeom>
                <a:avLst/>
                <a:gdLst>
                  <a:gd name="T0" fmla="*/ 3 w 4"/>
                  <a:gd name="T1" fmla="*/ 4 h 5"/>
                  <a:gd name="T2" fmla="*/ 3 w 4"/>
                  <a:gd name="T3" fmla="*/ 4 h 5"/>
                  <a:gd name="T4" fmla="*/ 1 w 4"/>
                  <a:gd name="T5" fmla="*/ 4 h 5"/>
                  <a:gd name="T6" fmla="*/ 2 w 4"/>
                  <a:gd name="T7" fmla="*/ 3 h 5"/>
                  <a:gd name="T8" fmla="*/ 3 w 4"/>
                  <a:gd name="T9" fmla="*/ 1 h 5"/>
                  <a:gd name="T10" fmla="*/ 3 w 4"/>
                  <a:gd name="T11" fmla="*/ 0 h 5"/>
                  <a:gd name="T12" fmla="*/ 2 w 4"/>
                  <a:gd name="T13" fmla="*/ 0 h 5"/>
                  <a:gd name="T14" fmla="*/ 1 w 4"/>
                  <a:gd name="T15" fmla="*/ 0 h 5"/>
                  <a:gd name="T16" fmla="*/ 0 w 4"/>
                  <a:gd name="T17" fmla="*/ 1 h 5"/>
                  <a:gd name="T18" fmla="*/ 0 w 4"/>
                  <a:gd name="T19" fmla="*/ 2 h 5"/>
                  <a:gd name="T20" fmla="*/ 0 w 4"/>
                  <a:gd name="T21" fmla="*/ 2 h 5"/>
                  <a:gd name="T22" fmla="*/ 0 w 4"/>
                  <a:gd name="T23" fmla="*/ 2 h 5"/>
                  <a:gd name="T24" fmla="*/ 1 w 4"/>
                  <a:gd name="T25" fmla="*/ 2 h 5"/>
                  <a:gd name="T26" fmla="*/ 1 w 4"/>
                  <a:gd name="T27" fmla="*/ 2 h 5"/>
                  <a:gd name="T28" fmla="*/ 1 w 4"/>
                  <a:gd name="T29" fmla="*/ 2 h 5"/>
                  <a:gd name="T30" fmla="*/ 1 w 4"/>
                  <a:gd name="T31" fmla="*/ 1 h 5"/>
                  <a:gd name="T32" fmla="*/ 1 w 4"/>
                  <a:gd name="T33" fmla="*/ 1 h 5"/>
                  <a:gd name="T34" fmla="*/ 2 w 4"/>
                  <a:gd name="T35" fmla="*/ 1 h 5"/>
                  <a:gd name="T36" fmla="*/ 2 w 4"/>
                  <a:gd name="T37" fmla="*/ 1 h 5"/>
                  <a:gd name="T38" fmla="*/ 2 w 4"/>
                  <a:gd name="T39" fmla="*/ 1 h 5"/>
                  <a:gd name="T40" fmla="*/ 1 w 4"/>
                  <a:gd name="T41" fmla="*/ 3 h 5"/>
                  <a:gd name="T42" fmla="*/ 0 w 4"/>
                  <a:gd name="T43" fmla="*/ 4 h 5"/>
                  <a:gd name="T44" fmla="*/ 0 w 4"/>
                  <a:gd name="T45" fmla="*/ 4 h 5"/>
                  <a:gd name="T46" fmla="*/ 0 w 4"/>
                  <a:gd name="T47" fmla="*/ 4 h 5"/>
                  <a:gd name="T48" fmla="*/ 0 w 4"/>
                  <a:gd name="T49" fmla="*/ 5 h 5"/>
                  <a:gd name="T50" fmla="*/ 0 w 4"/>
                  <a:gd name="T51" fmla="*/ 5 h 5"/>
                  <a:gd name="T52" fmla="*/ 1 w 4"/>
                  <a:gd name="T53" fmla="*/ 5 h 5"/>
                  <a:gd name="T54" fmla="*/ 3 w 4"/>
                  <a:gd name="T55" fmla="*/ 5 h 5"/>
                  <a:gd name="T56" fmla="*/ 3 w 4"/>
                  <a:gd name="T57" fmla="*/ 5 h 5"/>
                  <a:gd name="T58" fmla="*/ 3 w 4"/>
                  <a:gd name="T59" fmla="*/ 5 h 5"/>
                  <a:gd name="T60" fmla="*/ 4 w 4"/>
                  <a:gd name="T61" fmla="*/ 5 h 5"/>
                  <a:gd name="T62" fmla="*/ 4 w 4"/>
                  <a:gd name="T63" fmla="*/ 4 h 5"/>
                  <a:gd name="T64" fmla="*/ 4 w 4"/>
                  <a:gd name="T65" fmla="*/ 4 h 5"/>
                  <a:gd name="T66" fmla="*/ 3 w 4"/>
                  <a:gd name="T6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3" name="Freeform 1319"/>
              <p:cNvSpPr>
                <a:spLocks/>
              </p:cNvSpPr>
              <p:nvPr/>
            </p:nvSpPr>
            <p:spPr bwMode="auto">
              <a:xfrm>
                <a:off x="12199938" y="4889500"/>
                <a:ext cx="52388" cy="19050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  <a:gd name="T6" fmla="*/ 0 w 3"/>
                  <a:gd name="T7" fmla="*/ 0 h 1"/>
                  <a:gd name="T8" fmla="*/ 0 w 3"/>
                  <a:gd name="T9" fmla="*/ 0 h 1"/>
                  <a:gd name="T10" fmla="*/ 0 w 3"/>
                  <a:gd name="T11" fmla="*/ 0 h 1"/>
                  <a:gd name="T12" fmla="*/ 1 w 3"/>
                  <a:gd name="T13" fmla="*/ 1 h 1"/>
                  <a:gd name="T14" fmla="*/ 1 w 3"/>
                  <a:gd name="T15" fmla="*/ 1 h 1"/>
                  <a:gd name="T16" fmla="*/ 1 w 3"/>
                  <a:gd name="T17" fmla="*/ 1 h 1"/>
                  <a:gd name="T18" fmla="*/ 2 w 3"/>
                  <a:gd name="T19" fmla="*/ 0 h 1"/>
                  <a:gd name="T20" fmla="*/ 3 w 3"/>
                  <a:gd name="T21" fmla="*/ 1 h 1"/>
                  <a:gd name="T22" fmla="*/ 3 w 3"/>
                  <a:gd name="T23" fmla="*/ 1 h 1"/>
                  <a:gd name="T24" fmla="*/ 3 w 3"/>
                  <a:gd name="T25" fmla="*/ 1 h 1"/>
                  <a:gd name="T26" fmla="*/ 3 w 3"/>
                  <a:gd name="T27" fmla="*/ 1 h 1"/>
                  <a:gd name="T28" fmla="*/ 3 w 3"/>
                  <a:gd name="T29" fmla="*/ 0 h 1"/>
                  <a:gd name="T30" fmla="*/ 3 w 3"/>
                  <a:gd name="T31" fmla="*/ 0 h 1"/>
                  <a:gd name="T32" fmla="*/ 3 w 3"/>
                  <a:gd name="T33" fmla="*/ 0 h 1"/>
                  <a:gd name="T34" fmla="*/ 3 w 3"/>
                  <a:gd name="T3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4" name="Freeform 1320"/>
              <p:cNvSpPr>
                <a:spLocks/>
              </p:cNvSpPr>
              <p:nvPr/>
            </p:nvSpPr>
            <p:spPr bwMode="auto">
              <a:xfrm>
                <a:off x="12199938" y="4908550"/>
                <a:ext cx="52388" cy="17463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0 h 1"/>
                  <a:gd name="T4" fmla="*/ 2 w 3"/>
                  <a:gd name="T5" fmla="*/ 0 h 1"/>
                  <a:gd name="T6" fmla="*/ 2 w 3"/>
                  <a:gd name="T7" fmla="*/ 0 h 1"/>
                  <a:gd name="T8" fmla="*/ 2 w 3"/>
                  <a:gd name="T9" fmla="*/ 0 h 1"/>
                  <a:gd name="T10" fmla="*/ 1 w 3"/>
                  <a:gd name="T11" fmla="*/ 0 h 1"/>
                  <a:gd name="T12" fmla="*/ 1 w 3"/>
                  <a:gd name="T13" fmla="*/ 0 h 1"/>
                  <a:gd name="T14" fmla="*/ 1 w 3"/>
                  <a:gd name="T15" fmla="*/ 0 h 1"/>
                  <a:gd name="T16" fmla="*/ 1 w 3"/>
                  <a:gd name="T17" fmla="*/ 0 h 1"/>
                  <a:gd name="T18" fmla="*/ 0 w 3"/>
                  <a:gd name="T19" fmla="*/ 0 h 1"/>
                  <a:gd name="T20" fmla="*/ 0 w 3"/>
                  <a:gd name="T21" fmla="*/ 0 h 1"/>
                  <a:gd name="T22" fmla="*/ 0 w 3"/>
                  <a:gd name="T23" fmla="*/ 0 h 1"/>
                  <a:gd name="T24" fmla="*/ 0 w 3"/>
                  <a:gd name="T25" fmla="*/ 0 h 1"/>
                  <a:gd name="T26" fmla="*/ 0 w 3"/>
                  <a:gd name="T27" fmla="*/ 0 h 1"/>
                  <a:gd name="T28" fmla="*/ 0 w 3"/>
                  <a:gd name="T29" fmla="*/ 0 h 1"/>
                  <a:gd name="T30" fmla="*/ 1 w 3"/>
                  <a:gd name="T31" fmla="*/ 1 h 1"/>
                  <a:gd name="T32" fmla="*/ 3 w 3"/>
                  <a:gd name="T33" fmla="*/ 1 h 1"/>
                  <a:gd name="T34" fmla="*/ 3 w 3"/>
                  <a:gd name="T35" fmla="*/ 1 h 1"/>
                  <a:gd name="T36" fmla="*/ 3 w 3"/>
                  <a:gd name="T37" fmla="*/ 0 h 1"/>
                  <a:gd name="T38" fmla="*/ 3 w 3"/>
                  <a:gd name="T39" fmla="*/ 0 h 1"/>
                  <a:gd name="T40" fmla="*/ 3 w 3"/>
                  <a:gd name="T4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5" name="Freeform 1321"/>
              <p:cNvSpPr>
                <a:spLocks/>
              </p:cNvSpPr>
              <p:nvPr/>
            </p:nvSpPr>
            <p:spPr bwMode="auto">
              <a:xfrm>
                <a:off x="12269788" y="4854575"/>
                <a:ext cx="71438" cy="88900"/>
              </a:xfrm>
              <a:custGeom>
                <a:avLst/>
                <a:gdLst>
                  <a:gd name="T0" fmla="*/ 3 w 4"/>
                  <a:gd name="T1" fmla="*/ 2 h 5"/>
                  <a:gd name="T2" fmla="*/ 4 w 4"/>
                  <a:gd name="T3" fmla="*/ 1 h 5"/>
                  <a:gd name="T4" fmla="*/ 4 w 4"/>
                  <a:gd name="T5" fmla="*/ 1 h 5"/>
                  <a:gd name="T6" fmla="*/ 3 w 4"/>
                  <a:gd name="T7" fmla="*/ 0 h 5"/>
                  <a:gd name="T8" fmla="*/ 3 w 4"/>
                  <a:gd name="T9" fmla="*/ 0 h 5"/>
                  <a:gd name="T10" fmla="*/ 1 w 4"/>
                  <a:gd name="T11" fmla="*/ 0 h 5"/>
                  <a:gd name="T12" fmla="*/ 0 w 4"/>
                  <a:gd name="T13" fmla="*/ 1 h 5"/>
                  <a:gd name="T14" fmla="*/ 0 w 4"/>
                  <a:gd name="T15" fmla="*/ 1 h 5"/>
                  <a:gd name="T16" fmla="*/ 0 w 4"/>
                  <a:gd name="T17" fmla="*/ 2 h 5"/>
                  <a:gd name="T18" fmla="*/ 1 w 4"/>
                  <a:gd name="T19" fmla="*/ 2 h 5"/>
                  <a:gd name="T20" fmla="*/ 1 w 4"/>
                  <a:gd name="T21" fmla="*/ 1 h 5"/>
                  <a:gd name="T22" fmla="*/ 2 w 4"/>
                  <a:gd name="T23" fmla="*/ 1 h 5"/>
                  <a:gd name="T24" fmla="*/ 2 w 4"/>
                  <a:gd name="T25" fmla="*/ 1 h 5"/>
                  <a:gd name="T26" fmla="*/ 2 w 4"/>
                  <a:gd name="T27" fmla="*/ 1 h 5"/>
                  <a:gd name="T28" fmla="*/ 2 w 4"/>
                  <a:gd name="T29" fmla="*/ 1 h 5"/>
                  <a:gd name="T30" fmla="*/ 3 w 4"/>
                  <a:gd name="T31" fmla="*/ 1 h 5"/>
                  <a:gd name="T32" fmla="*/ 3 w 4"/>
                  <a:gd name="T33" fmla="*/ 1 h 5"/>
                  <a:gd name="T34" fmla="*/ 3 w 4"/>
                  <a:gd name="T35" fmla="*/ 1 h 5"/>
                  <a:gd name="T36" fmla="*/ 2 w 4"/>
                  <a:gd name="T37" fmla="*/ 2 h 5"/>
                  <a:gd name="T38" fmla="*/ 2 w 4"/>
                  <a:gd name="T39" fmla="*/ 2 h 5"/>
                  <a:gd name="T40" fmla="*/ 1 w 4"/>
                  <a:gd name="T41" fmla="*/ 2 h 5"/>
                  <a:gd name="T42" fmla="*/ 1 w 4"/>
                  <a:gd name="T43" fmla="*/ 2 h 5"/>
                  <a:gd name="T44" fmla="*/ 1 w 4"/>
                  <a:gd name="T45" fmla="*/ 3 h 5"/>
                  <a:gd name="T46" fmla="*/ 1 w 4"/>
                  <a:gd name="T47" fmla="*/ 3 h 5"/>
                  <a:gd name="T48" fmla="*/ 2 w 4"/>
                  <a:gd name="T49" fmla="*/ 3 h 5"/>
                  <a:gd name="T50" fmla="*/ 2 w 4"/>
                  <a:gd name="T51" fmla="*/ 3 h 5"/>
                  <a:gd name="T52" fmla="*/ 3 w 4"/>
                  <a:gd name="T53" fmla="*/ 3 h 5"/>
                  <a:gd name="T54" fmla="*/ 3 w 4"/>
                  <a:gd name="T55" fmla="*/ 3 h 5"/>
                  <a:gd name="T56" fmla="*/ 3 w 4"/>
                  <a:gd name="T57" fmla="*/ 3 h 5"/>
                  <a:gd name="T58" fmla="*/ 3 w 4"/>
                  <a:gd name="T59" fmla="*/ 4 h 5"/>
                  <a:gd name="T60" fmla="*/ 2 w 4"/>
                  <a:gd name="T61" fmla="*/ 4 h 5"/>
                  <a:gd name="T62" fmla="*/ 1 w 4"/>
                  <a:gd name="T63" fmla="*/ 4 h 5"/>
                  <a:gd name="T64" fmla="*/ 1 w 4"/>
                  <a:gd name="T65" fmla="*/ 4 h 5"/>
                  <a:gd name="T66" fmla="*/ 1 w 4"/>
                  <a:gd name="T67" fmla="*/ 3 h 5"/>
                  <a:gd name="T68" fmla="*/ 0 w 4"/>
                  <a:gd name="T69" fmla="*/ 4 h 5"/>
                  <a:gd name="T70" fmla="*/ 0 w 4"/>
                  <a:gd name="T71" fmla="*/ 4 h 5"/>
                  <a:gd name="T72" fmla="*/ 0 w 4"/>
                  <a:gd name="T73" fmla="*/ 4 h 5"/>
                  <a:gd name="T74" fmla="*/ 1 w 4"/>
                  <a:gd name="T75" fmla="*/ 5 h 5"/>
                  <a:gd name="T76" fmla="*/ 2 w 4"/>
                  <a:gd name="T77" fmla="*/ 5 h 5"/>
                  <a:gd name="T78" fmla="*/ 4 w 4"/>
                  <a:gd name="T79" fmla="*/ 4 h 5"/>
                  <a:gd name="T80" fmla="*/ 4 w 4"/>
                  <a:gd name="T81" fmla="*/ 3 h 5"/>
                  <a:gd name="T82" fmla="*/ 3 w 4"/>
                  <a:gd name="T8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" h="5">
                    <a:moveTo>
                      <a:pt x="3" y="2"/>
                    </a:moveTo>
                    <a:cubicBezTo>
                      <a:pt x="3" y="2"/>
                      <a:pt x="3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918507" y="5872336"/>
            <a:ext cx="530225" cy="566738"/>
            <a:chOff x="10960100" y="5581650"/>
            <a:chExt cx="530225" cy="566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7" name="Freeform 1137"/>
            <p:cNvSpPr>
              <a:spLocks/>
            </p:cNvSpPr>
            <p:nvPr/>
          </p:nvSpPr>
          <p:spPr bwMode="auto">
            <a:xfrm>
              <a:off x="11066463" y="5705476"/>
              <a:ext cx="371475" cy="371475"/>
            </a:xfrm>
            <a:custGeom>
              <a:avLst/>
              <a:gdLst>
                <a:gd name="T0" fmla="*/ 5 w 21"/>
                <a:gd name="T1" fmla="*/ 18 h 21"/>
                <a:gd name="T2" fmla="*/ 12 w 21"/>
                <a:gd name="T3" fmla="*/ 12 h 21"/>
                <a:gd name="T4" fmla="*/ 20 w 21"/>
                <a:gd name="T5" fmla="*/ 9 h 21"/>
                <a:gd name="T6" fmla="*/ 19 w 21"/>
                <a:gd name="T7" fmla="*/ 9 h 21"/>
                <a:gd name="T8" fmla="*/ 13 w 21"/>
                <a:gd name="T9" fmla="*/ 6 h 21"/>
                <a:gd name="T10" fmla="*/ 13 w 21"/>
                <a:gd name="T11" fmla="*/ 6 h 21"/>
                <a:gd name="T12" fmla="*/ 13 w 21"/>
                <a:gd name="T13" fmla="*/ 6 h 21"/>
                <a:gd name="T14" fmla="*/ 13 w 21"/>
                <a:gd name="T15" fmla="*/ 5 h 21"/>
                <a:gd name="T16" fmla="*/ 12 w 21"/>
                <a:gd name="T17" fmla="*/ 4 h 21"/>
                <a:gd name="T18" fmla="*/ 11 w 21"/>
                <a:gd name="T19" fmla="*/ 3 h 21"/>
                <a:gd name="T20" fmla="*/ 9 w 21"/>
                <a:gd name="T21" fmla="*/ 2 h 21"/>
                <a:gd name="T22" fmla="*/ 8 w 21"/>
                <a:gd name="T23" fmla="*/ 1 h 21"/>
                <a:gd name="T24" fmla="*/ 7 w 21"/>
                <a:gd name="T25" fmla="*/ 1 h 21"/>
                <a:gd name="T26" fmla="*/ 5 w 21"/>
                <a:gd name="T27" fmla="*/ 0 h 21"/>
                <a:gd name="T28" fmla="*/ 4 w 21"/>
                <a:gd name="T29" fmla="*/ 1 h 21"/>
                <a:gd name="T30" fmla="*/ 3 w 21"/>
                <a:gd name="T31" fmla="*/ 1 h 21"/>
                <a:gd name="T32" fmla="*/ 3 w 21"/>
                <a:gd name="T33" fmla="*/ 1 h 21"/>
                <a:gd name="T34" fmla="*/ 2 w 21"/>
                <a:gd name="T35" fmla="*/ 1 h 21"/>
                <a:gd name="T36" fmla="*/ 2 w 21"/>
                <a:gd name="T37" fmla="*/ 2 h 21"/>
                <a:gd name="T38" fmla="*/ 1 w 21"/>
                <a:gd name="T39" fmla="*/ 2 h 21"/>
                <a:gd name="T40" fmla="*/ 1 w 21"/>
                <a:gd name="T41" fmla="*/ 2 h 21"/>
                <a:gd name="T42" fmla="*/ 1 w 21"/>
                <a:gd name="T43" fmla="*/ 3 h 21"/>
                <a:gd name="T44" fmla="*/ 1 w 21"/>
                <a:gd name="T45" fmla="*/ 3 h 21"/>
                <a:gd name="T46" fmla="*/ 0 w 21"/>
                <a:gd name="T47" fmla="*/ 4 h 21"/>
                <a:gd name="T48" fmla="*/ 0 w 21"/>
                <a:gd name="T49" fmla="*/ 5 h 21"/>
                <a:gd name="T50" fmla="*/ 0 w 21"/>
                <a:gd name="T51" fmla="*/ 6 h 21"/>
                <a:gd name="T52" fmla="*/ 0 w 21"/>
                <a:gd name="T53" fmla="*/ 7 h 21"/>
                <a:gd name="T54" fmla="*/ 0 w 21"/>
                <a:gd name="T55" fmla="*/ 9 h 21"/>
                <a:gd name="T56" fmla="*/ 1 w 21"/>
                <a:gd name="T57" fmla="*/ 10 h 21"/>
                <a:gd name="T58" fmla="*/ 1 w 21"/>
                <a:gd name="T59" fmla="*/ 11 h 21"/>
                <a:gd name="T60" fmla="*/ 2 w 21"/>
                <a:gd name="T61" fmla="*/ 13 h 21"/>
                <a:gd name="T62" fmla="*/ 2 w 21"/>
                <a:gd name="T63" fmla="*/ 13 h 21"/>
                <a:gd name="T64" fmla="*/ 2 w 21"/>
                <a:gd name="T65" fmla="*/ 13 h 21"/>
                <a:gd name="T66" fmla="*/ 4 w 21"/>
                <a:gd name="T67" fmla="*/ 17 h 21"/>
                <a:gd name="T68" fmla="*/ 3 w 21"/>
                <a:gd name="T6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21">
                  <a:moveTo>
                    <a:pt x="3" y="21"/>
                  </a:moveTo>
                  <a:cubicBezTo>
                    <a:pt x="4" y="20"/>
                    <a:pt x="4" y="19"/>
                    <a:pt x="5" y="18"/>
                  </a:cubicBezTo>
                  <a:cubicBezTo>
                    <a:pt x="6" y="17"/>
                    <a:pt x="7" y="16"/>
                    <a:pt x="8" y="15"/>
                  </a:cubicBezTo>
                  <a:cubicBezTo>
                    <a:pt x="9" y="14"/>
                    <a:pt x="11" y="13"/>
                    <a:pt x="12" y="12"/>
                  </a:cubicBezTo>
                  <a:cubicBezTo>
                    <a:pt x="14" y="11"/>
                    <a:pt x="15" y="11"/>
                    <a:pt x="16" y="10"/>
                  </a:cubicBezTo>
                  <a:cubicBezTo>
                    <a:pt x="18" y="9"/>
                    <a:pt x="19" y="9"/>
                    <a:pt x="20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8"/>
                    <a:pt x="17" y="8"/>
                    <a:pt x="16" y="8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5"/>
                    <a:pt x="3" y="16"/>
                    <a:pt x="4" y="17"/>
                  </a:cubicBezTo>
                  <a:cubicBezTo>
                    <a:pt x="4" y="18"/>
                    <a:pt x="4" y="19"/>
                    <a:pt x="3" y="19"/>
                  </a:cubicBezTo>
                  <a:cubicBezTo>
                    <a:pt x="3" y="20"/>
                    <a:pt x="3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" name="Freeform 1138"/>
            <p:cNvSpPr>
              <a:spLocks/>
            </p:cNvSpPr>
            <p:nvPr/>
          </p:nvSpPr>
          <p:spPr bwMode="auto">
            <a:xfrm>
              <a:off x="10960100" y="5581651"/>
              <a:ext cx="158750" cy="158750"/>
            </a:xfrm>
            <a:custGeom>
              <a:avLst/>
              <a:gdLst>
                <a:gd name="T0" fmla="*/ 7 w 9"/>
                <a:gd name="T1" fmla="*/ 9 h 9"/>
                <a:gd name="T2" fmla="*/ 7 w 9"/>
                <a:gd name="T3" fmla="*/ 9 h 9"/>
                <a:gd name="T4" fmla="*/ 7 w 9"/>
                <a:gd name="T5" fmla="*/ 9 h 9"/>
                <a:gd name="T6" fmla="*/ 7 w 9"/>
                <a:gd name="T7" fmla="*/ 8 h 9"/>
                <a:gd name="T8" fmla="*/ 7 w 9"/>
                <a:gd name="T9" fmla="*/ 8 h 9"/>
                <a:gd name="T10" fmla="*/ 7 w 9"/>
                <a:gd name="T11" fmla="*/ 8 h 9"/>
                <a:gd name="T12" fmla="*/ 7 w 9"/>
                <a:gd name="T13" fmla="*/ 8 h 9"/>
                <a:gd name="T14" fmla="*/ 7 w 9"/>
                <a:gd name="T15" fmla="*/ 8 h 9"/>
                <a:gd name="T16" fmla="*/ 2 w 9"/>
                <a:gd name="T17" fmla="*/ 3 h 9"/>
                <a:gd name="T18" fmla="*/ 2 w 9"/>
                <a:gd name="T19" fmla="*/ 1 h 9"/>
                <a:gd name="T20" fmla="*/ 5 w 9"/>
                <a:gd name="T21" fmla="*/ 2 h 9"/>
                <a:gd name="T22" fmla="*/ 8 w 9"/>
                <a:gd name="T23" fmla="*/ 7 h 9"/>
                <a:gd name="T24" fmla="*/ 8 w 9"/>
                <a:gd name="T25" fmla="*/ 8 h 9"/>
                <a:gd name="T26" fmla="*/ 8 w 9"/>
                <a:gd name="T27" fmla="*/ 8 h 9"/>
                <a:gd name="T28" fmla="*/ 8 w 9"/>
                <a:gd name="T29" fmla="*/ 8 h 9"/>
                <a:gd name="T30" fmla="*/ 8 w 9"/>
                <a:gd name="T31" fmla="*/ 7 h 9"/>
                <a:gd name="T32" fmla="*/ 8 w 9"/>
                <a:gd name="T33" fmla="*/ 7 h 9"/>
                <a:gd name="T34" fmla="*/ 9 w 9"/>
                <a:gd name="T35" fmla="*/ 7 h 9"/>
                <a:gd name="T36" fmla="*/ 9 w 9"/>
                <a:gd name="T37" fmla="*/ 7 h 9"/>
                <a:gd name="T38" fmla="*/ 9 w 9"/>
                <a:gd name="T39" fmla="*/ 7 h 9"/>
                <a:gd name="T40" fmla="*/ 9 w 9"/>
                <a:gd name="T41" fmla="*/ 7 h 9"/>
                <a:gd name="T42" fmla="*/ 5 w 9"/>
                <a:gd name="T43" fmla="*/ 2 h 9"/>
                <a:gd name="T44" fmla="*/ 2 w 9"/>
                <a:gd name="T45" fmla="*/ 0 h 9"/>
                <a:gd name="T46" fmla="*/ 1 w 9"/>
                <a:gd name="T47" fmla="*/ 3 h 9"/>
                <a:gd name="T48" fmla="*/ 7 w 9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9">
                  <a:moveTo>
                    <a:pt x="7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7"/>
                    <a:pt x="2" y="5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4" y="1"/>
                    <a:pt x="5" y="2"/>
                  </a:cubicBezTo>
                  <a:cubicBezTo>
                    <a:pt x="6" y="4"/>
                    <a:pt x="7" y="5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5"/>
                    <a:pt x="7" y="3"/>
                    <a:pt x="5" y="2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1"/>
                    <a:pt x="0" y="1"/>
                    <a:pt x="1" y="3"/>
                  </a:cubicBezTo>
                  <a:cubicBezTo>
                    <a:pt x="1" y="6"/>
                    <a:pt x="4" y="8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" name="Freeform 1139"/>
            <p:cNvSpPr>
              <a:spLocks/>
            </p:cNvSpPr>
            <p:nvPr/>
          </p:nvSpPr>
          <p:spPr bwMode="auto">
            <a:xfrm>
              <a:off x="11207750" y="5989638"/>
              <a:ext cx="71438" cy="106363"/>
            </a:xfrm>
            <a:custGeom>
              <a:avLst/>
              <a:gdLst>
                <a:gd name="T0" fmla="*/ 2 w 4"/>
                <a:gd name="T1" fmla="*/ 2 h 6"/>
                <a:gd name="T2" fmla="*/ 2 w 4"/>
                <a:gd name="T3" fmla="*/ 0 h 6"/>
                <a:gd name="T4" fmla="*/ 1 w 4"/>
                <a:gd name="T5" fmla="*/ 1 h 6"/>
                <a:gd name="T6" fmla="*/ 1 w 4"/>
                <a:gd name="T7" fmla="*/ 1 h 6"/>
                <a:gd name="T8" fmla="*/ 1 w 4"/>
                <a:gd name="T9" fmla="*/ 2 h 6"/>
                <a:gd name="T10" fmla="*/ 0 w 4"/>
                <a:gd name="T11" fmla="*/ 4 h 6"/>
                <a:gd name="T12" fmla="*/ 2 w 4"/>
                <a:gd name="T13" fmla="*/ 6 h 6"/>
                <a:gd name="T14" fmla="*/ 4 w 4"/>
                <a:gd name="T15" fmla="*/ 4 h 6"/>
                <a:gd name="T16" fmla="*/ 2 w 4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2" y="6"/>
                  </a:cubicBezTo>
                  <a:cubicBezTo>
                    <a:pt x="3" y="6"/>
                    <a:pt x="4" y="6"/>
                    <a:pt x="4" y="4"/>
                  </a:cubicBezTo>
                  <a:cubicBezTo>
                    <a:pt x="4" y="3"/>
                    <a:pt x="3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Freeform 1140"/>
            <p:cNvSpPr>
              <a:spLocks noEditPoints="1"/>
            </p:cNvSpPr>
            <p:nvPr/>
          </p:nvSpPr>
          <p:spPr bwMode="auto">
            <a:xfrm>
              <a:off x="11118850" y="5865813"/>
              <a:ext cx="371475" cy="282575"/>
            </a:xfrm>
            <a:custGeom>
              <a:avLst/>
              <a:gdLst>
                <a:gd name="T0" fmla="*/ 21 w 21"/>
                <a:gd name="T1" fmla="*/ 2 h 16"/>
                <a:gd name="T2" fmla="*/ 20 w 21"/>
                <a:gd name="T3" fmla="*/ 1 h 16"/>
                <a:gd name="T4" fmla="*/ 17 w 21"/>
                <a:gd name="T5" fmla="*/ 1 h 16"/>
                <a:gd name="T6" fmla="*/ 14 w 21"/>
                <a:gd name="T7" fmla="*/ 2 h 16"/>
                <a:gd name="T8" fmla="*/ 9 w 21"/>
                <a:gd name="T9" fmla="*/ 4 h 16"/>
                <a:gd name="T10" fmla="*/ 6 w 21"/>
                <a:gd name="T11" fmla="*/ 7 h 16"/>
                <a:gd name="T12" fmla="*/ 2 w 21"/>
                <a:gd name="T13" fmla="*/ 10 h 16"/>
                <a:gd name="T14" fmla="*/ 1 w 21"/>
                <a:gd name="T15" fmla="*/ 13 h 16"/>
                <a:gd name="T16" fmla="*/ 0 w 21"/>
                <a:gd name="T17" fmla="*/ 15 h 16"/>
                <a:gd name="T18" fmla="*/ 1 w 21"/>
                <a:gd name="T19" fmla="*/ 15 h 16"/>
                <a:gd name="T20" fmla="*/ 1 w 21"/>
                <a:gd name="T21" fmla="*/ 15 h 16"/>
                <a:gd name="T22" fmla="*/ 2 w 21"/>
                <a:gd name="T23" fmla="*/ 16 h 16"/>
                <a:gd name="T24" fmla="*/ 4 w 21"/>
                <a:gd name="T25" fmla="*/ 16 h 16"/>
                <a:gd name="T26" fmla="*/ 5 w 21"/>
                <a:gd name="T27" fmla="*/ 16 h 16"/>
                <a:gd name="T28" fmla="*/ 8 w 21"/>
                <a:gd name="T29" fmla="*/ 15 h 16"/>
                <a:gd name="T30" fmla="*/ 12 w 21"/>
                <a:gd name="T31" fmla="*/ 13 h 16"/>
                <a:gd name="T32" fmla="*/ 15 w 21"/>
                <a:gd name="T33" fmla="*/ 10 h 16"/>
                <a:gd name="T34" fmla="*/ 18 w 21"/>
                <a:gd name="T35" fmla="*/ 7 h 16"/>
                <a:gd name="T36" fmla="*/ 20 w 21"/>
                <a:gd name="T37" fmla="*/ 4 h 16"/>
                <a:gd name="T38" fmla="*/ 21 w 21"/>
                <a:gd name="T39" fmla="*/ 2 h 16"/>
                <a:gd name="T40" fmla="*/ 19 w 21"/>
                <a:gd name="T41" fmla="*/ 4 h 16"/>
                <a:gd name="T42" fmla="*/ 17 w 21"/>
                <a:gd name="T43" fmla="*/ 7 h 16"/>
                <a:gd name="T44" fmla="*/ 14 w 21"/>
                <a:gd name="T45" fmla="*/ 9 h 16"/>
                <a:gd name="T46" fmla="*/ 11 w 21"/>
                <a:gd name="T47" fmla="*/ 12 h 16"/>
                <a:gd name="T48" fmla="*/ 7 w 21"/>
                <a:gd name="T49" fmla="*/ 14 h 16"/>
                <a:gd name="T50" fmla="*/ 5 w 21"/>
                <a:gd name="T51" fmla="*/ 15 h 16"/>
                <a:gd name="T52" fmla="*/ 4 w 21"/>
                <a:gd name="T53" fmla="*/ 15 h 16"/>
                <a:gd name="T54" fmla="*/ 3 w 21"/>
                <a:gd name="T55" fmla="*/ 15 h 16"/>
                <a:gd name="T56" fmla="*/ 2 w 21"/>
                <a:gd name="T57" fmla="*/ 15 h 16"/>
                <a:gd name="T58" fmla="*/ 1 w 21"/>
                <a:gd name="T59" fmla="*/ 15 h 16"/>
                <a:gd name="T60" fmla="*/ 1 w 21"/>
                <a:gd name="T61" fmla="*/ 15 h 16"/>
                <a:gd name="T62" fmla="*/ 1 w 21"/>
                <a:gd name="T63" fmla="*/ 15 h 16"/>
                <a:gd name="T64" fmla="*/ 1 w 21"/>
                <a:gd name="T65" fmla="*/ 15 h 16"/>
                <a:gd name="T66" fmla="*/ 2 w 21"/>
                <a:gd name="T67" fmla="*/ 13 h 16"/>
                <a:gd name="T68" fmla="*/ 3 w 21"/>
                <a:gd name="T69" fmla="*/ 10 h 16"/>
                <a:gd name="T70" fmla="*/ 6 w 21"/>
                <a:gd name="T71" fmla="*/ 7 h 16"/>
                <a:gd name="T72" fmla="*/ 10 w 21"/>
                <a:gd name="T73" fmla="*/ 5 h 16"/>
                <a:gd name="T74" fmla="*/ 14 w 21"/>
                <a:gd name="T75" fmla="*/ 3 h 16"/>
                <a:gd name="T76" fmla="*/ 17 w 21"/>
                <a:gd name="T77" fmla="*/ 2 h 16"/>
                <a:gd name="T78" fmla="*/ 18 w 21"/>
                <a:gd name="T79" fmla="*/ 2 h 16"/>
                <a:gd name="T80" fmla="*/ 19 w 21"/>
                <a:gd name="T81" fmla="*/ 2 h 16"/>
                <a:gd name="T82" fmla="*/ 20 w 21"/>
                <a:gd name="T83" fmla="*/ 2 h 16"/>
                <a:gd name="T84" fmla="*/ 19 w 21"/>
                <a:gd name="T8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" h="16">
                  <a:moveTo>
                    <a:pt x="21" y="2"/>
                  </a:move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6" y="1"/>
                    <a:pt x="15" y="1"/>
                    <a:pt x="14" y="2"/>
                  </a:cubicBezTo>
                  <a:cubicBezTo>
                    <a:pt x="12" y="2"/>
                    <a:pt x="11" y="3"/>
                    <a:pt x="9" y="4"/>
                  </a:cubicBezTo>
                  <a:cubicBezTo>
                    <a:pt x="8" y="5"/>
                    <a:pt x="7" y="6"/>
                    <a:pt x="6" y="7"/>
                  </a:cubicBezTo>
                  <a:cubicBezTo>
                    <a:pt x="4" y="8"/>
                    <a:pt x="3" y="9"/>
                    <a:pt x="2" y="10"/>
                  </a:cubicBezTo>
                  <a:cubicBezTo>
                    <a:pt x="2" y="11"/>
                    <a:pt x="1" y="12"/>
                    <a:pt x="1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6" y="16"/>
                    <a:pt x="7" y="15"/>
                    <a:pt x="8" y="15"/>
                  </a:cubicBezTo>
                  <a:cubicBezTo>
                    <a:pt x="9" y="14"/>
                    <a:pt x="10" y="14"/>
                    <a:pt x="12" y="13"/>
                  </a:cubicBezTo>
                  <a:cubicBezTo>
                    <a:pt x="13" y="12"/>
                    <a:pt x="14" y="11"/>
                    <a:pt x="15" y="10"/>
                  </a:cubicBezTo>
                  <a:cubicBezTo>
                    <a:pt x="16" y="9"/>
                    <a:pt x="17" y="8"/>
                    <a:pt x="18" y="7"/>
                  </a:cubicBezTo>
                  <a:cubicBezTo>
                    <a:pt x="19" y="6"/>
                    <a:pt x="20" y="5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lose/>
                  <a:moveTo>
                    <a:pt x="19" y="4"/>
                  </a:moveTo>
                  <a:cubicBezTo>
                    <a:pt x="19" y="5"/>
                    <a:pt x="18" y="6"/>
                    <a:pt x="17" y="7"/>
                  </a:cubicBezTo>
                  <a:cubicBezTo>
                    <a:pt x="16" y="8"/>
                    <a:pt x="16" y="9"/>
                    <a:pt x="14" y="9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0" y="13"/>
                    <a:pt x="9" y="13"/>
                    <a:pt x="7" y="14"/>
                  </a:cubicBezTo>
                  <a:cubicBezTo>
                    <a:pt x="6" y="14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2" y="11"/>
                    <a:pt x="3" y="10"/>
                  </a:cubicBezTo>
                  <a:cubicBezTo>
                    <a:pt x="4" y="9"/>
                    <a:pt x="5" y="8"/>
                    <a:pt x="6" y="7"/>
                  </a:cubicBezTo>
                  <a:cubicBezTo>
                    <a:pt x="7" y="6"/>
                    <a:pt x="9" y="6"/>
                    <a:pt x="10" y="5"/>
                  </a:cubicBezTo>
                  <a:cubicBezTo>
                    <a:pt x="11" y="4"/>
                    <a:pt x="13" y="3"/>
                    <a:pt x="14" y="3"/>
                  </a:cubicBezTo>
                  <a:cubicBezTo>
                    <a:pt x="15" y="2"/>
                    <a:pt x="16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9" y="2"/>
                    <a:pt x="19" y="2"/>
                  </a:cubicBezTo>
                  <a:cubicBezTo>
                    <a:pt x="19" y="2"/>
                    <a:pt x="19" y="2"/>
                    <a:pt x="20" y="2"/>
                  </a:cubicBezTo>
                  <a:cubicBezTo>
                    <a:pt x="20" y="3"/>
                    <a:pt x="19" y="3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0960100" y="5581650"/>
              <a:ext cx="512763" cy="566738"/>
              <a:chOff x="10960100" y="5581650"/>
              <a:chExt cx="512763" cy="566738"/>
            </a:xfrm>
            <a:grpFill/>
          </p:grpSpPr>
          <p:sp>
            <p:nvSpPr>
              <p:cNvPr id="52" name="Freeform 1322"/>
              <p:cNvSpPr>
                <a:spLocks/>
              </p:cNvSpPr>
              <p:nvPr/>
            </p:nvSpPr>
            <p:spPr bwMode="auto">
              <a:xfrm>
                <a:off x="11047413" y="5705475"/>
                <a:ext cx="373063" cy="371475"/>
              </a:xfrm>
              <a:custGeom>
                <a:avLst/>
                <a:gdLst>
                  <a:gd name="T0" fmla="*/ 6 w 21"/>
                  <a:gd name="T1" fmla="*/ 18 h 21"/>
                  <a:gd name="T2" fmla="*/ 13 w 21"/>
                  <a:gd name="T3" fmla="*/ 12 h 21"/>
                  <a:gd name="T4" fmla="*/ 21 w 21"/>
                  <a:gd name="T5" fmla="*/ 9 h 21"/>
                  <a:gd name="T6" fmla="*/ 19 w 21"/>
                  <a:gd name="T7" fmla="*/ 9 h 21"/>
                  <a:gd name="T8" fmla="*/ 14 w 21"/>
                  <a:gd name="T9" fmla="*/ 6 h 21"/>
                  <a:gd name="T10" fmla="*/ 14 w 21"/>
                  <a:gd name="T11" fmla="*/ 6 h 21"/>
                  <a:gd name="T12" fmla="*/ 14 w 21"/>
                  <a:gd name="T13" fmla="*/ 6 h 21"/>
                  <a:gd name="T14" fmla="*/ 14 w 21"/>
                  <a:gd name="T15" fmla="*/ 5 h 21"/>
                  <a:gd name="T16" fmla="*/ 12 w 21"/>
                  <a:gd name="T17" fmla="*/ 4 h 21"/>
                  <a:gd name="T18" fmla="*/ 11 w 21"/>
                  <a:gd name="T19" fmla="*/ 3 h 21"/>
                  <a:gd name="T20" fmla="*/ 10 w 21"/>
                  <a:gd name="T21" fmla="*/ 2 h 21"/>
                  <a:gd name="T22" fmla="*/ 9 w 21"/>
                  <a:gd name="T23" fmla="*/ 1 h 21"/>
                  <a:gd name="T24" fmla="*/ 7 w 21"/>
                  <a:gd name="T25" fmla="*/ 1 h 21"/>
                  <a:gd name="T26" fmla="*/ 6 w 21"/>
                  <a:gd name="T27" fmla="*/ 0 h 21"/>
                  <a:gd name="T28" fmla="*/ 4 w 21"/>
                  <a:gd name="T29" fmla="*/ 1 h 21"/>
                  <a:gd name="T30" fmla="*/ 4 w 21"/>
                  <a:gd name="T31" fmla="*/ 1 h 21"/>
                  <a:gd name="T32" fmla="*/ 3 w 21"/>
                  <a:gd name="T33" fmla="*/ 1 h 21"/>
                  <a:gd name="T34" fmla="*/ 3 w 21"/>
                  <a:gd name="T35" fmla="*/ 1 h 21"/>
                  <a:gd name="T36" fmla="*/ 2 w 21"/>
                  <a:gd name="T37" fmla="*/ 2 h 21"/>
                  <a:gd name="T38" fmla="*/ 2 w 21"/>
                  <a:gd name="T39" fmla="*/ 2 h 21"/>
                  <a:gd name="T40" fmla="*/ 2 w 21"/>
                  <a:gd name="T41" fmla="*/ 2 h 21"/>
                  <a:gd name="T42" fmla="*/ 2 w 21"/>
                  <a:gd name="T43" fmla="*/ 3 h 21"/>
                  <a:gd name="T44" fmla="*/ 1 w 21"/>
                  <a:gd name="T45" fmla="*/ 3 h 21"/>
                  <a:gd name="T46" fmla="*/ 1 w 21"/>
                  <a:gd name="T47" fmla="*/ 4 h 21"/>
                  <a:gd name="T48" fmla="*/ 1 w 21"/>
                  <a:gd name="T49" fmla="*/ 4 h 21"/>
                  <a:gd name="T50" fmla="*/ 0 w 21"/>
                  <a:gd name="T51" fmla="*/ 6 h 21"/>
                  <a:gd name="T52" fmla="*/ 1 w 21"/>
                  <a:gd name="T53" fmla="*/ 7 h 21"/>
                  <a:gd name="T54" fmla="*/ 1 w 21"/>
                  <a:gd name="T55" fmla="*/ 8 h 21"/>
                  <a:gd name="T56" fmla="*/ 1 w 21"/>
                  <a:gd name="T57" fmla="*/ 10 h 21"/>
                  <a:gd name="T58" fmla="*/ 2 w 21"/>
                  <a:gd name="T59" fmla="*/ 11 h 21"/>
                  <a:gd name="T60" fmla="*/ 3 w 21"/>
                  <a:gd name="T61" fmla="*/ 13 h 21"/>
                  <a:gd name="T62" fmla="*/ 3 w 21"/>
                  <a:gd name="T63" fmla="*/ 13 h 21"/>
                  <a:gd name="T64" fmla="*/ 3 w 21"/>
                  <a:gd name="T65" fmla="*/ 13 h 21"/>
                  <a:gd name="T66" fmla="*/ 4 w 21"/>
                  <a:gd name="T67" fmla="*/ 16 h 21"/>
                  <a:gd name="T68" fmla="*/ 4 w 21"/>
                  <a:gd name="T6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" h="21">
                    <a:moveTo>
                      <a:pt x="4" y="21"/>
                    </a:moveTo>
                    <a:cubicBezTo>
                      <a:pt x="4" y="20"/>
                      <a:pt x="5" y="19"/>
                      <a:pt x="6" y="18"/>
                    </a:cubicBezTo>
                    <a:cubicBezTo>
                      <a:pt x="7" y="17"/>
                      <a:pt x="8" y="16"/>
                      <a:pt x="9" y="15"/>
                    </a:cubicBezTo>
                    <a:cubicBezTo>
                      <a:pt x="10" y="14"/>
                      <a:pt x="11" y="13"/>
                      <a:pt x="13" y="12"/>
                    </a:cubicBezTo>
                    <a:cubicBezTo>
                      <a:pt x="14" y="11"/>
                      <a:pt x="16" y="11"/>
                      <a:pt x="17" y="10"/>
                    </a:cubicBezTo>
                    <a:cubicBezTo>
                      <a:pt x="18" y="9"/>
                      <a:pt x="20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0" y="9"/>
                      <a:pt x="19" y="9"/>
                    </a:cubicBezTo>
                    <a:cubicBezTo>
                      <a:pt x="18" y="8"/>
                      <a:pt x="17" y="8"/>
                      <a:pt x="17" y="8"/>
                    </a:cubicBezTo>
                    <a:cubicBezTo>
                      <a:pt x="16" y="7"/>
                      <a:pt x="15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5"/>
                      <a:pt x="4" y="16"/>
                    </a:cubicBezTo>
                    <a:cubicBezTo>
                      <a:pt x="4" y="17"/>
                      <a:pt x="4" y="18"/>
                      <a:pt x="4" y="19"/>
                    </a:cubicBezTo>
                    <a:cubicBezTo>
                      <a:pt x="4" y="20"/>
                      <a:pt x="4" y="21"/>
                      <a:pt x="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3" name="Freeform 1323"/>
              <p:cNvSpPr>
                <a:spLocks/>
              </p:cNvSpPr>
              <p:nvPr/>
            </p:nvSpPr>
            <p:spPr bwMode="auto">
              <a:xfrm>
                <a:off x="10960100" y="5581650"/>
                <a:ext cx="158750" cy="158750"/>
              </a:xfrm>
              <a:custGeom>
                <a:avLst/>
                <a:gdLst>
                  <a:gd name="T0" fmla="*/ 6 w 9"/>
                  <a:gd name="T1" fmla="*/ 9 h 9"/>
                  <a:gd name="T2" fmla="*/ 7 w 9"/>
                  <a:gd name="T3" fmla="*/ 9 h 9"/>
                  <a:gd name="T4" fmla="*/ 7 w 9"/>
                  <a:gd name="T5" fmla="*/ 8 h 9"/>
                  <a:gd name="T6" fmla="*/ 7 w 9"/>
                  <a:gd name="T7" fmla="*/ 8 h 9"/>
                  <a:gd name="T8" fmla="*/ 7 w 9"/>
                  <a:gd name="T9" fmla="*/ 8 h 9"/>
                  <a:gd name="T10" fmla="*/ 7 w 9"/>
                  <a:gd name="T11" fmla="*/ 8 h 9"/>
                  <a:gd name="T12" fmla="*/ 7 w 9"/>
                  <a:gd name="T13" fmla="*/ 8 h 9"/>
                  <a:gd name="T14" fmla="*/ 7 w 9"/>
                  <a:gd name="T15" fmla="*/ 8 h 9"/>
                  <a:gd name="T16" fmla="*/ 1 w 9"/>
                  <a:gd name="T17" fmla="*/ 3 h 9"/>
                  <a:gd name="T18" fmla="*/ 2 w 9"/>
                  <a:gd name="T19" fmla="*/ 1 h 9"/>
                  <a:gd name="T20" fmla="*/ 4 w 9"/>
                  <a:gd name="T21" fmla="*/ 2 h 9"/>
                  <a:gd name="T22" fmla="*/ 7 w 9"/>
                  <a:gd name="T23" fmla="*/ 7 h 9"/>
                  <a:gd name="T24" fmla="*/ 8 w 9"/>
                  <a:gd name="T25" fmla="*/ 8 h 9"/>
                  <a:gd name="T26" fmla="*/ 8 w 9"/>
                  <a:gd name="T27" fmla="*/ 8 h 9"/>
                  <a:gd name="T28" fmla="*/ 8 w 9"/>
                  <a:gd name="T29" fmla="*/ 7 h 9"/>
                  <a:gd name="T30" fmla="*/ 8 w 9"/>
                  <a:gd name="T31" fmla="*/ 7 h 9"/>
                  <a:gd name="T32" fmla="*/ 8 w 9"/>
                  <a:gd name="T33" fmla="*/ 7 h 9"/>
                  <a:gd name="T34" fmla="*/ 8 w 9"/>
                  <a:gd name="T35" fmla="*/ 7 h 9"/>
                  <a:gd name="T36" fmla="*/ 8 w 9"/>
                  <a:gd name="T37" fmla="*/ 7 h 9"/>
                  <a:gd name="T38" fmla="*/ 9 w 9"/>
                  <a:gd name="T39" fmla="*/ 7 h 9"/>
                  <a:gd name="T40" fmla="*/ 8 w 9"/>
                  <a:gd name="T41" fmla="*/ 6 h 9"/>
                  <a:gd name="T42" fmla="*/ 5 w 9"/>
                  <a:gd name="T43" fmla="*/ 1 h 9"/>
                  <a:gd name="T44" fmla="*/ 1 w 9"/>
                  <a:gd name="T45" fmla="*/ 0 h 9"/>
                  <a:gd name="T46" fmla="*/ 0 w 9"/>
                  <a:gd name="T47" fmla="*/ 3 h 9"/>
                  <a:gd name="T48" fmla="*/ 6 w 9"/>
                  <a:gd name="T4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9">
                    <a:moveTo>
                      <a:pt x="6" y="9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5" y="7"/>
                      <a:pt x="2" y="5"/>
                      <a:pt x="1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6" y="3"/>
                      <a:pt x="7" y="5"/>
                      <a:pt x="7" y="7"/>
                    </a:cubicBezTo>
                    <a:cubicBezTo>
                      <a:pt x="7" y="7"/>
                      <a:pt x="8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7" y="5"/>
                      <a:pt x="6" y="3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1" y="6"/>
                      <a:pt x="4" y="8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4" name="Freeform 1324"/>
              <p:cNvSpPr>
                <a:spLocks/>
              </p:cNvSpPr>
              <p:nvPr/>
            </p:nvSpPr>
            <p:spPr bwMode="auto">
              <a:xfrm>
                <a:off x="11190288" y="5989638"/>
                <a:ext cx="88900" cy="106363"/>
              </a:xfrm>
              <a:custGeom>
                <a:avLst/>
                <a:gdLst>
                  <a:gd name="T0" fmla="*/ 3 w 5"/>
                  <a:gd name="T1" fmla="*/ 2 h 6"/>
                  <a:gd name="T2" fmla="*/ 3 w 5"/>
                  <a:gd name="T3" fmla="*/ 0 h 6"/>
                  <a:gd name="T4" fmla="*/ 2 w 5"/>
                  <a:gd name="T5" fmla="*/ 1 h 6"/>
                  <a:gd name="T6" fmla="*/ 2 w 5"/>
                  <a:gd name="T7" fmla="*/ 1 h 6"/>
                  <a:gd name="T8" fmla="*/ 2 w 5"/>
                  <a:gd name="T9" fmla="*/ 2 h 6"/>
                  <a:gd name="T10" fmla="*/ 1 w 5"/>
                  <a:gd name="T11" fmla="*/ 4 h 6"/>
                  <a:gd name="T12" fmla="*/ 2 w 5"/>
                  <a:gd name="T13" fmla="*/ 6 h 6"/>
                  <a:gd name="T14" fmla="*/ 4 w 5"/>
                  <a:gd name="T15" fmla="*/ 4 h 6"/>
                  <a:gd name="T16" fmla="*/ 3 w 5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0" y="5"/>
                      <a:pt x="1" y="6"/>
                      <a:pt x="2" y="6"/>
                    </a:cubicBezTo>
                    <a:cubicBezTo>
                      <a:pt x="3" y="6"/>
                      <a:pt x="4" y="5"/>
                      <a:pt x="4" y="4"/>
                    </a:cubicBezTo>
                    <a:cubicBezTo>
                      <a:pt x="5" y="3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55" name="Freeform 1325"/>
              <p:cNvSpPr>
                <a:spLocks noEditPoints="1"/>
              </p:cNvSpPr>
              <p:nvPr/>
            </p:nvSpPr>
            <p:spPr bwMode="auto">
              <a:xfrm>
                <a:off x="11118850" y="5865813"/>
                <a:ext cx="354013" cy="282575"/>
              </a:xfrm>
              <a:custGeom>
                <a:avLst/>
                <a:gdLst>
                  <a:gd name="T0" fmla="*/ 20 w 20"/>
                  <a:gd name="T1" fmla="*/ 2 h 16"/>
                  <a:gd name="T2" fmla="*/ 19 w 20"/>
                  <a:gd name="T3" fmla="*/ 1 h 16"/>
                  <a:gd name="T4" fmla="*/ 17 w 20"/>
                  <a:gd name="T5" fmla="*/ 1 h 16"/>
                  <a:gd name="T6" fmla="*/ 13 w 20"/>
                  <a:gd name="T7" fmla="*/ 2 h 16"/>
                  <a:gd name="T8" fmla="*/ 9 w 20"/>
                  <a:gd name="T9" fmla="*/ 4 h 16"/>
                  <a:gd name="T10" fmla="*/ 5 w 20"/>
                  <a:gd name="T11" fmla="*/ 7 h 16"/>
                  <a:gd name="T12" fmla="*/ 2 w 20"/>
                  <a:gd name="T13" fmla="*/ 10 h 16"/>
                  <a:gd name="T14" fmla="*/ 0 w 20"/>
                  <a:gd name="T15" fmla="*/ 13 h 16"/>
                  <a:gd name="T16" fmla="*/ 0 w 20"/>
                  <a:gd name="T17" fmla="*/ 15 h 16"/>
                  <a:gd name="T18" fmla="*/ 0 w 20"/>
                  <a:gd name="T19" fmla="*/ 15 h 16"/>
                  <a:gd name="T20" fmla="*/ 0 w 20"/>
                  <a:gd name="T21" fmla="*/ 15 h 16"/>
                  <a:gd name="T22" fmla="*/ 1 w 20"/>
                  <a:gd name="T23" fmla="*/ 16 h 16"/>
                  <a:gd name="T24" fmla="*/ 4 w 20"/>
                  <a:gd name="T25" fmla="*/ 16 h 16"/>
                  <a:gd name="T26" fmla="*/ 5 w 20"/>
                  <a:gd name="T27" fmla="*/ 16 h 16"/>
                  <a:gd name="T28" fmla="*/ 7 w 20"/>
                  <a:gd name="T29" fmla="*/ 15 h 16"/>
                  <a:gd name="T30" fmla="*/ 11 w 20"/>
                  <a:gd name="T31" fmla="*/ 13 h 16"/>
                  <a:gd name="T32" fmla="*/ 15 w 20"/>
                  <a:gd name="T33" fmla="*/ 10 h 16"/>
                  <a:gd name="T34" fmla="*/ 18 w 20"/>
                  <a:gd name="T35" fmla="*/ 7 h 16"/>
                  <a:gd name="T36" fmla="*/ 20 w 20"/>
                  <a:gd name="T37" fmla="*/ 4 h 16"/>
                  <a:gd name="T38" fmla="*/ 20 w 20"/>
                  <a:gd name="T39" fmla="*/ 2 h 16"/>
                  <a:gd name="T40" fmla="*/ 19 w 20"/>
                  <a:gd name="T41" fmla="*/ 4 h 16"/>
                  <a:gd name="T42" fmla="*/ 17 w 20"/>
                  <a:gd name="T43" fmla="*/ 7 h 16"/>
                  <a:gd name="T44" fmla="*/ 14 w 20"/>
                  <a:gd name="T45" fmla="*/ 9 h 16"/>
                  <a:gd name="T46" fmla="*/ 11 w 20"/>
                  <a:gd name="T47" fmla="*/ 12 h 16"/>
                  <a:gd name="T48" fmla="*/ 7 w 20"/>
                  <a:gd name="T49" fmla="*/ 14 h 16"/>
                  <a:gd name="T50" fmla="*/ 4 w 20"/>
                  <a:gd name="T51" fmla="*/ 15 h 16"/>
                  <a:gd name="T52" fmla="*/ 4 w 20"/>
                  <a:gd name="T53" fmla="*/ 15 h 16"/>
                  <a:gd name="T54" fmla="*/ 3 w 20"/>
                  <a:gd name="T55" fmla="*/ 15 h 16"/>
                  <a:gd name="T56" fmla="*/ 2 w 20"/>
                  <a:gd name="T57" fmla="*/ 15 h 16"/>
                  <a:gd name="T58" fmla="*/ 1 w 20"/>
                  <a:gd name="T59" fmla="*/ 15 h 16"/>
                  <a:gd name="T60" fmla="*/ 1 w 20"/>
                  <a:gd name="T61" fmla="*/ 15 h 16"/>
                  <a:gd name="T62" fmla="*/ 1 w 20"/>
                  <a:gd name="T63" fmla="*/ 15 h 16"/>
                  <a:gd name="T64" fmla="*/ 1 w 20"/>
                  <a:gd name="T65" fmla="*/ 15 h 16"/>
                  <a:gd name="T66" fmla="*/ 1 w 20"/>
                  <a:gd name="T67" fmla="*/ 13 h 16"/>
                  <a:gd name="T68" fmla="*/ 3 w 20"/>
                  <a:gd name="T69" fmla="*/ 10 h 16"/>
                  <a:gd name="T70" fmla="*/ 6 w 20"/>
                  <a:gd name="T71" fmla="*/ 7 h 16"/>
                  <a:gd name="T72" fmla="*/ 10 w 20"/>
                  <a:gd name="T73" fmla="*/ 5 h 16"/>
                  <a:gd name="T74" fmla="*/ 14 w 20"/>
                  <a:gd name="T75" fmla="*/ 2 h 16"/>
                  <a:gd name="T76" fmla="*/ 17 w 20"/>
                  <a:gd name="T77" fmla="*/ 2 h 16"/>
                  <a:gd name="T78" fmla="*/ 18 w 20"/>
                  <a:gd name="T79" fmla="*/ 1 h 16"/>
                  <a:gd name="T80" fmla="*/ 19 w 20"/>
                  <a:gd name="T81" fmla="*/ 2 h 16"/>
                  <a:gd name="T82" fmla="*/ 19 w 20"/>
                  <a:gd name="T83" fmla="*/ 2 h 16"/>
                  <a:gd name="T84" fmla="*/ 19 w 20"/>
                  <a:gd name="T8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" h="16">
                    <a:moveTo>
                      <a:pt x="20" y="2"/>
                    </a:moveTo>
                    <a:cubicBezTo>
                      <a:pt x="20" y="1"/>
                      <a:pt x="20" y="1"/>
                      <a:pt x="19" y="1"/>
                    </a:cubicBezTo>
                    <a:cubicBezTo>
                      <a:pt x="19" y="0"/>
                      <a:pt x="18" y="0"/>
                      <a:pt x="17" y="1"/>
                    </a:cubicBezTo>
                    <a:cubicBezTo>
                      <a:pt x="16" y="1"/>
                      <a:pt x="15" y="1"/>
                      <a:pt x="13" y="2"/>
                    </a:cubicBezTo>
                    <a:cubicBezTo>
                      <a:pt x="12" y="2"/>
                      <a:pt x="10" y="3"/>
                      <a:pt x="9" y="4"/>
                    </a:cubicBezTo>
                    <a:cubicBezTo>
                      <a:pt x="8" y="5"/>
                      <a:pt x="6" y="6"/>
                      <a:pt x="5" y="7"/>
                    </a:cubicBezTo>
                    <a:cubicBezTo>
                      <a:pt x="4" y="8"/>
                      <a:pt x="3" y="9"/>
                      <a:pt x="2" y="10"/>
                    </a:cubicBezTo>
                    <a:cubicBezTo>
                      <a:pt x="1" y="11"/>
                      <a:pt x="1" y="12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3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6" y="15"/>
                      <a:pt x="7" y="15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2"/>
                      <a:pt x="14" y="11"/>
                      <a:pt x="15" y="10"/>
                    </a:cubicBezTo>
                    <a:cubicBezTo>
                      <a:pt x="16" y="9"/>
                      <a:pt x="17" y="8"/>
                      <a:pt x="18" y="7"/>
                    </a:cubicBezTo>
                    <a:cubicBezTo>
                      <a:pt x="19" y="6"/>
                      <a:pt x="19" y="5"/>
                      <a:pt x="20" y="4"/>
                    </a:cubicBezTo>
                    <a:cubicBezTo>
                      <a:pt x="20" y="3"/>
                      <a:pt x="20" y="3"/>
                      <a:pt x="20" y="2"/>
                    </a:cubicBezTo>
                    <a:close/>
                    <a:moveTo>
                      <a:pt x="19" y="4"/>
                    </a:moveTo>
                    <a:cubicBezTo>
                      <a:pt x="18" y="5"/>
                      <a:pt x="18" y="6"/>
                      <a:pt x="17" y="7"/>
                    </a:cubicBezTo>
                    <a:cubicBezTo>
                      <a:pt x="16" y="8"/>
                      <a:pt x="15" y="8"/>
                      <a:pt x="14" y="9"/>
                    </a:cubicBezTo>
                    <a:cubicBezTo>
                      <a:pt x="13" y="10"/>
                      <a:pt x="12" y="11"/>
                      <a:pt x="11" y="12"/>
                    </a:cubicBezTo>
                    <a:cubicBezTo>
                      <a:pt x="9" y="13"/>
                      <a:pt x="8" y="13"/>
                      <a:pt x="7" y="14"/>
                    </a:cubicBezTo>
                    <a:cubicBezTo>
                      <a:pt x="6" y="14"/>
                      <a:pt x="5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4"/>
                      <a:pt x="1" y="14"/>
                      <a:pt x="1" y="13"/>
                    </a:cubicBezTo>
                    <a:cubicBezTo>
                      <a:pt x="2" y="12"/>
                      <a:pt x="2" y="11"/>
                      <a:pt x="3" y="10"/>
                    </a:cubicBezTo>
                    <a:cubicBezTo>
                      <a:pt x="4" y="9"/>
                      <a:pt x="5" y="8"/>
                      <a:pt x="6" y="7"/>
                    </a:cubicBezTo>
                    <a:cubicBezTo>
                      <a:pt x="7" y="6"/>
                      <a:pt x="8" y="5"/>
                      <a:pt x="10" y="5"/>
                    </a:cubicBezTo>
                    <a:cubicBezTo>
                      <a:pt x="11" y="4"/>
                      <a:pt x="12" y="3"/>
                      <a:pt x="14" y="2"/>
                    </a:cubicBezTo>
                    <a:cubicBezTo>
                      <a:pt x="15" y="2"/>
                      <a:pt x="16" y="2"/>
                      <a:pt x="17" y="2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911458" y="2698750"/>
            <a:ext cx="423863" cy="655638"/>
            <a:chOff x="11952288" y="2798763"/>
            <a:chExt cx="423863" cy="655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1141"/>
            <p:cNvSpPr>
              <a:spLocks noEditPoints="1"/>
            </p:cNvSpPr>
            <p:nvPr/>
          </p:nvSpPr>
          <p:spPr bwMode="auto">
            <a:xfrm>
              <a:off x="12022138" y="2887663"/>
              <a:ext cx="354013" cy="354013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5 w 20"/>
                <a:gd name="T9" fmla="*/ 15 h 20"/>
                <a:gd name="T10" fmla="*/ 7 w 20"/>
                <a:gd name="T11" fmla="*/ 19 h 20"/>
                <a:gd name="T12" fmla="*/ 2 w 20"/>
                <a:gd name="T13" fmla="*/ 15 h 20"/>
                <a:gd name="T14" fmla="*/ 4 w 20"/>
                <a:gd name="T15" fmla="*/ 11 h 20"/>
                <a:gd name="T16" fmla="*/ 2 w 20"/>
                <a:gd name="T17" fmla="*/ 15 h 20"/>
                <a:gd name="T18" fmla="*/ 2 w 20"/>
                <a:gd name="T19" fmla="*/ 6 h 20"/>
                <a:gd name="T20" fmla="*/ 4 w 20"/>
                <a:gd name="T21" fmla="*/ 10 h 20"/>
                <a:gd name="T22" fmla="*/ 2 w 20"/>
                <a:gd name="T23" fmla="*/ 6 h 20"/>
                <a:gd name="T24" fmla="*/ 6 w 20"/>
                <a:gd name="T25" fmla="*/ 3 h 20"/>
                <a:gd name="T26" fmla="*/ 2 w 20"/>
                <a:gd name="T27" fmla="*/ 5 h 20"/>
                <a:gd name="T28" fmla="*/ 7 w 20"/>
                <a:gd name="T29" fmla="*/ 1 h 20"/>
                <a:gd name="T30" fmla="*/ 6 w 20"/>
                <a:gd name="T31" fmla="*/ 5 h 20"/>
                <a:gd name="T32" fmla="*/ 10 w 20"/>
                <a:gd name="T33" fmla="*/ 1 h 20"/>
                <a:gd name="T34" fmla="*/ 10 w 20"/>
                <a:gd name="T35" fmla="*/ 10 h 20"/>
                <a:gd name="T36" fmla="*/ 5 w 20"/>
                <a:gd name="T37" fmla="*/ 6 h 20"/>
                <a:gd name="T38" fmla="*/ 10 w 20"/>
                <a:gd name="T39" fmla="*/ 10 h 20"/>
                <a:gd name="T40" fmla="*/ 5 w 20"/>
                <a:gd name="T41" fmla="*/ 15 h 20"/>
                <a:gd name="T42" fmla="*/ 10 w 20"/>
                <a:gd name="T43" fmla="*/ 11 h 20"/>
                <a:gd name="T44" fmla="*/ 10 w 20"/>
                <a:gd name="T45" fmla="*/ 20 h 20"/>
                <a:gd name="T46" fmla="*/ 6 w 20"/>
                <a:gd name="T47" fmla="*/ 15 h 20"/>
                <a:gd name="T48" fmla="*/ 10 w 20"/>
                <a:gd name="T49" fmla="*/ 20 h 20"/>
                <a:gd name="T50" fmla="*/ 14 w 20"/>
                <a:gd name="T51" fmla="*/ 15 h 20"/>
                <a:gd name="T52" fmla="*/ 10 w 20"/>
                <a:gd name="T53" fmla="*/ 20 h 20"/>
                <a:gd name="T54" fmla="*/ 10 w 20"/>
                <a:gd name="T55" fmla="*/ 11 h 20"/>
                <a:gd name="T56" fmla="*/ 14 w 20"/>
                <a:gd name="T57" fmla="*/ 15 h 20"/>
                <a:gd name="T58" fmla="*/ 10 w 20"/>
                <a:gd name="T59" fmla="*/ 11 h 20"/>
                <a:gd name="T60" fmla="*/ 14 w 20"/>
                <a:gd name="T61" fmla="*/ 6 h 20"/>
                <a:gd name="T62" fmla="*/ 10 w 20"/>
                <a:gd name="T63" fmla="*/ 10 h 20"/>
                <a:gd name="T64" fmla="*/ 13 w 20"/>
                <a:gd name="T65" fmla="*/ 3 h 20"/>
                <a:gd name="T66" fmla="*/ 10 w 20"/>
                <a:gd name="T67" fmla="*/ 5 h 20"/>
                <a:gd name="T68" fmla="*/ 13 w 20"/>
                <a:gd name="T69" fmla="*/ 3 h 20"/>
                <a:gd name="T70" fmla="*/ 15 w 20"/>
                <a:gd name="T71" fmla="*/ 5 h 20"/>
                <a:gd name="T72" fmla="*/ 13 w 20"/>
                <a:gd name="T73" fmla="*/ 1 h 20"/>
                <a:gd name="T74" fmla="*/ 18 w 20"/>
                <a:gd name="T75" fmla="*/ 5 h 20"/>
                <a:gd name="T76" fmla="*/ 16 w 20"/>
                <a:gd name="T77" fmla="*/ 10 h 20"/>
                <a:gd name="T78" fmla="*/ 18 w 20"/>
                <a:gd name="T79" fmla="*/ 6 h 20"/>
                <a:gd name="T80" fmla="*/ 18 w 20"/>
                <a:gd name="T81" fmla="*/ 15 h 20"/>
                <a:gd name="T82" fmla="*/ 16 w 20"/>
                <a:gd name="T83" fmla="*/ 11 h 20"/>
                <a:gd name="T84" fmla="*/ 18 w 20"/>
                <a:gd name="T85" fmla="*/ 15 h 20"/>
                <a:gd name="T86" fmla="*/ 17 w 20"/>
                <a:gd name="T87" fmla="*/ 17 h 20"/>
                <a:gd name="T88" fmla="*/ 14 w 20"/>
                <a:gd name="T89" fmla="*/ 17 h 20"/>
                <a:gd name="T90" fmla="*/ 18 w 20"/>
                <a:gd name="T9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4"/>
                    <a:pt x="1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lose/>
                  <a:moveTo>
                    <a:pt x="2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7"/>
                    <a:pt x="6" y="17"/>
                  </a:cubicBezTo>
                  <a:cubicBezTo>
                    <a:pt x="6" y="18"/>
                    <a:pt x="7" y="19"/>
                    <a:pt x="7" y="19"/>
                  </a:cubicBezTo>
                  <a:cubicBezTo>
                    <a:pt x="6" y="19"/>
                    <a:pt x="4" y="18"/>
                    <a:pt x="3" y="17"/>
                  </a:cubicBezTo>
                  <a:cubicBezTo>
                    <a:pt x="3" y="16"/>
                    <a:pt x="2" y="16"/>
                    <a:pt x="2" y="15"/>
                  </a:cubicBezTo>
                  <a:close/>
                  <a:moveTo>
                    <a:pt x="0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3"/>
                    <a:pt x="1" y="12"/>
                    <a:pt x="0" y="11"/>
                  </a:cubicBezTo>
                  <a:close/>
                  <a:moveTo>
                    <a:pt x="2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8"/>
                    <a:pt x="4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8"/>
                    <a:pt x="1" y="7"/>
                    <a:pt x="2" y="6"/>
                  </a:cubicBezTo>
                  <a:close/>
                  <a:moveTo>
                    <a:pt x="7" y="1"/>
                  </a:moveTo>
                  <a:cubicBezTo>
                    <a:pt x="7" y="2"/>
                    <a:pt x="6" y="2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4" y="2"/>
                    <a:pt x="6" y="2"/>
                    <a:pt x="7" y="1"/>
                  </a:cubicBezTo>
                  <a:close/>
                  <a:moveTo>
                    <a:pt x="10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lnTo>
                    <a:pt x="10" y="5"/>
                  </a:lnTo>
                  <a:close/>
                  <a:moveTo>
                    <a:pt x="10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0" y="10"/>
                  </a:lnTo>
                  <a:close/>
                  <a:moveTo>
                    <a:pt x="10" y="15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3"/>
                    <a:pt x="5" y="12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lnTo>
                    <a:pt x="10" y="15"/>
                  </a:lnTo>
                  <a:close/>
                  <a:moveTo>
                    <a:pt x="10" y="20"/>
                  </a:moveTo>
                  <a:cubicBezTo>
                    <a:pt x="8" y="19"/>
                    <a:pt x="7" y="18"/>
                    <a:pt x="6" y="17"/>
                  </a:cubicBezTo>
                  <a:cubicBezTo>
                    <a:pt x="6" y="17"/>
                    <a:pt x="6" y="16"/>
                    <a:pt x="6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20"/>
                  </a:lnTo>
                  <a:close/>
                  <a:moveTo>
                    <a:pt x="10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8"/>
                    <a:pt x="12" y="19"/>
                    <a:pt x="10" y="20"/>
                  </a:cubicBezTo>
                  <a:lnTo>
                    <a:pt x="10" y="15"/>
                  </a:lnTo>
                  <a:close/>
                  <a:moveTo>
                    <a:pt x="10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4" y="15"/>
                  </a:cubicBezTo>
                  <a:cubicBezTo>
                    <a:pt x="10" y="15"/>
                    <a:pt x="10" y="15"/>
                    <a:pt x="10" y="15"/>
                  </a:cubicBezTo>
                  <a:lnTo>
                    <a:pt x="10" y="11"/>
                  </a:lnTo>
                  <a:close/>
                  <a:moveTo>
                    <a:pt x="10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7"/>
                    <a:pt x="15" y="8"/>
                    <a:pt x="15" y="10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0" y="6"/>
                  </a:lnTo>
                  <a:close/>
                  <a:moveTo>
                    <a:pt x="13" y="3"/>
                  </a:moveTo>
                  <a:cubicBezTo>
                    <a:pt x="14" y="4"/>
                    <a:pt x="14" y="4"/>
                    <a:pt x="14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3" y="2"/>
                    <a:pt x="13" y="3"/>
                  </a:cubicBezTo>
                  <a:close/>
                  <a:moveTo>
                    <a:pt x="18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4" y="3"/>
                  </a:cubicBezTo>
                  <a:cubicBezTo>
                    <a:pt x="14" y="2"/>
                    <a:pt x="13" y="2"/>
                    <a:pt x="13" y="1"/>
                  </a:cubicBezTo>
                  <a:cubicBezTo>
                    <a:pt x="14" y="2"/>
                    <a:pt x="16" y="2"/>
                    <a:pt x="17" y="3"/>
                  </a:cubicBezTo>
                  <a:cubicBezTo>
                    <a:pt x="17" y="4"/>
                    <a:pt x="17" y="4"/>
                    <a:pt x="18" y="5"/>
                  </a:cubicBezTo>
                  <a:close/>
                  <a:moveTo>
                    <a:pt x="19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7"/>
                    <a:pt x="19" y="8"/>
                    <a:pt x="19" y="10"/>
                  </a:cubicBezTo>
                  <a:close/>
                  <a:moveTo>
                    <a:pt x="18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6" y="13"/>
                    <a:pt x="16" y="12"/>
                    <a:pt x="16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3"/>
                    <a:pt x="18" y="15"/>
                  </a:cubicBezTo>
                  <a:close/>
                  <a:moveTo>
                    <a:pt x="18" y="15"/>
                  </a:moveTo>
                  <a:cubicBezTo>
                    <a:pt x="17" y="16"/>
                    <a:pt x="17" y="16"/>
                    <a:pt x="17" y="17"/>
                  </a:cubicBezTo>
                  <a:cubicBezTo>
                    <a:pt x="16" y="18"/>
                    <a:pt x="14" y="19"/>
                    <a:pt x="13" y="19"/>
                  </a:cubicBezTo>
                  <a:cubicBezTo>
                    <a:pt x="13" y="19"/>
                    <a:pt x="14" y="18"/>
                    <a:pt x="14" y="17"/>
                  </a:cubicBezTo>
                  <a:cubicBezTo>
                    <a:pt x="15" y="17"/>
                    <a:pt x="15" y="16"/>
                    <a:pt x="15" y="15"/>
                  </a:cubicBezTo>
                  <a:lnTo>
                    <a:pt x="1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" name="Freeform 1142"/>
            <p:cNvSpPr>
              <a:spLocks/>
            </p:cNvSpPr>
            <p:nvPr/>
          </p:nvSpPr>
          <p:spPr bwMode="auto">
            <a:xfrm>
              <a:off x="12111038" y="3402013"/>
              <a:ext cx="177800" cy="17463"/>
            </a:xfrm>
            <a:custGeom>
              <a:avLst/>
              <a:gdLst>
                <a:gd name="T0" fmla="*/ 1 w 10"/>
                <a:gd name="T1" fmla="*/ 0 h 1"/>
                <a:gd name="T2" fmla="*/ 9 w 10"/>
                <a:gd name="T3" fmla="*/ 0 h 1"/>
                <a:gd name="T4" fmla="*/ 10 w 10"/>
                <a:gd name="T5" fmla="*/ 1 h 1"/>
                <a:gd name="T6" fmla="*/ 10 w 10"/>
                <a:gd name="T7" fmla="*/ 1 h 1"/>
                <a:gd name="T8" fmla="*/ 0 w 10"/>
                <a:gd name="T9" fmla="*/ 1 h 1"/>
                <a:gd name="T10" fmla="*/ 0 w 10"/>
                <a:gd name="T11" fmla="*/ 1 h 1"/>
                <a:gd name="T12" fmla="*/ 1 w 10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">
                  <a:moveTo>
                    <a:pt x="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" name="Freeform 1143"/>
            <p:cNvSpPr>
              <a:spLocks/>
            </p:cNvSpPr>
            <p:nvPr/>
          </p:nvSpPr>
          <p:spPr bwMode="auto">
            <a:xfrm>
              <a:off x="12039600" y="3419476"/>
              <a:ext cx="301625" cy="34925"/>
            </a:xfrm>
            <a:custGeom>
              <a:avLst/>
              <a:gdLst>
                <a:gd name="T0" fmla="*/ 1 w 17"/>
                <a:gd name="T1" fmla="*/ 0 h 2"/>
                <a:gd name="T2" fmla="*/ 16 w 17"/>
                <a:gd name="T3" fmla="*/ 0 h 2"/>
                <a:gd name="T4" fmla="*/ 17 w 17"/>
                <a:gd name="T5" fmla="*/ 2 h 2"/>
                <a:gd name="T6" fmla="*/ 17 w 17"/>
                <a:gd name="T7" fmla="*/ 2 h 2"/>
                <a:gd name="T8" fmla="*/ 0 w 17"/>
                <a:gd name="T9" fmla="*/ 2 h 2"/>
                <a:gd name="T10" fmla="*/ 0 w 17"/>
                <a:gd name="T11" fmla="*/ 2 h 2"/>
                <a:gd name="T12" fmla="*/ 1 w 17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">
                  <a:moveTo>
                    <a:pt x="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Freeform 1144"/>
            <p:cNvSpPr>
              <a:spLocks/>
            </p:cNvSpPr>
            <p:nvPr/>
          </p:nvSpPr>
          <p:spPr bwMode="auto">
            <a:xfrm>
              <a:off x="11952288" y="2798763"/>
              <a:ext cx="423863" cy="584200"/>
            </a:xfrm>
            <a:custGeom>
              <a:avLst/>
              <a:gdLst>
                <a:gd name="T0" fmla="*/ 14 w 24"/>
                <a:gd name="T1" fmla="*/ 2 h 33"/>
                <a:gd name="T2" fmla="*/ 14 w 24"/>
                <a:gd name="T3" fmla="*/ 1 h 33"/>
                <a:gd name="T4" fmla="*/ 14 w 24"/>
                <a:gd name="T5" fmla="*/ 0 h 33"/>
                <a:gd name="T6" fmla="*/ 15 w 24"/>
                <a:gd name="T7" fmla="*/ 1 h 33"/>
                <a:gd name="T8" fmla="*/ 15 w 24"/>
                <a:gd name="T9" fmla="*/ 2 h 33"/>
                <a:gd name="T10" fmla="*/ 22 w 24"/>
                <a:gd name="T11" fmla="*/ 5 h 33"/>
                <a:gd name="T12" fmla="*/ 22 w 24"/>
                <a:gd name="T13" fmla="*/ 5 h 33"/>
                <a:gd name="T14" fmla="*/ 23 w 24"/>
                <a:gd name="T15" fmla="*/ 6 h 33"/>
                <a:gd name="T16" fmla="*/ 24 w 24"/>
                <a:gd name="T17" fmla="*/ 7 h 33"/>
                <a:gd name="T18" fmla="*/ 22 w 24"/>
                <a:gd name="T19" fmla="*/ 7 h 33"/>
                <a:gd name="T20" fmla="*/ 21 w 24"/>
                <a:gd name="T21" fmla="*/ 6 h 33"/>
                <a:gd name="T22" fmla="*/ 14 w 24"/>
                <a:gd name="T23" fmla="*/ 3 h 33"/>
                <a:gd name="T24" fmla="*/ 14 w 24"/>
                <a:gd name="T25" fmla="*/ 3 h 33"/>
                <a:gd name="T26" fmla="*/ 2 w 24"/>
                <a:gd name="T27" fmla="*/ 15 h 33"/>
                <a:gd name="T28" fmla="*/ 14 w 24"/>
                <a:gd name="T29" fmla="*/ 27 h 33"/>
                <a:gd name="T30" fmla="*/ 14 w 24"/>
                <a:gd name="T31" fmla="*/ 27 h 33"/>
                <a:gd name="T32" fmla="*/ 14 w 24"/>
                <a:gd name="T33" fmla="*/ 27 h 33"/>
                <a:gd name="T34" fmla="*/ 21 w 24"/>
                <a:gd name="T35" fmla="*/ 24 h 33"/>
                <a:gd name="T36" fmla="*/ 22 w 24"/>
                <a:gd name="T37" fmla="*/ 24 h 33"/>
                <a:gd name="T38" fmla="*/ 23 w 24"/>
                <a:gd name="T39" fmla="*/ 23 h 33"/>
                <a:gd name="T40" fmla="*/ 24 w 24"/>
                <a:gd name="T41" fmla="*/ 23 h 33"/>
                <a:gd name="T42" fmla="*/ 24 w 24"/>
                <a:gd name="T43" fmla="*/ 24 h 33"/>
                <a:gd name="T44" fmla="*/ 24 w 24"/>
                <a:gd name="T45" fmla="*/ 24 h 33"/>
                <a:gd name="T46" fmla="*/ 24 w 24"/>
                <a:gd name="T47" fmla="*/ 24 h 33"/>
                <a:gd name="T48" fmla="*/ 15 w 24"/>
                <a:gd name="T49" fmla="*/ 29 h 33"/>
                <a:gd name="T50" fmla="*/ 15 w 24"/>
                <a:gd name="T51" fmla="*/ 33 h 33"/>
                <a:gd name="T52" fmla="*/ 13 w 24"/>
                <a:gd name="T53" fmla="*/ 33 h 33"/>
                <a:gd name="T54" fmla="*/ 13 w 24"/>
                <a:gd name="T55" fmla="*/ 29 h 33"/>
                <a:gd name="T56" fmla="*/ 0 w 24"/>
                <a:gd name="T57" fmla="*/ 15 h 33"/>
                <a:gd name="T58" fmla="*/ 14 w 24"/>
                <a:gd name="T5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33">
                  <a:moveTo>
                    <a:pt x="14" y="2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5" y="0"/>
                    <a:pt x="15" y="1"/>
                    <a:pt x="15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2"/>
                    <a:pt x="20" y="3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3" y="7"/>
                    <a:pt x="23" y="7"/>
                    <a:pt x="22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19" y="4"/>
                    <a:pt x="17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7" y="3"/>
                    <a:pt x="2" y="9"/>
                    <a:pt x="2" y="15"/>
                  </a:cubicBezTo>
                  <a:cubicBezTo>
                    <a:pt x="2" y="22"/>
                    <a:pt x="7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7" y="27"/>
                    <a:pt x="19" y="26"/>
                    <a:pt x="21" y="24"/>
                  </a:cubicBezTo>
                  <a:cubicBezTo>
                    <a:pt x="21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2" y="27"/>
                    <a:pt x="18" y="28"/>
                    <a:pt x="15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6" y="28"/>
                    <a:pt x="0" y="22"/>
                    <a:pt x="0" y="15"/>
                  </a:cubicBezTo>
                  <a:cubicBezTo>
                    <a:pt x="0" y="8"/>
                    <a:pt x="6" y="2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1952288" y="2798763"/>
              <a:ext cx="423863" cy="655637"/>
              <a:chOff x="11952288" y="2798763"/>
              <a:chExt cx="423863" cy="655637"/>
            </a:xfrm>
            <a:grpFill/>
          </p:grpSpPr>
          <p:sp>
            <p:nvSpPr>
              <p:cNvPr id="62" name="Freeform 1326"/>
              <p:cNvSpPr>
                <a:spLocks noEditPoints="1"/>
              </p:cNvSpPr>
              <p:nvPr/>
            </p:nvSpPr>
            <p:spPr bwMode="auto">
              <a:xfrm>
                <a:off x="12004675" y="2887663"/>
                <a:ext cx="371475" cy="354013"/>
              </a:xfrm>
              <a:custGeom>
                <a:avLst/>
                <a:gdLst>
                  <a:gd name="T0" fmla="*/ 11 w 21"/>
                  <a:gd name="T1" fmla="*/ 0 h 20"/>
                  <a:gd name="T2" fmla="*/ 0 w 21"/>
                  <a:gd name="T3" fmla="*/ 10 h 20"/>
                  <a:gd name="T4" fmla="*/ 11 w 21"/>
                  <a:gd name="T5" fmla="*/ 20 h 20"/>
                  <a:gd name="T6" fmla="*/ 21 w 21"/>
                  <a:gd name="T7" fmla="*/ 10 h 20"/>
                  <a:gd name="T8" fmla="*/ 6 w 21"/>
                  <a:gd name="T9" fmla="*/ 15 h 20"/>
                  <a:gd name="T10" fmla="*/ 8 w 21"/>
                  <a:gd name="T11" fmla="*/ 19 h 20"/>
                  <a:gd name="T12" fmla="*/ 3 w 21"/>
                  <a:gd name="T13" fmla="*/ 15 h 20"/>
                  <a:gd name="T14" fmla="*/ 5 w 21"/>
                  <a:gd name="T15" fmla="*/ 10 h 20"/>
                  <a:gd name="T16" fmla="*/ 2 w 21"/>
                  <a:gd name="T17" fmla="*/ 15 h 20"/>
                  <a:gd name="T18" fmla="*/ 2 w 21"/>
                  <a:gd name="T19" fmla="*/ 6 h 20"/>
                  <a:gd name="T20" fmla="*/ 5 w 21"/>
                  <a:gd name="T21" fmla="*/ 10 h 20"/>
                  <a:gd name="T22" fmla="*/ 2 w 21"/>
                  <a:gd name="T23" fmla="*/ 6 h 20"/>
                  <a:gd name="T24" fmla="*/ 6 w 21"/>
                  <a:gd name="T25" fmla="*/ 3 h 20"/>
                  <a:gd name="T26" fmla="*/ 3 w 21"/>
                  <a:gd name="T27" fmla="*/ 5 h 20"/>
                  <a:gd name="T28" fmla="*/ 8 w 21"/>
                  <a:gd name="T29" fmla="*/ 1 h 20"/>
                  <a:gd name="T30" fmla="*/ 6 w 21"/>
                  <a:gd name="T31" fmla="*/ 5 h 20"/>
                  <a:gd name="T32" fmla="*/ 10 w 21"/>
                  <a:gd name="T33" fmla="*/ 1 h 20"/>
                  <a:gd name="T34" fmla="*/ 10 w 21"/>
                  <a:gd name="T35" fmla="*/ 10 h 20"/>
                  <a:gd name="T36" fmla="*/ 6 w 21"/>
                  <a:gd name="T37" fmla="*/ 6 h 20"/>
                  <a:gd name="T38" fmla="*/ 10 w 21"/>
                  <a:gd name="T39" fmla="*/ 10 h 20"/>
                  <a:gd name="T40" fmla="*/ 6 w 21"/>
                  <a:gd name="T41" fmla="*/ 15 h 20"/>
                  <a:gd name="T42" fmla="*/ 10 w 21"/>
                  <a:gd name="T43" fmla="*/ 10 h 20"/>
                  <a:gd name="T44" fmla="*/ 10 w 21"/>
                  <a:gd name="T45" fmla="*/ 20 h 20"/>
                  <a:gd name="T46" fmla="*/ 6 w 21"/>
                  <a:gd name="T47" fmla="*/ 15 h 20"/>
                  <a:gd name="T48" fmla="*/ 10 w 21"/>
                  <a:gd name="T49" fmla="*/ 20 h 20"/>
                  <a:gd name="T50" fmla="*/ 15 w 21"/>
                  <a:gd name="T51" fmla="*/ 15 h 20"/>
                  <a:gd name="T52" fmla="*/ 11 w 21"/>
                  <a:gd name="T53" fmla="*/ 20 h 20"/>
                  <a:gd name="T54" fmla="*/ 11 w 21"/>
                  <a:gd name="T55" fmla="*/ 10 h 20"/>
                  <a:gd name="T56" fmla="*/ 15 w 21"/>
                  <a:gd name="T57" fmla="*/ 15 h 20"/>
                  <a:gd name="T58" fmla="*/ 11 w 21"/>
                  <a:gd name="T59" fmla="*/ 10 h 20"/>
                  <a:gd name="T60" fmla="*/ 15 w 21"/>
                  <a:gd name="T61" fmla="*/ 6 h 20"/>
                  <a:gd name="T62" fmla="*/ 11 w 21"/>
                  <a:gd name="T63" fmla="*/ 10 h 20"/>
                  <a:gd name="T64" fmla="*/ 14 w 21"/>
                  <a:gd name="T65" fmla="*/ 3 h 20"/>
                  <a:gd name="T66" fmla="*/ 11 w 21"/>
                  <a:gd name="T67" fmla="*/ 5 h 20"/>
                  <a:gd name="T68" fmla="*/ 14 w 21"/>
                  <a:gd name="T69" fmla="*/ 3 h 20"/>
                  <a:gd name="T70" fmla="*/ 16 w 21"/>
                  <a:gd name="T71" fmla="*/ 5 h 20"/>
                  <a:gd name="T72" fmla="*/ 14 w 21"/>
                  <a:gd name="T73" fmla="*/ 1 h 20"/>
                  <a:gd name="T74" fmla="*/ 19 w 21"/>
                  <a:gd name="T75" fmla="*/ 5 h 20"/>
                  <a:gd name="T76" fmla="*/ 17 w 21"/>
                  <a:gd name="T77" fmla="*/ 10 h 20"/>
                  <a:gd name="T78" fmla="*/ 19 w 21"/>
                  <a:gd name="T79" fmla="*/ 6 h 20"/>
                  <a:gd name="T80" fmla="*/ 19 w 21"/>
                  <a:gd name="T81" fmla="*/ 15 h 20"/>
                  <a:gd name="T82" fmla="*/ 17 w 21"/>
                  <a:gd name="T83" fmla="*/ 10 h 20"/>
                  <a:gd name="T84" fmla="*/ 19 w 21"/>
                  <a:gd name="T85" fmla="*/ 15 h 20"/>
                  <a:gd name="T86" fmla="*/ 17 w 21"/>
                  <a:gd name="T87" fmla="*/ 17 h 20"/>
                  <a:gd name="T88" fmla="*/ 15 w 21"/>
                  <a:gd name="T89" fmla="*/ 17 h 20"/>
                  <a:gd name="T90" fmla="*/ 18 w 21"/>
                  <a:gd name="T91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1" h="20">
                    <a:moveTo>
                      <a:pt x="21" y="10"/>
                    </a:moveTo>
                    <a:cubicBezTo>
                      <a:pt x="21" y="4"/>
                      <a:pt x="16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6"/>
                      <a:pt x="5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6" y="20"/>
                      <a:pt x="21" y="16"/>
                      <a:pt x="21" y="10"/>
                    </a:cubicBezTo>
                    <a:close/>
                    <a:moveTo>
                      <a:pt x="3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7"/>
                      <a:pt x="6" y="17"/>
                    </a:cubicBezTo>
                    <a:cubicBezTo>
                      <a:pt x="7" y="18"/>
                      <a:pt x="7" y="19"/>
                      <a:pt x="8" y="19"/>
                    </a:cubicBezTo>
                    <a:cubicBezTo>
                      <a:pt x="6" y="19"/>
                      <a:pt x="5" y="18"/>
                      <a:pt x="4" y="17"/>
                    </a:cubicBezTo>
                    <a:cubicBezTo>
                      <a:pt x="4" y="16"/>
                      <a:pt x="3" y="16"/>
                      <a:pt x="3" y="15"/>
                    </a:cubicBezTo>
                    <a:close/>
                    <a:moveTo>
                      <a:pt x="1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2"/>
                      <a:pt x="5" y="13"/>
                      <a:pt x="5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3"/>
                      <a:pt x="1" y="12"/>
                      <a:pt x="1" y="10"/>
                    </a:cubicBezTo>
                    <a:close/>
                    <a:moveTo>
                      <a:pt x="2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7"/>
                      <a:pt x="5" y="8"/>
                      <a:pt x="5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8"/>
                      <a:pt x="2" y="7"/>
                      <a:pt x="2" y="6"/>
                    </a:cubicBezTo>
                    <a:close/>
                    <a:moveTo>
                      <a:pt x="8" y="1"/>
                    </a:move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4"/>
                      <a:pt x="6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6" y="1"/>
                      <a:pt x="8" y="1"/>
                    </a:cubicBezTo>
                    <a:close/>
                    <a:moveTo>
                      <a:pt x="10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8" y="2"/>
                      <a:pt x="9" y="1"/>
                      <a:pt x="10" y="1"/>
                    </a:cubicBezTo>
                    <a:lnTo>
                      <a:pt x="10" y="5"/>
                    </a:lnTo>
                    <a:close/>
                    <a:moveTo>
                      <a:pt x="10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8"/>
                      <a:pt x="6" y="7"/>
                      <a:pt x="6" y="6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10"/>
                    </a:lnTo>
                    <a:close/>
                    <a:moveTo>
                      <a:pt x="10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6" y="13"/>
                      <a:pt x="6" y="12"/>
                      <a:pt x="6" y="10"/>
                    </a:cubicBezTo>
                    <a:cubicBezTo>
                      <a:pt x="10" y="10"/>
                      <a:pt x="10" y="10"/>
                      <a:pt x="10" y="10"/>
                    </a:cubicBezTo>
                    <a:lnTo>
                      <a:pt x="10" y="15"/>
                    </a:lnTo>
                    <a:close/>
                    <a:moveTo>
                      <a:pt x="10" y="20"/>
                    </a:moveTo>
                    <a:cubicBezTo>
                      <a:pt x="9" y="19"/>
                      <a:pt x="8" y="18"/>
                      <a:pt x="7" y="17"/>
                    </a:cubicBezTo>
                    <a:cubicBezTo>
                      <a:pt x="7" y="16"/>
                      <a:pt x="7" y="16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lnTo>
                      <a:pt x="10" y="20"/>
                    </a:lnTo>
                    <a:close/>
                    <a:moveTo>
                      <a:pt x="11" y="1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6"/>
                      <a:pt x="14" y="16"/>
                      <a:pt x="14" y="17"/>
                    </a:cubicBezTo>
                    <a:cubicBezTo>
                      <a:pt x="13" y="18"/>
                      <a:pt x="12" y="19"/>
                      <a:pt x="11" y="20"/>
                    </a:cubicBezTo>
                    <a:lnTo>
                      <a:pt x="11" y="15"/>
                    </a:lnTo>
                    <a:close/>
                    <a:moveTo>
                      <a:pt x="11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2"/>
                      <a:pt x="15" y="13"/>
                      <a:pt x="15" y="15"/>
                    </a:cubicBezTo>
                    <a:cubicBezTo>
                      <a:pt x="11" y="15"/>
                      <a:pt x="11" y="15"/>
                      <a:pt x="11" y="15"/>
                    </a:cubicBezTo>
                    <a:lnTo>
                      <a:pt x="11" y="10"/>
                    </a:lnTo>
                    <a:close/>
                    <a:moveTo>
                      <a:pt x="11" y="6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6" y="8"/>
                      <a:pt x="16" y="10"/>
                    </a:cubicBezTo>
                    <a:cubicBezTo>
                      <a:pt x="11" y="10"/>
                      <a:pt x="11" y="10"/>
                      <a:pt x="11" y="10"/>
                    </a:cubicBezTo>
                    <a:lnTo>
                      <a:pt x="11" y="6"/>
                    </a:lnTo>
                    <a:close/>
                    <a:moveTo>
                      <a:pt x="14" y="3"/>
                    </a:moveTo>
                    <a:cubicBezTo>
                      <a:pt x="14" y="4"/>
                      <a:pt x="15" y="4"/>
                      <a:pt x="15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3" y="2"/>
                      <a:pt x="14" y="3"/>
                    </a:cubicBezTo>
                    <a:close/>
                    <a:moveTo>
                      <a:pt x="19" y="5"/>
                    </a:move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5" y="3"/>
                      <a:pt x="15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5" y="1"/>
                      <a:pt x="16" y="2"/>
                      <a:pt x="17" y="3"/>
                    </a:cubicBezTo>
                    <a:cubicBezTo>
                      <a:pt x="18" y="4"/>
                      <a:pt x="18" y="4"/>
                      <a:pt x="19" y="5"/>
                    </a:cubicBezTo>
                    <a:close/>
                    <a:moveTo>
                      <a:pt x="20" y="10"/>
                    </a:move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8"/>
                      <a:pt x="16" y="7"/>
                      <a:pt x="16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7"/>
                      <a:pt x="20" y="8"/>
                      <a:pt x="20" y="10"/>
                    </a:cubicBezTo>
                    <a:close/>
                    <a:moveTo>
                      <a:pt x="19" y="15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2"/>
                      <a:pt x="20" y="13"/>
                      <a:pt x="19" y="15"/>
                    </a:cubicBezTo>
                    <a:close/>
                    <a:moveTo>
                      <a:pt x="18" y="15"/>
                    </a:moveTo>
                    <a:cubicBezTo>
                      <a:pt x="18" y="16"/>
                      <a:pt x="18" y="16"/>
                      <a:pt x="17" y="17"/>
                    </a:cubicBezTo>
                    <a:cubicBezTo>
                      <a:pt x="16" y="18"/>
                      <a:pt x="15" y="19"/>
                      <a:pt x="14" y="19"/>
                    </a:cubicBezTo>
                    <a:cubicBezTo>
                      <a:pt x="14" y="19"/>
                      <a:pt x="14" y="18"/>
                      <a:pt x="15" y="17"/>
                    </a:cubicBezTo>
                    <a:cubicBezTo>
                      <a:pt x="15" y="17"/>
                      <a:pt x="15" y="16"/>
                      <a:pt x="16" y="15"/>
                    </a:cubicBezTo>
                    <a:lnTo>
                      <a:pt x="1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3" name="Freeform 1327"/>
              <p:cNvSpPr>
                <a:spLocks/>
              </p:cNvSpPr>
              <p:nvPr/>
            </p:nvSpPr>
            <p:spPr bwMode="auto">
              <a:xfrm>
                <a:off x="12093575" y="3382963"/>
                <a:ext cx="195263" cy="36513"/>
              </a:xfrm>
              <a:custGeom>
                <a:avLst/>
                <a:gdLst>
                  <a:gd name="T0" fmla="*/ 1 w 11"/>
                  <a:gd name="T1" fmla="*/ 0 h 2"/>
                  <a:gd name="T2" fmla="*/ 10 w 11"/>
                  <a:gd name="T3" fmla="*/ 0 h 2"/>
                  <a:gd name="T4" fmla="*/ 11 w 11"/>
                  <a:gd name="T5" fmla="*/ 2 h 2"/>
                  <a:gd name="T6" fmla="*/ 11 w 11"/>
                  <a:gd name="T7" fmla="*/ 2 h 2"/>
                  <a:gd name="T8" fmla="*/ 0 w 11"/>
                  <a:gd name="T9" fmla="*/ 2 h 2"/>
                  <a:gd name="T10" fmla="*/ 0 w 11"/>
                  <a:gd name="T11" fmla="*/ 2 h 2"/>
                  <a:gd name="T12" fmla="*/ 1 w 11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">
                    <a:moveTo>
                      <a:pt x="1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4" name="Freeform 1328"/>
              <p:cNvSpPr>
                <a:spLocks/>
              </p:cNvSpPr>
              <p:nvPr/>
            </p:nvSpPr>
            <p:spPr bwMode="auto">
              <a:xfrm>
                <a:off x="12039600" y="3419475"/>
                <a:ext cx="301625" cy="34925"/>
              </a:xfrm>
              <a:custGeom>
                <a:avLst/>
                <a:gdLst>
                  <a:gd name="T0" fmla="*/ 1 w 17"/>
                  <a:gd name="T1" fmla="*/ 0 h 2"/>
                  <a:gd name="T2" fmla="*/ 16 w 17"/>
                  <a:gd name="T3" fmla="*/ 0 h 2"/>
                  <a:gd name="T4" fmla="*/ 17 w 17"/>
                  <a:gd name="T5" fmla="*/ 2 h 2"/>
                  <a:gd name="T6" fmla="*/ 17 w 17"/>
                  <a:gd name="T7" fmla="*/ 2 h 2"/>
                  <a:gd name="T8" fmla="*/ 0 w 17"/>
                  <a:gd name="T9" fmla="*/ 2 h 2"/>
                  <a:gd name="T10" fmla="*/ 0 w 17"/>
                  <a:gd name="T11" fmla="*/ 2 h 2"/>
                  <a:gd name="T12" fmla="*/ 1 w 17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">
                    <a:moveTo>
                      <a:pt x="1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65" name="Freeform 1329"/>
              <p:cNvSpPr>
                <a:spLocks/>
              </p:cNvSpPr>
              <p:nvPr/>
            </p:nvSpPr>
            <p:spPr bwMode="auto">
              <a:xfrm>
                <a:off x="11952288" y="2798763"/>
                <a:ext cx="423863" cy="584200"/>
              </a:xfrm>
              <a:custGeom>
                <a:avLst/>
                <a:gdLst>
                  <a:gd name="T0" fmla="*/ 13 w 24"/>
                  <a:gd name="T1" fmla="*/ 2 h 33"/>
                  <a:gd name="T2" fmla="*/ 13 w 24"/>
                  <a:gd name="T3" fmla="*/ 1 h 33"/>
                  <a:gd name="T4" fmla="*/ 14 w 24"/>
                  <a:gd name="T5" fmla="*/ 0 h 33"/>
                  <a:gd name="T6" fmla="*/ 15 w 24"/>
                  <a:gd name="T7" fmla="*/ 1 h 33"/>
                  <a:gd name="T8" fmla="*/ 15 w 24"/>
                  <a:gd name="T9" fmla="*/ 2 h 33"/>
                  <a:gd name="T10" fmla="*/ 22 w 24"/>
                  <a:gd name="T11" fmla="*/ 5 h 33"/>
                  <a:gd name="T12" fmla="*/ 22 w 24"/>
                  <a:gd name="T13" fmla="*/ 5 h 33"/>
                  <a:gd name="T14" fmla="*/ 23 w 24"/>
                  <a:gd name="T15" fmla="*/ 6 h 33"/>
                  <a:gd name="T16" fmla="*/ 23 w 24"/>
                  <a:gd name="T17" fmla="*/ 7 h 33"/>
                  <a:gd name="T18" fmla="*/ 22 w 24"/>
                  <a:gd name="T19" fmla="*/ 7 h 33"/>
                  <a:gd name="T20" fmla="*/ 21 w 24"/>
                  <a:gd name="T21" fmla="*/ 6 h 33"/>
                  <a:gd name="T22" fmla="*/ 14 w 24"/>
                  <a:gd name="T23" fmla="*/ 3 h 33"/>
                  <a:gd name="T24" fmla="*/ 14 w 24"/>
                  <a:gd name="T25" fmla="*/ 3 h 33"/>
                  <a:gd name="T26" fmla="*/ 2 w 24"/>
                  <a:gd name="T27" fmla="*/ 15 h 33"/>
                  <a:gd name="T28" fmla="*/ 14 w 24"/>
                  <a:gd name="T29" fmla="*/ 27 h 33"/>
                  <a:gd name="T30" fmla="*/ 14 w 24"/>
                  <a:gd name="T31" fmla="*/ 27 h 33"/>
                  <a:gd name="T32" fmla="*/ 14 w 24"/>
                  <a:gd name="T33" fmla="*/ 27 h 33"/>
                  <a:gd name="T34" fmla="*/ 21 w 24"/>
                  <a:gd name="T35" fmla="*/ 24 h 33"/>
                  <a:gd name="T36" fmla="*/ 21 w 24"/>
                  <a:gd name="T37" fmla="*/ 24 h 33"/>
                  <a:gd name="T38" fmla="*/ 22 w 24"/>
                  <a:gd name="T39" fmla="*/ 23 h 33"/>
                  <a:gd name="T40" fmla="*/ 23 w 24"/>
                  <a:gd name="T41" fmla="*/ 23 h 33"/>
                  <a:gd name="T42" fmla="*/ 23 w 24"/>
                  <a:gd name="T43" fmla="*/ 24 h 33"/>
                  <a:gd name="T44" fmla="*/ 23 w 24"/>
                  <a:gd name="T45" fmla="*/ 24 h 33"/>
                  <a:gd name="T46" fmla="*/ 23 w 24"/>
                  <a:gd name="T47" fmla="*/ 24 h 33"/>
                  <a:gd name="T48" fmla="*/ 15 w 24"/>
                  <a:gd name="T49" fmla="*/ 29 h 33"/>
                  <a:gd name="T50" fmla="*/ 15 w 24"/>
                  <a:gd name="T51" fmla="*/ 33 h 33"/>
                  <a:gd name="T52" fmla="*/ 13 w 24"/>
                  <a:gd name="T53" fmla="*/ 33 h 33"/>
                  <a:gd name="T54" fmla="*/ 13 w 24"/>
                  <a:gd name="T55" fmla="*/ 29 h 33"/>
                  <a:gd name="T56" fmla="*/ 0 w 24"/>
                  <a:gd name="T57" fmla="*/ 15 h 33"/>
                  <a:gd name="T58" fmla="*/ 13 w 24"/>
                  <a:gd name="T5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" h="33">
                    <a:moveTo>
                      <a:pt x="13" y="2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0"/>
                      <a:pt x="14" y="0"/>
                    </a:cubicBezTo>
                    <a:cubicBezTo>
                      <a:pt x="14" y="0"/>
                      <a:pt x="15" y="1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8" y="2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3" y="7"/>
                    </a:cubicBezTo>
                    <a:cubicBezTo>
                      <a:pt x="23" y="7"/>
                      <a:pt x="22" y="7"/>
                      <a:pt x="22" y="7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19" y="4"/>
                      <a:pt x="16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7" y="3"/>
                      <a:pt x="2" y="9"/>
                      <a:pt x="2" y="15"/>
                    </a:cubicBezTo>
                    <a:cubicBezTo>
                      <a:pt x="2" y="22"/>
                      <a:pt x="7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6" y="27"/>
                      <a:pt x="19" y="26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4" y="24"/>
                      <a:pt x="24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1" y="27"/>
                      <a:pt x="18" y="28"/>
                      <a:pt x="15" y="2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6" y="28"/>
                      <a:pt x="0" y="22"/>
                      <a:pt x="0" y="15"/>
                    </a:cubicBezTo>
                    <a:cubicBezTo>
                      <a:pt x="0" y="8"/>
                      <a:pt x="6" y="2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88357" y="4862859"/>
            <a:ext cx="407988" cy="514351"/>
            <a:chOff x="11012488" y="4730750"/>
            <a:chExt cx="407988" cy="5143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Freeform 1145"/>
            <p:cNvSpPr>
              <a:spLocks noEditPoints="1"/>
            </p:cNvSpPr>
            <p:nvPr/>
          </p:nvSpPr>
          <p:spPr bwMode="auto">
            <a:xfrm>
              <a:off x="11066463" y="4908551"/>
              <a:ext cx="69850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1 h 4"/>
                <a:gd name="T12" fmla="*/ 3 w 4"/>
                <a:gd name="T13" fmla="*/ 1 h 4"/>
                <a:gd name="T14" fmla="*/ 3 w 4"/>
                <a:gd name="T15" fmla="*/ 1 h 4"/>
                <a:gd name="T16" fmla="*/ 2 w 4"/>
                <a:gd name="T17" fmla="*/ 3 h 4"/>
                <a:gd name="T18" fmla="*/ 2 w 4"/>
                <a:gd name="T19" fmla="*/ 3 h 4"/>
                <a:gd name="T20" fmla="*/ 2 w 4"/>
                <a:gd name="T21" fmla="*/ 1 h 4"/>
                <a:gd name="T22" fmla="*/ 2 w 4"/>
                <a:gd name="T23" fmla="*/ 1 h 4"/>
                <a:gd name="T24" fmla="*/ 2 w 4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8" name="Freeform 1146"/>
            <p:cNvSpPr>
              <a:spLocks/>
            </p:cNvSpPr>
            <p:nvPr/>
          </p:nvSpPr>
          <p:spPr bwMode="auto">
            <a:xfrm>
              <a:off x="11190288" y="4926013"/>
              <a:ext cx="0" cy="174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9" name="Oval 1147"/>
            <p:cNvSpPr>
              <a:spLocks noChangeArrowheads="1"/>
            </p:cNvSpPr>
            <p:nvPr/>
          </p:nvSpPr>
          <p:spPr bwMode="auto">
            <a:xfrm>
              <a:off x="11172825" y="4943476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0" name="Freeform 1148"/>
            <p:cNvSpPr>
              <a:spLocks noEditPoints="1"/>
            </p:cNvSpPr>
            <p:nvPr/>
          </p:nvSpPr>
          <p:spPr bwMode="auto">
            <a:xfrm>
              <a:off x="11153775" y="4908551"/>
              <a:ext cx="53975" cy="6985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  <a:gd name="T10" fmla="*/ 1 w 3"/>
                <a:gd name="T11" fmla="*/ 2 h 4"/>
                <a:gd name="T12" fmla="*/ 2 w 3"/>
                <a:gd name="T13" fmla="*/ 1 h 4"/>
                <a:gd name="T14" fmla="*/ 2 w 3"/>
                <a:gd name="T15" fmla="*/ 2 h 4"/>
                <a:gd name="T16" fmla="*/ 2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2 w 3"/>
                <a:gd name="T23" fmla="*/ 3 h 4"/>
                <a:gd name="T24" fmla="*/ 1 w 3"/>
                <a:gd name="T25" fmla="*/ 2 h 4"/>
                <a:gd name="T26" fmla="*/ 1 w 3"/>
                <a:gd name="T27" fmla="*/ 2 h 4"/>
                <a:gd name="T28" fmla="*/ 1 w 3"/>
                <a:gd name="T29" fmla="*/ 2 h 4"/>
                <a:gd name="T30" fmla="*/ 1 w 3"/>
                <a:gd name="T3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1" name="Freeform 1149"/>
            <p:cNvSpPr>
              <a:spLocks/>
            </p:cNvSpPr>
            <p:nvPr/>
          </p:nvSpPr>
          <p:spPr bwMode="auto">
            <a:xfrm>
              <a:off x="11260138" y="4926013"/>
              <a:ext cx="0" cy="17463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2" name="Freeform 1150"/>
            <p:cNvSpPr>
              <a:spLocks noEditPoints="1"/>
            </p:cNvSpPr>
            <p:nvPr/>
          </p:nvSpPr>
          <p:spPr bwMode="auto">
            <a:xfrm>
              <a:off x="11225213" y="4908551"/>
              <a:ext cx="71438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1 h 4"/>
                <a:gd name="T12" fmla="*/ 3 w 4"/>
                <a:gd name="T13" fmla="*/ 2 h 4"/>
                <a:gd name="T14" fmla="*/ 3 w 4"/>
                <a:gd name="T15" fmla="*/ 3 h 4"/>
                <a:gd name="T16" fmla="*/ 2 w 4"/>
                <a:gd name="T17" fmla="*/ 3 h 4"/>
                <a:gd name="T18" fmla="*/ 2 w 4"/>
                <a:gd name="T19" fmla="*/ 3 h 4"/>
                <a:gd name="T20" fmla="*/ 2 w 4"/>
                <a:gd name="T21" fmla="*/ 3 h 4"/>
                <a:gd name="T22" fmla="*/ 2 w 4"/>
                <a:gd name="T23" fmla="*/ 3 h 4"/>
                <a:gd name="T24" fmla="*/ 2 w 4"/>
                <a:gd name="T25" fmla="*/ 3 h 4"/>
                <a:gd name="T26" fmla="*/ 2 w 4"/>
                <a:gd name="T27" fmla="*/ 2 h 4"/>
                <a:gd name="T28" fmla="*/ 2 w 4"/>
                <a:gd name="T29" fmla="*/ 2 h 4"/>
                <a:gd name="T30" fmla="*/ 2 w 4"/>
                <a:gd name="T31" fmla="*/ 2 h 4"/>
                <a:gd name="T32" fmla="*/ 2 w 4"/>
                <a:gd name="T33" fmla="*/ 2 h 4"/>
                <a:gd name="T34" fmla="*/ 2 w 4"/>
                <a:gd name="T3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3" name="Freeform 1151"/>
            <p:cNvSpPr>
              <a:spLocks noEditPoints="1"/>
            </p:cNvSpPr>
            <p:nvPr/>
          </p:nvSpPr>
          <p:spPr bwMode="auto">
            <a:xfrm>
              <a:off x="11314113" y="4908551"/>
              <a:ext cx="69850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3 h 4"/>
                <a:gd name="T12" fmla="*/ 2 w 4"/>
                <a:gd name="T13" fmla="*/ 3 h 4"/>
                <a:gd name="T14" fmla="*/ 2 w 4"/>
                <a:gd name="T15" fmla="*/ 2 h 4"/>
                <a:gd name="T16" fmla="*/ 2 w 4"/>
                <a:gd name="T17" fmla="*/ 3 h 4"/>
                <a:gd name="T18" fmla="*/ 2 w 4"/>
                <a:gd name="T19" fmla="*/ 3 h 4"/>
                <a:gd name="T20" fmla="*/ 2 w 4"/>
                <a:gd name="T21" fmla="*/ 1 h 4"/>
                <a:gd name="T22" fmla="*/ 2 w 4"/>
                <a:gd name="T23" fmla="*/ 2 h 4"/>
                <a:gd name="T24" fmla="*/ 2 w 4"/>
                <a:gd name="T25" fmla="*/ 2 h 4"/>
                <a:gd name="T26" fmla="*/ 2 w 4"/>
                <a:gd name="T27" fmla="*/ 2 h 4"/>
                <a:gd name="T28" fmla="*/ 2 w 4"/>
                <a:gd name="T29" fmla="*/ 1 h 4"/>
                <a:gd name="T30" fmla="*/ 1 w 4"/>
                <a:gd name="T31" fmla="*/ 2 h 4"/>
                <a:gd name="T32" fmla="*/ 2 w 4"/>
                <a:gd name="T33" fmla="*/ 2 h 4"/>
                <a:gd name="T34" fmla="*/ 2 w 4"/>
                <a:gd name="T35" fmla="*/ 2 h 4"/>
                <a:gd name="T36" fmla="*/ 1 w 4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4" name="Freeform 1152"/>
            <p:cNvSpPr>
              <a:spLocks/>
            </p:cNvSpPr>
            <p:nvPr/>
          </p:nvSpPr>
          <p:spPr bwMode="auto">
            <a:xfrm>
              <a:off x="11101388" y="501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5" name="Freeform 1153"/>
            <p:cNvSpPr>
              <a:spLocks noEditPoints="1"/>
            </p:cNvSpPr>
            <p:nvPr/>
          </p:nvSpPr>
          <p:spPr bwMode="auto">
            <a:xfrm>
              <a:off x="11066463" y="4978401"/>
              <a:ext cx="69850" cy="7143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2 h 4"/>
                <a:gd name="T12" fmla="*/ 2 w 4"/>
                <a:gd name="T13" fmla="*/ 1 h 4"/>
                <a:gd name="T14" fmla="*/ 3 w 4"/>
                <a:gd name="T15" fmla="*/ 1 h 4"/>
                <a:gd name="T16" fmla="*/ 3 w 4"/>
                <a:gd name="T17" fmla="*/ 2 h 4"/>
                <a:gd name="T18" fmla="*/ 3 w 4"/>
                <a:gd name="T19" fmla="*/ 2 h 4"/>
                <a:gd name="T20" fmla="*/ 3 w 4"/>
                <a:gd name="T21" fmla="*/ 3 h 4"/>
                <a:gd name="T22" fmla="*/ 3 w 4"/>
                <a:gd name="T23" fmla="*/ 3 h 4"/>
                <a:gd name="T24" fmla="*/ 3 w 4"/>
                <a:gd name="T25" fmla="*/ 3 h 4"/>
                <a:gd name="T26" fmla="*/ 2 w 4"/>
                <a:gd name="T27" fmla="*/ 3 h 4"/>
                <a:gd name="T28" fmla="*/ 2 w 4"/>
                <a:gd name="T29" fmla="*/ 3 h 4"/>
                <a:gd name="T30" fmla="*/ 2 w 4"/>
                <a:gd name="T31" fmla="*/ 3 h 4"/>
                <a:gd name="T32" fmla="*/ 2 w 4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6" name="Freeform 1154"/>
            <p:cNvSpPr>
              <a:spLocks noEditPoints="1"/>
            </p:cNvSpPr>
            <p:nvPr/>
          </p:nvSpPr>
          <p:spPr bwMode="auto">
            <a:xfrm>
              <a:off x="11153775" y="4978401"/>
              <a:ext cx="53975" cy="71438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  <a:gd name="T10" fmla="*/ 1 w 3"/>
                <a:gd name="T11" fmla="*/ 3 h 4"/>
                <a:gd name="T12" fmla="*/ 2 w 3"/>
                <a:gd name="T13" fmla="*/ 3 h 4"/>
                <a:gd name="T14" fmla="*/ 2 w 3"/>
                <a:gd name="T15" fmla="*/ 3 h 4"/>
                <a:gd name="T16" fmla="*/ 1 w 3"/>
                <a:gd name="T17" fmla="*/ 2 h 4"/>
                <a:gd name="T18" fmla="*/ 1 w 3"/>
                <a:gd name="T19" fmla="*/ 2 h 4"/>
                <a:gd name="T20" fmla="*/ 1 w 3"/>
                <a:gd name="T21" fmla="*/ 1 h 4"/>
                <a:gd name="T22" fmla="*/ 2 w 3"/>
                <a:gd name="T23" fmla="*/ 1 h 4"/>
                <a:gd name="T24" fmla="*/ 2 w 3"/>
                <a:gd name="T25" fmla="*/ 2 h 4"/>
                <a:gd name="T26" fmla="*/ 2 w 3"/>
                <a:gd name="T27" fmla="*/ 2 h 4"/>
                <a:gd name="T28" fmla="*/ 2 w 3"/>
                <a:gd name="T29" fmla="*/ 2 h 4"/>
                <a:gd name="T30" fmla="*/ 2 w 3"/>
                <a:gd name="T31" fmla="*/ 2 h 4"/>
                <a:gd name="T32" fmla="*/ 2 w 3"/>
                <a:gd name="T33" fmla="*/ 2 h 4"/>
                <a:gd name="T34" fmla="*/ 2 w 3"/>
                <a:gd name="T35" fmla="*/ 3 h 4"/>
                <a:gd name="T36" fmla="*/ 2 w 3"/>
                <a:gd name="T37" fmla="*/ 3 h 4"/>
                <a:gd name="T38" fmla="*/ 1 w 3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7" name="Freeform 1155"/>
            <p:cNvSpPr>
              <a:spLocks/>
            </p:cNvSpPr>
            <p:nvPr/>
          </p:nvSpPr>
          <p:spPr bwMode="auto">
            <a:xfrm>
              <a:off x="11260138" y="5014913"/>
              <a:ext cx="0" cy="174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8" name="Freeform 1156"/>
            <p:cNvSpPr>
              <a:spLocks noEditPoints="1"/>
            </p:cNvSpPr>
            <p:nvPr/>
          </p:nvSpPr>
          <p:spPr bwMode="auto">
            <a:xfrm>
              <a:off x="11225213" y="4978401"/>
              <a:ext cx="71438" cy="7143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2 h 4"/>
                <a:gd name="T12" fmla="*/ 3 w 4"/>
                <a:gd name="T13" fmla="*/ 1 h 4"/>
                <a:gd name="T14" fmla="*/ 3 w 4"/>
                <a:gd name="T15" fmla="*/ 1 h 4"/>
                <a:gd name="T16" fmla="*/ 3 w 4"/>
                <a:gd name="T17" fmla="*/ 2 h 4"/>
                <a:gd name="T18" fmla="*/ 3 w 4"/>
                <a:gd name="T19" fmla="*/ 2 h 4"/>
                <a:gd name="T20" fmla="*/ 2 w 4"/>
                <a:gd name="T21" fmla="*/ 2 h 4"/>
                <a:gd name="T22" fmla="*/ 2 w 4"/>
                <a:gd name="T23" fmla="*/ 2 h 4"/>
                <a:gd name="T24" fmla="*/ 2 w 4"/>
                <a:gd name="T25" fmla="*/ 2 h 4"/>
                <a:gd name="T26" fmla="*/ 3 w 4"/>
                <a:gd name="T27" fmla="*/ 3 h 4"/>
                <a:gd name="T28" fmla="*/ 2 w 4"/>
                <a:gd name="T29" fmla="*/ 3 h 4"/>
                <a:gd name="T30" fmla="*/ 2 w 4"/>
                <a:gd name="T31" fmla="*/ 2 h 4"/>
                <a:gd name="T32" fmla="*/ 2 w 4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9" name="Freeform 1157"/>
            <p:cNvSpPr>
              <a:spLocks noEditPoints="1"/>
            </p:cNvSpPr>
            <p:nvPr/>
          </p:nvSpPr>
          <p:spPr bwMode="auto">
            <a:xfrm>
              <a:off x="11314113" y="4995863"/>
              <a:ext cx="69850" cy="539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0 w 4"/>
                <a:gd name="T7" fmla="*/ 1 h 3"/>
                <a:gd name="T8" fmla="*/ 2 w 4"/>
                <a:gd name="T9" fmla="*/ 3 h 3"/>
                <a:gd name="T10" fmla="*/ 1 w 4"/>
                <a:gd name="T11" fmla="*/ 1 h 3"/>
                <a:gd name="T12" fmla="*/ 1 w 4"/>
                <a:gd name="T13" fmla="*/ 1 h 3"/>
                <a:gd name="T14" fmla="*/ 2 w 4"/>
                <a:gd name="T15" fmla="*/ 1 h 3"/>
                <a:gd name="T16" fmla="*/ 2 w 4"/>
                <a:gd name="T17" fmla="*/ 1 h 3"/>
                <a:gd name="T18" fmla="*/ 2 w 4"/>
                <a:gd name="T19" fmla="*/ 1 h 3"/>
                <a:gd name="T20" fmla="*/ 2 w 4"/>
                <a:gd name="T21" fmla="*/ 1 h 3"/>
                <a:gd name="T22" fmla="*/ 2 w 4"/>
                <a:gd name="T23" fmla="*/ 2 h 3"/>
                <a:gd name="T24" fmla="*/ 2 w 4"/>
                <a:gd name="T25" fmla="*/ 2 h 3"/>
                <a:gd name="T26" fmla="*/ 2 w 4"/>
                <a:gd name="T27" fmla="*/ 2 h 3"/>
                <a:gd name="T28" fmla="*/ 1 w 4"/>
                <a:gd name="T29" fmla="*/ 2 h 3"/>
                <a:gd name="T30" fmla="*/ 1 w 4"/>
                <a:gd name="T31" fmla="*/ 2 h 3"/>
                <a:gd name="T32" fmla="*/ 2 w 4"/>
                <a:gd name="T33" fmla="*/ 1 h 3"/>
                <a:gd name="T34" fmla="*/ 1 w 4"/>
                <a:gd name="T3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0" name="Oval 1158"/>
            <p:cNvSpPr>
              <a:spLocks noChangeArrowheads="1"/>
            </p:cNvSpPr>
            <p:nvPr/>
          </p:nvSpPr>
          <p:spPr bwMode="auto">
            <a:xfrm>
              <a:off x="11101388" y="5156201"/>
              <a:ext cx="158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1" name="Freeform 1159"/>
            <p:cNvSpPr>
              <a:spLocks noEditPoints="1"/>
            </p:cNvSpPr>
            <p:nvPr/>
          </p:nvSpPr>
          <p:spPr bwMode="auto">
            <a:xfrm>
              <a:off x="11066463" y="5138738"/>
              <a:ext cx="69850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1 h 4"/>
                <a:gd name="T12" fmla="*/ 3 w 4"/>
                <a:gd name="T13" fmla="*/ 2 h 4"/>
                <a:gd name="T14" fmla="*/ 2 w 4"/>
                <a:gd name="T15" fmla="*/ 3 h 4"/>
                <a:gd name="T16" fmla="*/ 2 w 4"/>
                <a:gd name="T17" fmla="*/ 2 h 4"/>
                <a:gd name="T18" fmla="*/ 2 w 4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2" name="Freeform 1160"/>
            <p:cNvSpPr>
              <a:spLocks noEditPoints="1"/>
            </p:cNvSpPr>
            <p:nvPr/>
          </p:nvSpPr>
          <p:spPr bwMode="auto">
            <a:xfrm>
              <a:off x="11153775" y="5138738"/>
              <a:ext cx="53975" cy="6985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2 w 3"/>
                <a:gd name="T9" fmla="*/ 4 h 4"/>
                <a:gd name="T10" fmla="*/ 2 w 3"/>
                <a:gd name="T11" fmla="*/ 2 h 4"/>
                <a:gd name="T12" fmla="*/ 2 w 3"/>
                <a:gd name="T13" fmla="*/ 2 h 4"/>
                <a:gd name="T14" fmla="*/ 2 w 3"/>
                <a:gd name="T15" fmla="*/ 2 h 4"/>
                <a:gd name="T16" fmla="*/ 1 w 3"/>
                <a:gd name="T17" fmla="*/ 2 h 4"/>
                <a:gd name="T18" fmla="*/ 2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3" name="Freeform 1161"/>
            <p:cNvSpPr>
              <a:spLocks noEditPoints="1"/>
            </p:cNvSpPr>
            <p:nvPr/>
          </p:nvSpPr>
          <p:spPr bwMode="auto">
            <a:xfrm>
              <a:off x="11225213" y="5138738"/>
              <a:ext cx="71438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1 h 4"/>
                <a:gd name="T12" fmla="*/ 3 w 4"/>
                <a:gd name="T13" fmla="*/ 1 h 4"/>
                <a:gd name="T14" fmla="*/ 3 w 4"/>
                <a:gd name="T15" fmla="*/ 2 h 4"/>
                <a:gd name="T16" fmla="*/ 2 w 4"/>
                <a:gd name="T17" fmla="*/ 2 h 4"/>
                <a:gd name="T18" fmla="*/ 2 w 4"/>
                <a:gd name="T19" fmla="*/ 1 h 4"/>
                <a:gd name="T20" fmla="*/ 2 w 4"/>
                <a:gd name="T21" fmla="*/ 2 h 4"/>
                <a:gd name="T22" fmla="*/ 3 w 4"/>
                <a:gd name="T23" fmla="*/ 2 h 4"/>
                <a:gd name="T24" fmla="*/ 3 w 4"/>
                <a:gd name="T25" fmla="*/ 2 h 4"/>
                <a:gd name="T26" fmla="*/ 2 w 4"/>
                <a:gd name="T2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4" name="Freeform 1162"/>
            <p:cNvSpPr>
              <a:spLocks noEditPoints="1"/>
            </p:cNvSpPr>
            <p:nvPr/>
          </p:nvSpPr>
          <p:spPr bwMode="auto">
            <a:xfrm>
              <a:off x="11314113" y="5138738"/>
              <a:ext cx="69850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1 w 4"/>
                <a:gd name="T11" fmla="*/ 2 h 4"/>
                <a:gd name="T12" fmla="*/ 2 w 4"/>
                <a:gd name="T13" fmla="*/ 2 h 4"/>
                <a:gd name="T14" fmla="*/ 2 w 4"/>
                <a:gd name="T15" fmla="*/ 1 h 4"/>
                <a:gd name="T16" fmla="*/ 2 w 4"/>
                <a:gd name="T17" fmla="*/ 1 h 4"/>
                <a:gd name="T18" fmla="*/ 2 w 4"/>
                <a:gd name="T19" fmla="*/ 2 h 4"/>
                <a:gd name="T20" fmla="*/ 2 w 4"/>
                <a:gd name="T21" fmla="*/ 2 h 4"/>
                <a:gd name="T22" fmla="*/ 2 w 4"/>
                <a:gd name="T23" fmla="*/ 2 h 4"/>
                <a:gd name="T24" fmla="*/ 2 w 4"/>
                <a:gd name="T25" fmla="*/ 2 h 4"/>
                <a:gd name="T26" fmla="*/ 2 w 4"/>
                <a:gd name="T27" fmla="*/ 3 h 4"/>
                <a:gd name="T28" fmla="*/ 2 w 4"/>
                <a:gd name="T29" fmla="*/ 3 h 4"/>
                <a:gd name="T30" fmla="*/ 2 w 4"/>
                <a:gd name="T31" fmla="*/ 2 h 4"/>
                <a:gd name="T32" fmla="*/ 1 w 4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5" name="Freeform 1163"/>
            <p:cNvSpPr>
              <a:spLocks noEditPoints="1"/>
            </p:cNvSpPr>
            <p:nvPr/>
          </p:nvSpPr>
          <p:spPr bwMode="auto">
            <a:xfrm>
              <a:off x="11066463" y="5067301"/>
              <a:ext cx="69850" cy="539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0 w 4"/>
                <a:gd name="T7" fmla="*/ 1 h 3"/>
                <a:gd name="T8" fmla="*/ 2 w 4"/>
                <a:gd name="T9" fmla="*/ 3 h 3"/>
                <a:gd name="T10" fmla="*/ 2 w 4"/>
                <a:gd name="T11" fmla="*/ 1 h 3"/>
                <a:gd name="T12" fmla="*/ 3 w 4"/>
                <a:gd name="T13" fmla="*/ 1 h 3"/>
                <a:gd name="T14" fmla="*/ 3 w 4"/>
                <a:gd name="T15" fmla="*/ 2 h 3"/>
                <a:gd name="T16" fmla="*/ 2 w 4"/>
                <a:gd name="T17" fmla="*/ 2 h 3"/>
                <a:gd name="T18" fmla="*/ 2 w 4"/>
                <a:gd name="T19" fmla="*/ 1 h 3"/>
                <a:gd name="T20" fmla="*/ 2 w 4"/>
                <a:gd name="T21" fmla="*/ 1 h 3"/>
                <a:gd name="T22" fmla="*/ 2 w 4"/>
                <a:gd name="T23" fmla="*/ 1 h 3"/>
                <a:gd name="T24" fmla="*/ 2 w 4"/>
                <a:gd name="T2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6" name="Freeform 1164"/>
            <p:cNvSpPr>
              <a:spLocks noEditPoints="1"/>
            </p:cNvSpPr>
            <p:nvPr/>
          </p:nvSpPr>
          <p:spPr bwMode="auto">
            <a:xfrm>
              <a:off x="11153775" y="5067301"/>
              <a:ext cx="53975" cy="53975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0 w 3"/>
                <a:gd name="T7" fmla="*/ 1 h 3"/>
                <a:gd name="T8" fmla="*/ 2 w 3"/>
                <a:gd name="T9" fmla="*/ 3 h 3"/>
                <a:gd name="T10" fmla="*/ 1 w 3"/>
                <a:gd name="T11" fmla="*/ 2 h 3"/>
                <a:gd name="T12" fmla="*/ 1 w 3"/>
                <a:gd name="T13" fmla="*/ 2 h 3"/>
                <a:gd name="T14" fmla="*/ 2 w 3"/>
                <a:gd name="T15" fmla="*/ 1 h 3"/>
                <a:gd name="T16" fmla="*/ 2 w 3"/>
                <a:gd name="T17" fmla="*/ 1 h 3"/>
                <a:gd name="T18" fmla="*/ 1 w 3"/>
                <a:gd name="T19" fmla="*/ 1 h 3"/>
                <a:gd name="T20" fmla="*/ 1 w 3"/>
                <a:gd name="T21" fmla="*/ 1 h 3"/>
                <a:gd name="T22" fmla="*/ 2 w 3"/>
                <a:gd name="T23" fmla="*/ 1 h 3"/>
                <a:gd name="T24" fmla="*/ 2 w 3"/>
                <a:gd name="T25" fmla="*/ 1 h 3"/>
                <a:gd name="T26" fmla="*/ 2 w 3"/>
                <a:gd name="T27" fmla="*/ 2 h 3"/>
                <a:gd name="T28" fmla="*/ 2 w 3"/>
                <a:gd name="T29" fmla="*/ 2 h 3"/>
                <a:gd name="T30" fmla="*/ 2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1 w 3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7" name="Freeform 1165"/>
            <p:cNvSpPr>
              <a:spLocks noEditPoints="1"/>
            </p:cNvSpPr>
            <p:nvPr/>
          </p:nvSpPr>
          <p:spPr bwMode="auto">
            <a:xfrm>
              <a:off x="11225213" y="5067301"/>
              <a:ext cx="71438" cy="539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0 w 4"/>
                <a:gd name="T7" fmla="*/ 1 h 3"/>
                <a:gd name="T8" fmla="*/ 2 w 4"/>
                <a:gd name="T9" fmla="*/ 3 h 3"/>
                <a:gd name="T10" fmla="*/ 2 w 4"/>
                <a:gd name="T11" fmla="*/ 2 h 3"/>
                <a:gd name="T12" fmla="*/ 2 w 4"/>
                <a:gd name="T13" fmla="*/ 2 h 3"/>
                <a:gd name="T14" fmla="*/ 2 w 4"/>
                <a:gd name="T15" fmla="*/ 1 h 3"/>
                <a:gd name="T16" fmla="*/ 2 w 4"/>
                <a:gd name="T17" fmla="*/ 1 h 3"/>
                <a:gd name="T18" fmla="*/ 2 w 4"/>
                <a:gd name="T19" fmla="*/ 1 h 3"/>
                <a:gd name="T20" fmla="*/ 2 w 4"/>
                <a:gd name="T21" fmla="*/ 1 h 3"/>
                <a:gd name="T22" fmla="*/ 2 w 4"/>
                <a:gd name="T23" fmla="*/ 1 h 3"/>
                <a:gd name="T24" fmla="*/ 2 w 4"/>
                <a:gd name="T25" fmla="*/ 1 h 3"/>
                <a:gd name="T26" fmla="*/ 2 w 4"/>
                <a:gd name="T27" fmla="*/ 1 h 3"/>
                <a:gd name="T28" fmla="*/ 3 w 4"/>
                <a:gd name="T29" fmla="*/ 1 h 3"/>
                <a:gd name="T30" fmla="*/ 2 w 4"/>
                <a:gd name="T31" fmla="*/ 1 h 3"/>
                <a:gd name="T32" fmla="*/ 2 w 4"/>
                <a:gd name="T33" fmla="*/ 1 h 3"/>
                <a:gd name="T34" fmla="*/ 3 w 4"/>
                <a:gd name="T35" fmla="*/ 2 h 3"/>
                <a:gd name="T36" fmla="*/ 2 w 4"/>
                <a:gd name="T37" fmla="*/ 2 h 3"/>
                <a:gd name="T38" fmla="*/ 2 w 4"/>
                <a:gd name="T39" fmla="*/ 2 h 3"/>
                <a:gd name="T40" fmla="*/ 2 w 4"/>
                <a:gd name="T41" fmla="*/ 2 h 3"/>
                <a:gd name="T42" fmla="*/ 2 w 4"/>
                <a:gd name="T43" fmla="*/ 2 h 3"/>
                <a:gd name="T44" fmla="*/ 2 w 4"/>
                <a:gd name="T45" fmla="*/ 2 h 3"/>
                <a:gd name="T46" fmla="*/ 2 w 4"/>
                <a:gd name="T4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8" name="Freeform 1166"/>
            <p:cNvSpPr>
              <a:spLocks noEditPoints="1"/>
            </p:cNvSpPr>
            <p:nvPr/>
          </p:nvSpPr>
          <p:spPr bwMode="auto">
            <a:xfrm>
              <a:off x="11314113" y="5067301"/>
              <a:ext cx="69850" cy="53975"/>
            </a:xfrm>
            <a:custGeom>
              <a:avLst/>
              <a:gdLst>
                <a:gd name="T0" fmla="*/ 0 w 4"/>
                <a:gd name="T1" fmla="*/ 2 h 3"/>
                <a:gd name="T2" fmla="*/ 2 w 4"/>
                <a:gd name="T3" fmla="*/ 3 h 3"/>
                <a:gd name="T4" fmla="*/ 4 w 4"/>
                <a:gd name="T5" fmla="*/ 2 h 3"/>
                <a:gd name="T6" fmla="*/ 2 w 4"/>
                <a:gd name="T7" fmla="*/ 0 h 3"/>
                <a:gd name="T8" fmla="*/ 0 w 4"/>
                <a:gd name="T9" fmla="*/ 2 h 3"/>
                <a:gd name="T10" fmla="*/ 2 w 4"/>
                <a:gd name="T11" fmla="*/ 2 h 3"/>
                <a:gd name="T12" fmla="*/ 1 w 4"/>
                <a:gd name="T13" fmla="*/ 2 h 3"/>
                <a:gd name="T14" fmla="*/ 1 w 4"/>
                <a:gd name="T15" fmla="*/ 1 h 3"/>
                <a:gd name="T16" fmla="*/ 2 w 4"/>
                <a:gd name="T17" fmla="*/ 1 h 3"/>
                <a:gd name="T18" fmla="*/ 2 w 4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9" name="Freeform 1167"/>
            <p:cNvSpPr>
              <a:spLocks noEditPoints="1"/>
            </p:cNvSpPr>
            <p:nvPr/>
          </p:nvSpPr>
          <p:spPr bwMode="auto">
            <a:xfrm>
              <a:off x="11029950" y="4730751"/>
              <a:ext cx="390525" cy="514350"/>
            </a:xfrm>
            <a:custGeom>
              <a:avLst/>
              <a:gdLst>
                <a:gd name="T0" fmla="*/ 21 w 22"/>
                <a:gd name="T1" fmla="*/ 0 h 29"/>
                <a:gd name="T2" fmla="*/ 1 w 22"/>
                <a:gd name="T3" fmla="*/ 0 h 29"/>
                <a:gd name="T4" fmla="*/ 0 w 22"/>
                <a:gd name="T5" fmla="*/ 1 h 29"/>
                <a:gd name="T6" fmla="*/ 0 w 22"/>
                <a:gd name="T7" fmla="*/ 28 h 29"/>
                <a:gd name="T8" fmla="*/ 1 w 22"/>
                <a:gd name="T9" fmla="*/ 29 h 29"/>
                <a:gd name="T10" fmla="*/ 21 w 22"/>
                <a:gd name="T11" fmla="*/ 29 h 29"/>
                <a:gd name="T12" fmla="*/ 22 w 22"/>
                <a:gd name="T13" fmla="*/ 28 h 29"/>
                <a:gd name="T14" fmla="*/ 22 w 22"/>
                <a:gd name="T15" fmla="*/ 1 h 29"/>
                <a:gd name="T16" fmla="*/ 21 w 22"/>
                <a:gd name="T17" fmla="*/ 0 h 29"/>
                <a:gd name="T18" fmla="*/ 2 w 22"/>
                <a:gd name="T19" fmla="*/ 2 h 29"/>
                <a:gd name="T20" fmla="*/ 2 w 22"/>
                <a:gd name="T21" fmla="*/ 2 h 29"/>
                <a:gd name="T22" fmla="*/ 19 w 22"/>
                <a:gd name="T23" fmla="*/ 2 h 29"/>
                <a:gd name="T24" fmla="*/ 20 w 22"/>
                <a:gd name="T25" fmla="*/ 2 h 29"/>
                <a:gd name="T26" fmla="*/ 20 w 22"/>
                <a:gd name="T27" fmla="*/ 7 h 29"/>
                <a:gd name="T28" fmla="*/ 19 w 22"/>
                <a:gd name="T29" fmla="*/ 8 h 29"/>
                <a:gd name="T30" fmla="*/ 2 w 22"/>
                <a:gd name="T31" fmla="*/ 8 h 29"/>
                <a:gd name="T32" fmla="*/ 2 w 22"/>
                <a:gd name="T33" fmla="*/ 7 h 29"/>
                <a:gd name="T34" fmla="*/ 2 w 22"/>
                <a:gd name="T35" fmla="*/ 2 h 29"/>
                <a:gd name="T36" fmla="*/ 20 w 22"/>
                <a:gd name="T37" fmla="*/ 28 h 29"/>
                <a:gd name="T38" fmla="*/ 1 w 22"/>
                <a:gd name="T39" fmla="*/ 28 h 29"/>
                <a:gd name="T40" fmla="*/ 1 w 22"/>
                <a:gd name="T41" fmla="*/ 9 h 29"/>
                <a:gd name="T42" fmla="*/ 20 w 22"/>
                <a:gd name="T43" fmla="*/ 9 h 29"/>
                <a:gd name="T44" fmla="*/ 20 w 22"/>
                <a:gd name="T4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29">
                  <a:moveTo>
                    <a:pt x="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1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8"/>
                    <a:pt x="19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lnTo>
                    <a:pt x="2" y="2"/>
                  </a:lnTo>
                  <a:close/>
                  <a:moveTo>
                    <a:pt x="20" y="28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0" y="9"/>
                    <a:pt x="20" y="9"/>
                    <a:pt x="20" y="9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0" name="Freeform 1168"/>
            <p:cNvSpPr>
              <a:spLocks noEditPoints="1"/>
            </p:cNvSpPr>
            <p:nvPr/>
          </p:nvSpPr>
          <p:spPr bwMode="auto">
            <a:xfrm>
              <a:off x="11083925" y="4783138"/>
              <a:ext cx="282575" cy="71438"/>
            </a:xfrm>
            <a:custGeom>
              <a:avLst/>
              <a:gdLst>
                <a:gd name="T0" fmla="*/ 178 w 178"/>
                <a:gd name="T1" fmla="*/ 0 h 45"/>
                <a:gd name="T2" fmla="*/ 0 w 178"/>
                <a:gd name="T3" fmla="*/ 0 h 45"/>
                <a:gd name="T4" fmla="*/ 0 w 178"/>
                <a:gd name="T5" fmla="*/ 45 h 45"/>
                <a:gd name="T6" fmla="*/ 178 w 178"/>
                <a:gd name="T7" fmla="*/ 45 h 45"/>
                <a:gd name="T8" fmla="*/ 178 w 178"/>
                <a:gd name="T9" fmla="*/ 0 h 45"/>
                <a:gd name="T10" fmla="*/ 156 w 178"/>
                <a:gd name="T11" fmla="*/ 0 h 45"/>
                <a:gd name="T12" fmla="*/ 167 w 178"/>
                <a:gd name="T13" fmla="*/ 0 h 45"/>
                <a:gd name="T14" fmla="*/ 167 w 178"/>
                <a:gd name="T15" fmla="*/ 0 h 45"/>
                <a:gd name="T16" fmla="*/ 167 w 178"/>
                <a:gd name="T17" fmla="*/ 0 h 45"/>
                <a:gd name="T18" fmla="*/ 156 w 178"/>
                <a:gd name="T19" fmla="*/ 0 h 45"/>
                <a:gd name="T20" fmla="*/ 145 w 178"/>
                <a:gd name="T21" fmla="*/ 0 h 45"/>
                <a:gd name="T22" fmla="*/ 156 w 178"/>
                <a:gd name="T23" fmla="*/ 0 h 45"/>
                <a:gd name="T24" fmla="*/ 145 w 178"/>
                <a:gd name="T25" fmla="*/ 34 h 45"/>
                <a:gd name="T26" fmla="*/ 145 w 178"/>
                <a:gd name="T27" fmla="*/ 23 h 45"/>
                <a:gd name="T28" fmla="*/ 145 w 178"/>
                <a:gd name="T29" fmla="*/ 23 h 45"/>
                <a:gd name="T30" fmla="*/ 145 w 178"/>
                <a:gd name="T31" fmla="*/ 12 h 45"/>
                <a:gd name="T32" fmla="*/ 145 w 178"/>
                <a:gd name="T33" fmla="*/ 0 h 45"/>
                <a:gd name="T34" fmla="*/ 145 w 178"/>
                <a:gd name="T35" fmla="*/ 0 h 45"/>
                <a:gd name="T36" fmla="*/ 156 w 178"/>
                <a:gd name="T37" fmla="*/ 0 h 45"/>
                <a:gd name="T38" fmla="*/ 145 w 178"/>
                <a:gd name="T39" fmla="*/ 12 h 45"/>
                <a:gd name="T40" fmla="*/ 145 w 178"/>
                <a:gd name="T41" fmla="*/ 23 h 45"/>
                <a:gd name="T42" fmla="*/ 145 w 178"/>
                <a:gd name="T43" fmla="*/ 23 h 45"/>
                <a:gd name="T44" fmla="*/ 145 w 178"/>
                <a:gd name="T45" fmla="*/ 34 h 45"/>
                <a:gd name="T46" fmla="*/ 145 w 178"/>
                <a:gd name="T47" fmla="*/ 34 h 45"/>
                <a:gd name="T48" fmla="*/ 145 w 178"/>
                <a:gd name="T49" fmla="*/ 34 h 45"/>
                <a:gd name="T50" fmla="*/ 156 w 178"/>
                <a:gd name="T51" fmla="*/ 34 h 45"/>
                <a:gd name="T52" fmla="*/ 145 w 178"/>
                <a:gd name="T53" fmla="*/ 34 h 45"/>
                <a:gd name="T54" fmla="*/ 145 w 178"/>
                <a:gd name="T55" fmla="*/ 34 h 45"/>
                <a:gd name="T56" fmla="*/ 145 w 178"/>
                <a:gd name="T57" fmla="*/ 34 h 45"/>
                <a:gd name="T58" fmla="*/ 156 w 178"/>
                <a:gd name="T59" fmla="*/ 34 h 45"/>
                <a:gd name="T60" fmla="*/ 167 w 178"/>
                <a:gd name="T61" fmla="*/ 34 h 45"/>
                <a:gd name="T62" fmla="*/ 156 w 178"/>
                <a:gd name="T63" fmla="*/ 34 h 45"/>
                <a:gd name="T64" fmla="*/ 167 w 178"/>
                <a:gd name="T65" fmla="*/ 12 h 45"/>
                <a:gd name="T66" fmla="*/ 167 w 178"/>
                <a:gd name="T67" fmla="*/ 23 h 45"/>
                <a:gd name="T68" fmla="*/ 167 w 178"/>
                <a:gd name="T69" fmla="*/ 23 h 45"/>
                <a:gd name="T70" fmla="*/ 167 w 178"/>
                <a:gd name="T71" fmla="*/ 34 h 45"/>
                <a:gd name="T72" fmla="*/ 167 w 178"/>
                <a:gd name="T73" fmla="*/ 34 h 45"/>
                <a:gd name="T74" fmla="*/ 156 w 178"/>
                <a:gd name="T75" fmla="*/ 34 h 45"/>
                <a:gd name="T76" fmla="*/ 167 w 178"/>
                <a:gd name="T77" fmla="*/ 23 h 45"/>
                <a:gd name="T78" fmla="*/ 167 w 178"/>
                <a:gd name="T79" fmla="*/ 23 h 45"/>
                <a:gd name="T80" fmla="*/ 167 w 178"/>
                <a:gd name="T81" fmla="*/ 12 h 45"/>
                <a:gd name="T82" fmla="*/ 167 w 178"/>
                <a:gd name="T83" fmla="*/ 0 h 45"/>
                <a:gd name="T84" fmla="*/ 167 w 178"/>
                <a:gd name="T85" fmla="*/ 0 h 45"/>
                <a:gd name="T86" fmla="*/ 167 w 178"/>
                <a:gd name="T87" fmla="*/ 0 h 45"/>
                <a:gd name="T88" fmla="*/ 167 w 178"/>
                <a:gd name="T89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" h="45">
                  <a:moveTo>
                    <a:pt x="178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178" y="45"/>
                  </a:lnTo>
                  <a:lnTo>
                    <a:pt x="178" y="0"/>
                  </a:lnTo>
                  <a:close/>
                  <a:moveTo>
                    <a:pt x="156" y="0"/>
                  </a:moveTo>
                  <a:lnTo>
                    <a:pt x="167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56" y="0"/>
                  </a:lnTo>
                  <a:lnTo>
                    <a:pt x="145" y="0"/>
                  </a:lnTo>
                  <a:lnTo>
                    <a:pt x="156" y="0"/>
                  </a:lnTo>
                  <a:close/>
                  <a:moveTo>
                    <a:pt x="145" y="34"/>
                  </a:moveTo>
                  <a:lnTo>
                    <a:pt x="145" y="23"/>
                  </a:lnTo>
                  <a:lnTo>
                    <a:pt x="145" y="23"/>
                  </a:lnTo>
                  <a:lnTo>
                    <a:pt x="145" y="12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6" y="0"/>
                  </a:lnTo>
                  <a:lnTo>
                    <a:pt x="145" y="12"/>
                  </a:lnTo>
                  <a:lnTo>
                    <a:pt x="145" y="23"/>
                  </a:lnTo>
                  <a:lnTo>
                    <a:pt x="145" y="23"/>
                  </a:lnTo>
                  <a:lnTo>
                    <a:pt x="145" y="34"/>
                  </a:lnTo>
                  <a:lnTo>
                    <a:pt x="145" y="34"/>
                  </a:lnTo>
                  <a:lnTo>
                    <a:pt x="145" y="34"/>
                  </a:lnTo>
                  <a:close/>
                  <a:moveTo>
                    <a:pt x="156" y="34"/>
                  </a:moveTo>
                  <a:lnTo>
                    <a:pt x="145" y="34"/>
                  </a:lnTo>
                  <a:lnTo>
                    <a:pt x="145" y="34"/>
                  </a:lnTo>
                  <a:lnTo>
                    <a:pt x="145" y="34"/>
                  </a:lnTo>
                  <a:lnTo>
                    <a:pt x="156" y="34"/>
                  </a:lnTo>
                  <a:lnTo>
                    <a:pt x="167" y="34"/>
                  </a:lnTo>
                  <a:lnTo>
                    <a:pt x="156" y="34"/>
                  </a:lnTo>
                  <a:close/>
                  <a:moveTo>
                    <a:pt x="167" y="12"/>
                  </a:moveTo>
                  <a:lnTo>
                    <a:pt x="167" y="23"/>
                  </a:lnTo>
                  <a:lnTo>
                    <a:pt x="167" y="23"/>
                  </a:lnTo>
                  <a:lnTo>
                    <a:pt x="167" y="34"/>
                  </a:lnTo>
                  <a:lnTo>
                    <a:pt x="167" y="34"/>
                  </a:lnTo>
                  <a:lnTo>
                    <a:pt x="156" y="34"/>
                  </a:lnTo>
                  <a:lnTo>
                    <a:pt x="167" y="23"/>
                  </a:lnTo>
                  <a:lnTo>
                    <a:pt x="167" y="23"/>
                  </a:lnTo>
                  <a:lnTo>
                    <a:pt x="167" y="12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67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1" name="Freeform 1330"/>
            <p:cNvSpPr>
              <a:spLocks noEditPoints="1"/>
            </p:cNvSpPr>
            <p:nvPr/>
          </p:nvSpPr>
          <p:spPr bwMode="auto">
            <a:xfrm>
              <a:off x="11066463" y="4908550"/>
              <a:ext cx="69850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1 w 4"/>
                <a:gd name="T11" fmla="*/ 1 h 4"/>
                <a:gd name="T12" fmla="*/ 3 w 4"/>
                <a:gd name="T13" fmla="*/ 1 h 4"/>
                <a:gd name="T14" fmla="*/ 3 w 4"/>
                <a:gd name="T15" fmla="*/ 1 h 4"/>
                <a:gd name="T16" fmla="*/ 2 w 4"/>
                <a:gd name="T17" fmla="*/ 3 h 4"/>
                <a:gd name="T18" fmla="*/ 1 w 4"/>
                <a:gd name="T19" fmla="*/ 3 h 4"/>
                <a:gd name="T20" fmla="*/ 2 w 4"/>
                <a:gd name="T21" fmla="*/ 1 h 4"/>
                <a:gd name="T22" fmla="*/ 2 w 4"/>
                <a:gd name="T23" fmla="*/ 1 h 4"/>
                <a:gd name="T24" fmla="*/ 1 w 4"/>
                <a:gd name="T2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2" name="Oval 1331"/>
            <p:cNvSpPr>
              <a:spLocks noChangeArrowheads="1"/>
            </p:cNvSpPr>
            <p:nvPr/>
          </p:nvSpPr>
          <p:spPr bwMode="auto">
            <a:xfrm>
              <a:off x="11172825" y="492601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3" name="Oval 1332"/>
            <p:cNvSpPr>
              <a:spLocks noChangeArrowheads="1"/>
            </p:cNvSpPr>
            <p:nvPr/>
          </p:nvSpPr>
          <p:spPr bwMode="auto">
            <a:xfrm>
              <a:off x="11172825" y="4943475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4" name="Freeform 1333"/>
            <p:cNvSpPr>
              <a:spLocks noEditPoints="1"/>
            </p:cNvSpPr>
            <p:nvPr/>
          </p:nvSpPr>
          <p:spPr bwMode="auto">
            <a:xfrm>
              <a:off x="11153775" y="4908550"/>
              <a:ext cx="53975" cy="69850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  <a:gd name="T10" fmla="*/ 1 w 3"/>
                <a:gd name="T11" fmla="*/ 2 h 4"/>
                <a:gd name="T12" fmla="*/ 1 w 3"/>
                <a:gd name="T13" fmla="*/ 1 h 4"/>
                <a:gd name="T14" fmla="*/ 2 w 3"/>
                <a:gd name="T15" fmla="*/ 1 h 4"/>
                <a:gd name="T16" fmla="*/ 2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1 w 3"/>
                <a:gd name="T23" fmla="*/ 3 h 4"/>
                <a:gd name="T24" fmla="*/ 1 w 3"/>
                <a:gd name="T25" fmla="*/ 2 h 4"/>
                <a:gd name="T26" fmla="*/ 1 w 3"/>
                <a:gd name="T27" fmla="*/ 2 h 4"/>
                <a:gd name="T28" fmla="*/ 1 w 3"/>
                <a:gd name="T29" fmla="*/ 2 h 4"/>
                <a:gd name="T30" fmla="*/ 1 w 3"/>
                <a:gd name="T3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5" name="Freeform 1334"/>
            <p:cNvSpPr>
              <a:spLocks/>
            </p:cNvSpPr>
            <p:nvPr/>
          </p:nvSpPr>
          <p:spPr bwMode="auto">
            <a:xfrm>
              <a:off x="11260138" y="4926013"/>
              <a:ext cx="0" cy="17463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6" name="Freeform 1335"/>
            <p:cNvSpPr>
              <a:spLocks noEditPoints="1"/>
            </p:cNvSpPr>
            <p:nvPr/>
          </p:nvSpPr>
          <p:spPr bwMode="auto">
            <a:xfrm>
              <a:off x="11225213" y="4908550"/>
              <a:ext cx="71438" cy="69850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1 h 4"/>
                <a:gd name="T12" fmla="*/ 3 w 4"/>
                <a:gd name="T13" fmla="*/ 2 h 4"/>
                <a:gd name="T14" fmla="*/ 2 w 4"/>
                <a:gd name="T15" fmla="*/ 3 h 4"/>
                <a:gd name="T16" fmla="*/ 2 w 4"/>
                <a:gd name="T17" fmla="*/ 3 h 4"/>
                <a:gd name="T18" fmla="*/ 1 w 4"/>
                <a:gd name="T19" fmla="*/ 3 h 4"/>
                <a:gd name="T20" fmla="*/ 1 w 4"/>
                <a:gd name="T21" fmla="*/ 3 h 4"/>
                <a:gd name="T22" fmla="*/ 2 w 4"/>
                <a:gd name="T23" fmla="*/ 3 h 4"/>
                <a:gd name="T24" fmla="*/ 2 w 4"/>
                <a:gd name="T25" fmla="*/ 2 h 4"/>
                <a:gd name="T26" fmla="*/ 2 w 4"/>
                <a:gd name="T27" fmla="*/ 2 h 4"/>
                <a:gd name="T28" fmla="*/ 2 w 4"/>
                <a:gd name="T29" fmla="*/ 2 h 4"/>
                <a:gd name="T30" fmla="*/ 2 w 4"/>
                <a:gd name="T31" fmla="*/ 2 h 4"/>
                <a:gd name="T32" fmla="*/ 1 w 4"/>
                <a:gd name="T33" fmla="*/ 2 h 4"/>
                <a:gd name="T34" fmla="*/ 2 w 4"/>
                <a:gd name="T3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1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7" name="Freeform 1336"/>
            <p:cNvSpPr>
              <a:spLocks noEditPoints="1"/>
            </p:cNvSpPr>
            <p:nvPr/>
          </p:nvSpPr>
          <p:spPr bwMode="auto">
            <a:xfrm>
              <a:off x="11314113" y="4908550"/>
              <a:ext cx="52388" cy="69850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  <a:gd name="T10" fmla="*/ 1 w 3"/>
                <a:gd name="T11" fmla="*/ 3 h 4"/>
                <a:gd name="T12" fmla="*/ 1 w 3"/>
                <a:gd name="T13" fmla="*/ 2 h 4"/>
                <a:gd name="T14" fmla="*/ 1 w 3"/>
                <a:gd name="T15" fmla="*/ 2 h 4"/>
                <a:gd name="T16" fmla="*/ 2 w 3"/>
                <a:gd name="T17" fmla="*/ 2 h 4"/>
                <a:gd name="T18" fmla="*/ 1 w 3"/>
                <a:gd name="T19" fmla="*/ 3 h 4"/>
                <a:gd name="T20" fmla="*/ 1 w 3"/>
                <a:gd name="T21" fmla="*/ 1 h 4"/>
                <a:gd name="T22" fmla="*/ 2 w 3"/>
                <a:gd name="T23" fmla="*/ 1 h 4"/>
                <a:gd name="T24" fmla="*/ 1 w 3"/>
                <a:gd name="T25" fmla="*/ 2 h 4"/>
                <a:gd name="T26" fmla="*/ 1 w 3"/>
                <a:gd name="T27" fmla="*/ 1 h 4"/>
                <a:gd name="T28" fmla="*/ 1 w 3"/>
                <a:gd name="T29" fmla="*/ 1 h 4"/>
                <a:gd name="T30" fmla="*/ 1 w 3"/>
                <a:gd name="T31" fmla="*/ 2 h 4"/>
                <a:gd name="T32" fmla="*/ 2 w 3"/>
                <a:gd name="T33" fmla="*/ 2 h 4"/>
                <a:gd name="T34" fmla="*/ 2 w 3"/>
                <a:gd name="T35" fmla="*/ 2 h 4"/>
                <a:gd name="T36" fmla="*/ 1 w 3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lose/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8" name="Freeform 1337"/>
            <p:cNvSpPr>
              <a:spLocks/>
            </p:cNvSpPr>
            <p:nvPr/>
          </p:nvSpPr>
          <p:spPr bwMode="auto">
            <a:xfrm>
              <a:off x="11101388" y="5014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9" name="Freeform 1338"/>
            <p:cNvSpPr>
              <a:spLocks noEditPoints="1"/>
            </p:cNvSpPr>
            <p:nvPr/>
          </p:nvSpPr>
          <p:spPr bwMode="auto">
            <a:xfrm>
              <a:off x="11066463" y="4978400"/>
              <a:ext cx="69850" cy="7143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1 w 4"/>
                <a:gd name="T11" fmla="*/ 2 h 4"/>
                <a:gd name="T12" fmla="*/ 2 w 4"/>
                <a:gd name="T13" fmla="*/ 1 h 4"/>
                <a:gd name="T14" fmla="*/ 2 w 4"/>
                <a:gd name="T15" fmla="*/ 1 h 4"/>
                <a:gd name="T16" fmla="*/ 2 w 4"/>
                <a:gd name="T17" fmla="*/ 2 h 4"/>
                <a:gd name="T18" fmla="*/ 3 w 4"/>
                <a:gd name="T19" fmla="*/ 2 h 4"/>
                <a:gd name="T20" fmla="*/ 3 w 4"/>
                <a:gd name="T21" fmla="*/ 3 h 4"/>
                <a:gd name="T22" fmla="*/ 2 w 4"/>
                <a:gd name="T23" fmla="*/ 3 h 4"/>
                <a:gd name="T24" fmla="*/ 2 w 4"/>
                <a:gd name="T25" fmla="*/ 3 h 4"/>
                <a:gd name="T26" fmla="*/ 2 w 4"/>
                <a:gd name="T27" fmla="*/ 3 h 4"/>
                <a:gd name="T28" fmla="*/ 2 w 4"/>
                <a:gd name="T29" fmla="*/ 3 h 4"/>
                <a:gd name="T30" fmla="*/ 1 w 4"/>
                <a:gd name="T31" fmla="*/ 3 h 4"/>
                <a:gd name="T32" fmla="*/ 1 w 4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0" name="Freeform 1339"/>
            <p:cNvSpPr>
              <a:spLocks noEditPoints="1"/>
            </p:cNvSpPr>
            <p:nvPr/>
          </p:nvSpPr>
          <p:spPr bwMode="auto">
            <a:xfrm>
              <a:off x="11153775" y="4978400"/>
              <a:ext cx="53975" cy="71438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  <a:gd name="T10" fmla="*/ 1 w 3"/>
                <a:gd name="T11" fmla="*/ 3 h 4"/>
                <a:gd name="T12" fmla="*/ 1 w 3"/>
                <a:gd name="T13" fmla="*/ 3 h 4"/>
                <a:gd name="T14" fmla="*/ 2 w 3"/>
                <a:gd name="T15" fmla="*/ 2 h 4"/>
                <a:gd name="T16" fmla="*/ 1 w 3"/>
                <a:gd name="T17" fmla="*/ 2 h 4"/>
                <a:gd name="T18" fmla="*/ 1 w 3"/>
                <a:gd name="T19" fmla="*/ 2 h 4"/>
                <a:gd name="T20" fmla="*/ 1 w 3"/>
                <a:gd name="T21" fmla="*/ 1 h 4"/>
                <a:gd name="T22" fmla="*/ 2 w 3"/>
                <a:gd name="T23" fmla="*/ 1 h 4"/>
                <a:gd name="T24" fmla="*/ 2 w 3"/>
                <a:gd name="T25" fmla="*/ 2 h 4"/>
                <a:gd name="T26" fmla="*/ 1 w 3"/>
                <a:gd name="T27" fmla="*/ 2 h 4"/>
                <a:gd name="T28" fmla="*/ 1 w 3"/>
                <a:gd name="T29" fmla="*/ 2 h 4"/>
                <a:gd name="T30" fmla="*/ 1 w 3"/>
                <a:gd name="T31" fmla="*/ 2 h 4"/>
                <a:gd name="T32" fmla="*/ 2 w 3"/>
                <a:gd name="T33" fmla="*/ 2 h 4"/>
                <a:gd name="T34" fmla="*/ 2 w 3"/>
                <a:gd name="T35" fmla="*/ 2 h 4"/>
                <a:gd name="T36" fmla="*/ 1 w 3"/>
                <a:gd name="T37" fmla="*/ 3 h 4"/>
                <a:gd name="T38" fmla="*/ 1 w 3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1" name="Freeform 1340"/>
            <p:cNvSpPr>
              <a:spLocks/>
            </p:cNvSpPr>
            <p:nvPr/>
          </p:nvSpPr>
          <p:spPr bwMode="auto">
            <a:xfrm>
              <a:off x="11260138" y="5014913"/>
              <a:ext cx="0" cy="174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2" name="Freeform 1341"/>
            <p:cNvSpPr>
              <a:spLocks noEditPoints="1"/>
            </p:cNvSpPr>
            <p:nvPr/>
          </p:nvSpPr>
          <p:spPr bwMode="auto">
            <a:xfrm>
              <a:off x="11225213" y="4978400"/>
              <a:ext cx="71438" cy="7143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2 h 4"/>
                <a:gd name="T8" fmla="*/ 2 w 4"/>
                <a:gd name="T9" fmla="*/ 4 h 4"/>
                <a:gd name="T10" fmla="*/ 2 w 4"/>
                <a:gd name="T11" fmla="*/ 2 h 4"/>
                <a:gd name="T12" fmla="*/ 2 w 4"/>
                <a:gd name="T13" fmla="*/ 1 h 4"/>
                <a:gd name="T14" fmla="*/ 2 w 4"/>
                <a:gd name="T15" fmla="*/ 1 h 4"/>
                <a:gd name="T16" fmla="*/ 2 w 4"/>
                <a:gd name="T17" fmla="*/ 2 h 4"/>
                <a:gd name="T18" fmla="*/ 2 w 4"/>
                <a:gd name="T19" fmla="*/ 2 h 4"/>
                <a:gd name="T20" fmla="*/ 2 w 4"/>
                <a:gd name="T21" fmla="*/ 2 h 4"/>
                <a:gd name="T22" fmla="*/ 2 w 4"/>
                <a:gd name="T23" fmla="*/ 2 h 4"/>
                <a:gd name="T24" fmla="*/ 2 w 4"/>
                <a:gd name="T25" fmla="*/ 2 h 4"/>
                <a:gd name="T26" fmla="*/ 3 w 4"/>
                <a:gd name="T27" fmla="*/ 2 h 4"/>
                <a:gd name="T28" fmla="*/ 2 w 4"/>
                <a:gd name="T29" fmla="*/ 3 h 4"/>
                <a:gd name="T30" fmla="*/ 1 w 4"/>
                <a:gd name="T31" fmla="*/ 2 h 4"/>
                <a:gd name="T32" fmla="*/ 2 w 4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3" name="Freeform 1342"/>
            <p:cNvSpPr>
              <a:spLocks noEditPoints="1"/>
            </p:cNvSpPr>
            <p:nvPr/>
          </p:nvSpPr>
          <p:spPr bwMode="auto">
            <a:xfrm>
              <a:off x="11314113" y="4978400"/>
              <a:ext cx="52388" cy="71438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  <a:gd name="T10" fmla="*/ 1 w 3"/>
                <a:gd name="T11" fmla="*/ 2 h 4"/>
                <a:gd name="T12" fmla="*/ 1 w 3"/>
                <a:gd name="T13" fmla="*/ 2 h 4"/>
                <a:gd name="T14" fmla="*/ 1 w 3"/>
                <a:gd name="T15" fmla="*/ 2 h 4"/>
                <a:gd name="T16" fmla="*/ 2 w 3"/>
                <a:gd name="T17" fmla="*/ 2 h 4"/>
                <a:gd name="T18" fmla="*/ 2 w 3"/>
                <a:gd name="T19" fmla="*/ 2 h 4"/>
                <a:gd name="T20" fmla="*/ 2 w 3"/>
                <a:gd name="T21" fmla="*/ 2 h 4"/>
                <a:gd name="T22" fmla="*/ 2 w 3"/>
                <a:gd name="T23" fmla="*/ 3 h 4"/>
                <a:gd name="T24" fmla="*/ 2 w 3"/>
                <a:gd name="T25" fmla="*/ 3 h 4"/>
                <a:gd name="T26" fmla="*/ 1 w 3"/>
                <a:gd name="T27" fmla="*/ 2 h 4"/>
                <a:gd name="T28" fmla="*/ 1 w 3"/>
                <a:gd name="T29" fmla="*/ 3 h 4"/>
                <a:gd name="T30" fmla="*/ 1 w 3"/>
                <a:gd name="T31" fmla="*/ 3 h 4"/>
                <a:gd name="T32" fmla="*/ 1 w 3"/>
                <a:gd name="T3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4" name="Oval 1343"/>
            <p:cNvSpPr>
              <a:spLocks noChangeArrowheads="1"/>
            </p:cNvSpPr>
            <p:nvPr/>
          </p:nvSpPr>
          <p:spPr bwMode="auto">
            <a:xfrm>
              <a:off x="11101388" y="5156200"/>
              <a:ext cx="1588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5" name="Freeform 1344"/>
            <p:cNvSpPr>
              <a:spLocks noEditPoints="1"/>
            </p:cNvSpPr>
            <p:nvPr/>
          </p:nvSpPr>
          <p:spPr bwMode="auto">
            <a:xfrm>
              <a:off x="11066463" y="5138738"/>
              <a:ext cx="69850" cy="52388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2 h 3"/>
                <a:gd name="T8" fmla="*/ 2 w 4"/>
                <a:gd name="T9" fmla="*/ 3 h 3"/>
                <a:gd name="T10" fmla="*/ 2 w 4"/>
                <a:gd name="T11" fmla="*/ 1 h 3"/>
                <a:gd name="T12" fmla="*/ 3 w 4"/>
                <a:gd name="T13" fmla="*/ 2 h 3"/>
                <a:gd name="T14" fmla="*/ 2 w 4"/>
                <a:gd name="T15" fmla="*/ 3 h 3"/>
                <a:gd name="T16" fmla="*/ 1 w 4"/>
                <a:gd name="T17" fmla="*/ 2 h 3"/>
                <a:gd name="T18" fmla="*/ 2 w 4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  <a:moveTo>
                    <a:pt x="2" y="1"/>
                  </a:move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6" name="Freeform 1345"/>
            <p:cNvSpPr>
              <a:spLocks noEditPoints="1"/>
            </p:cNvSpPr>
            <p:nvPr/>
          </p:nvSpPr>
          <p:spPr bwMode="auto">
            <a:xfrm>
              <a:off x="11153775" y="5138738"/>
              <a:ext cx="53975" cy="52388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2 h 3"/>
                <a:gd name="T4" fmla="*/ 1 w 3"/>
                <a:gd name="T5" fmla="*/ 0 h 3"/>
                <a:gd name="T6" fmla="*/ 0 w 3"/>
                <a:gd name="T7" fmla="*/ 2 h 3"/>
                <a:gd name="T8" fmla="*/ 1 w 3"/>
                <a:gd name="T9" fmla="*/ 3 h 3"/>
                <a:gd name="T10" fmla="*/ 1 w 3"/>
                <a:gd name="T11" fmla="*/ 1 h 3"/>
                <a:gd name="T12" fmla="*/ 2 w 3"/>
                <a:gd name="T13" fmla="*/ 2 h 3"/>
                <a:gd name="T14" fmla="*/ 1 w 3"/>
                <a:gd name="T15" fmla="*/ 2 h 3"/>
                <a:gd name="T16" fmla="*/ 1 w 3"/>
                <a:gd name="T17" fmla="*/ 2 h 3"/>
                <a:gd name="T18" fmla="*/ 1 w 3"/>
                <a:gd name="T1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  <a:moveTo>
                    <a:pt x="1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7" name="Freeform 1346"/>
            <p:cNvSpPr>
              <a:spLocks noEditPoints="1"/>
            </p:cNvSpPr>
            <p:nvPr/>
          </p:nvSpPr>
          <p:spPr bwMode="auto">
            <a:xfrm>
              <a:off x="11225213" y="5138738"/>
              <a:ext cx="71438" cy="52388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2 h 3"/>
                <a:gd name="T8" fmla="*/ 2 w 4"/>
                <a:gd name="T9" fmla="*/ 3 h 3"/>
                <a:gd name="T10" fmla="*/ 1 w 4"/>
                <a:gd name="T11" fmla="*/ 1 h 3"/>
                <a:gd name="T12" fmla="*/ 3 w 4"/>
                <a:gd name="T13" fmla="*/ 1 h 3"/>
                <a:gd name="T14" fmla="*/ 3 w 4"/>
                <a:gd name="T15" fmla="*/ 2 h 3"/>
                <a:gd name="T16" fmla="*/ 1 w 4"/>
                <a:gd name="T17" fmla="*/ 2 h 3"/>
                <a:gd name="T18" fmla="*/ 1 w 4"/>
                <a:gd name="T19" fmla="*/ 1 h 3"/>
                <a:gd name="T20" fmla="*/ 1 w 4"/>
                <a:gd name="T21" fmla="*/ 2 h 3"/>
                <a:gd name="T22" fmla="*/ 3 w 4"/>
                <a:gd name="T23" fmla="*/ 2 h 3"/>
                <a:gd name="T24" fmla="*/ 3 w 4"/>
                <a:gd name="T25" fmla="*/ 2 h 3"/>
                <a:gd name="T26" fmla="*/ 1 w 4"/>
                <a:gd name="T2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1" y="1"/>
                  </a:lnTo>
                  <a:close/>
                  <a:moveTo>
                    <a:pt x="1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8" name="Freeform 1347"/>
            <p:cNvSpPr>
              <a:spLocks noEditPoints="1"/>
            </p:cNvSpPr>
            <p:nvPr/>
          </p:nvSpPr>
          <p:spPr bwMode="auto">
            <a:xfrm>
              <a:off x="11314113" y="5138738"/>
              <a:ext cx="52388" cy="52388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2 h 3"/>
                <a:gd name="T4" fmla="*/ 1 w 3"/>
                <a:gd name="T5" fmla="*/ 0 h 3"/>
                <a:gd name="T6" fmla="*/ 0 w 3"/>
                <a:gd name="T7" fmla="*/ 2 h 3"/>
                <a:gd name="T8" fmla="*/ 1 w 3"/>
                <a:gd name="T9" fmla="*/ 3 h 3"/>
                <a:gd name="T10" fmla="*/ 1 w 3"/>
                <a:gd name="T11" fmla="*/ 2 h 3"/>
                <a:gd name="T12" fmla="*/ 1 w 3"/>
                <a:gd name="T13" fmla="*/ 2 h 3"/>
                <a:gd name="T14" fmla="*/ 1 w 3"/>
                <a:gd name="T15" fmla="*/ 1 h 3"/>
                <a:gd name="T16" fmla="*/ 2 w 3"/>
                <a:gd name="T17" fmla="*/ 1 h 3"/>
                <a:gd name="T18" fmla="*/ 2 w 3"/>
                <a:gd name="T19" fmla="*/ 2 h 3"/>
                <a:gd name="T20" fmla="*/ 2 w 3"/>
                <a:gd name="T21" fmla="*/ 2 h 3"/>
                <a:gd name="T22" fmla="*/ 2 w 3"/>
                <a:gd name="T23" fmla="*/ 2 h 3"/>
                <a:gd name="T24" fmla="*/ 2 w 3"/>
                <a:gd name="T25" fmla="*/ 2 h 3"/>
                <a:gd name="T26" fmla="*/ 2 w 3"/>
                <a:gd name="T27" fmla="*/ 2 h 3"/>
                <a:gd name="T28" fmla="*/ 1 w 3"/>
                <a:gd name="T29" fmla="*/ 2 h 3"/>
                <a:gd name="T30" fmla="*/ 1 w 3"/>
                <a:gd name="T31" fmla="*/ 2 h 3"/>
                <a:gd name="T32" fmla="*/ 1 w 3"/>
                <a:gd name="T3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09" name="Freeform 1348"/>
            <p:cNvSpPr>
              <a:spLocks noEditPoints="1"/>
            </p:cNvSpPr>
            <p:nvPr/>
          </p:nvSpPr>
          <p:spPr bwMode="auto">
            <a:xfrm>
              <a:off x="11066463" y="5067300"/>
              <a:ext cx="69850" cy="539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0 w 4"/>
                <a:gd name="T7" fmla="*/ 1 h 3"/>
                <a:gd name="T8" fmla="*/ 2 w 4"/>
                <a:gd name="T9" fmla="*/ 3 h 3"/>
                <a:gd name="T10" fmla="*/ 2 w 4"/>
                <a:gd name="T11" fmla="*/ 1 h 3"/>
                <a:gd name="T12" fmla="*/ 2 w 4"/>
                <a:gd name="T13" fmla="*/ 1 h 3"/>
                <a:gd name="T14" fmla="*/ 2 w 4"/>
                <a:gd name="T15" fmla="*/ 2 h 3"/>
                <a:gd name="T16" fmla="*/ 2 w 4"/>
                <a:gd name="T17" fmla="*/ 2 h 3"/>
                <a:gd name="T18" fmla="*/ 2 w 4"/>
                <a:gd name="T19" fmla="*/ 1 h 3"/>
                <a:gd name="T20" fmla="*/ 2 w 4"/>
                <a:gd name="T21" fmla="*/ 1 h 3"/>
                <a:gd name="T22" fmla="*/ 1 w 4"/>
                <a:gd name="T23" fmla="*/ 1 h 3"/>
                <a:gd name="T24" fmla="*/ 1 w 4"/>
                <a:gd name="T25" fmla="*/ 1 h 3"/>
                <a:gd name="T26" fmla="*/ 2 w 4"/>
                <a:gd name="T2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0" name="Freeform 1349"/>
            <p:cNvSpPr>
              <a:spLocks noEditPoints="1"/>
            </p:cNvSpPr>
            <p:nvPr/>
          </p:nvSpPr>
          <p:spPr bwMode="auto">
            <a:xfrm>
              <a:off x="11153775" y="5067300"/>
              <a:ext cx="53975" cy="5397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1 w 3"/>
                <a:gd name="T5" fmla="*/ 0 h 3"/>
                <a:gd name="T6" fmla="*/ 0 w 3"/>
                <a:gd name="T7" fmla="*/ 1 h 3"/>
                <a:gd name="T8" fmla="*/ 1 w 3"/>
                <a:gd name="T9" fmla="*/ 3 h 3"/>
                <a:gd name="T10" fmla="*/ 1 w 3"/>
                <a:gd name="T11" fmla="*/ 2 h 3"/>
                <a:gd name="T12" fmla="*/ 1 w 3"/>
                <a:gd name="T13" fmla="*/ 2 h 3"/>
                <a:gd name="T14" fmla="*/ 2 w 3"/>
                <a:gd name="T15" fmla="*/ 1 h 3"/>
                <a:gd name="T16" fmla="*/ 1 w 3"/>
                <a:gd name="T17" fmla="*/ 1 h 3"/>
                <a:gd name="T18" fmla="*/ 1 w 3"/>
                <a:gd name="T19" fmla="*/ 1 h 3"/>
                <a:gd name="T20" fmla="*/ 1 w 3"/>
                <a:gd name="T21" fmla="*/ 1 h 3"/>
                <a:gd name="T22" fmla="*/ 1 w 3"/>
                <a:gd name="T23" fmla="*/ 0 h 3"/>
                <a:gd name="T24" fmla="*/ 2 w 3"/>
                <a:gd name="T25" fmla="*/ 1 h 3"/>
                <a:gd name="T26" fmla="*/ 2 w 3"/>
                <a:gd name="T27" fmla="*/ 2 h 3"/>
                <a:gd name="T28" fmla="*/ 1 w 3"/>
                <a:gd name="T29" fmla="*/ 2 h 3"/>
                <a:gd name="T30" fmla="*/ 1 w 3"/>
                <a:gd name="T31" fmla="*/ 2 h 3"/>
                <a:gd name="T32" fmla="*/ 2 w 3"/>
                <a:gd name="T33" fmla="*/ 2 h 3"/>
                <a:gd name="T34" fmla="*/ 2 w 3"/>
                <a:gd name="T35" fmla="*/ 2 h 3"/>
                <a:gd name="T36" fmla="*/ 1 w 3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1" name="Freeform 1350"/>
            <p:cNvSpPr>
              <a:spLocks noEditPoints="1"/>
            </p:cNvSpPr>
            <p:nvPr/>
          </p:nvSpPr>
          <p:spPr bwMode="auto">
            <a:xfrm>
              <a:off x="11225213" y="5067300"/>
              <a:ext cx="71438" cy="53975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1 h 3"/>
                <a:gd name="T4" fmla="*/ 2 w 4"/>
                <a:gd name="T5" fmla="*/ 0 h 3"/>
                <a:gd name="T6" fmla="*/ 0 w 4"/>
                <a:gd name="T7" fmla="*/ 1 h 3"/>
                <a:gd name="T8" fmla="*/ 2 w 4"/>
                <a:gd name="T9" fmla="*/ 3 h 3"/>
                <a:gd name="T10" fmla="*/ 2 w 4"/>
                <a:gd name="T11" fmla="*/ 1 h 3"/>
                <a:gd name="T12" fmla="*/ 2 w 4"/>
                <a:gd name="T13" fmla="*/ 1 h 3"/>
                <a:gd name="T14" fmla="*/ 2 w 4"/>
                <a:gd name="T15" fmla="*/ 1 h 3"/>
                <a:gd name="T16" fmla="*/ 2 w 4"/>
                <a:gd name="T17" fmla="*/ 1 h 3"/>
                <a:gd name="T18" fmla="*/ 2 w 4"/>
                <a:gd name="T19" fmla="*/ 1 h 3"/>
                <a:gd name="T20" fmla="*/ 2 w 4"/>
                <a:gd name="T21" fmla="*/ 1 h 3"/>
                <a:gd name="T22" fmla="*/ 1 w 4"/>
                <a:gd name="T23" fmla="*/ 1 h 3"/>
                <a:gd name="T24" fmla="*/ 1 w 4"/>
                <a:gd name="T25" fmla="*/ 1 h 3"/>
                <a:gd name="T26" fmla="*/ 2 w 4"/>
                <a:gd name="T27" fmla="*/ 0 h 3"/>
                <a:gd name="T28" fmla="*/ 3 w 4"/>
                <a:gd name="T29" fmla="*/ 1 h 3"/>
                <a:gd name="T30" fmla="*/ 2 w 4"/>
                <a:gd name="T31" fmla="*/ 1 h 3"/>
                <a:gd name="T32" fmla="*/ 2 w 4"/>
                <a:gd name="T33" fmla="*/ 1 h 3"/>
                <a:gd name="T34" fmla="*/ 3 w 4"/>
                <a:gd name="T35" fmla="*/ 2 h 3"/>
                <a:gd name="T36" fmla="*/ 2 w 4"/>
                <a:gd name="T37" fmla="*/ 2 h 3"/>
                <a:gd name="T38" fmla="*/ 1 w 4"/>
                <a:gd name="T39" fmla="*/ 2 h 3"/>
                <a:gd name="T40" fmla="*/ 1 w 4"/>
                <a:gd name="T41" fmla="*/ 2 h 3"/>
                <a:gd name="T42" fmla="*/ 2 w 4"/>
                <a:gd name="T43" fmla="*/ 2 h 3"/>
                <a:gd name="T44" fmla="*/ 2 w 4"/>
                <a:gd name="T45" fmla="*/ 2 h 3"/>
                <a:gd name="T46" fmla="*/ 2 w 4"/>
                <a:gd name="T4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2" name="Freeform 1351"/>
            <p:cNvSpPr>
              <a:spLocks noEditPoints="1"/>
            </p:cNvSpPr>
            <p:nvPr/>
          </p:nvSpPr>
          <p:spPr bwMode="auto">
            <a:xfrm>
              <a:off x="11314113" y="5067300"/>
              <a:ext cx="52388" cy="53975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1 h 3"/>
                <a:gd name="T10" fmla="*/ 2 w 3"/>
                <a:gd name="T11" fmla="*/ 2 h 3"/>
                <a:gd name="T12" fmla="*/ 1 w 3"/>
                <a:gd name="T13" fmla="*/ 2 h 3"/>
                <a:gd name="T14" fmla="*/ 1 w 3"/>
                <a:gd name="T15" fmla="*/ 1 h 3"/>
                <a:gd name="T16" fmla="*/ 2 w 3"/>
                <a:gd name="T17" fmla="*/ 1 h 3"/>
                <a:gd name="T18" fmla="*/ 2 w 3"/>
                <a:gd name="T1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3" name="Freeform 1352"/>
            <p:cNvSpPr>
              <a:spLocks noEditPoints="1"/>
            </p:cNvSpPr>
            <p:nvPr/>
          </p:nvSpPr>
          <p:spPr bwMode="auto">
            <a:xfrm>
              <a:off x="11012488" y="4730750"/>
              <a:ext cx="407988" cy="514350"/>
            </a:xfrm>
            <a:custGeom>
              <a:avLst/>
              <a:gdLst>
                <a:gd name="T0" fmla="*/ 21 w 23"/>
                <a:gd name="T1" fmla="*/ 0 h 29"/>
                <a:gd name="T2" fmla="*/ 2 w 23"/>
                <a:gd name="T3" fmla="*/ 0 h 29"/>
                <a:gd name="T4" fmla="*/ 0 w 23"/>
                <a:gd name="T5" fmla="*/ 1 h 29"/>
                <a:gd name="T6" fmla="*/ 0 w 23"/>
                <a:gd name="T7" fmla="*/ 28 h 29"/>
                <a:gd name="T8" fmla="*/ 2 w 23"/>
                <a:gd name="T9" fmla="*/ 29 h 29"/>
                <a:gd name="T10" fmla="*/ 21 w 23"/>
                <a:gd name="T11" fmla="*/ 29 h 29"/>
                <a:gd name="T12" fmla="*/ 23 w 23"/>
                <a:gd name="T13" fmla="*/ 28 h 29"/>
                <a:gd name="T14" fmla="*/ 23 w 23"/>
                <a:gd name="T15" fmla="*/ 1 h 29"/>
                <a:gd name="T16" fmla="*/ 21 w 23"/>
                <a:gd name="T17" fmla="*/ 0 h 29"/>
                <a:gd name="T18" fmla="*/ 2 w 23"/>
                <a:gd name="T19" fmla="*/ 2 h 29"/>
                <a:gd name="T20" fmla="*/ 3 w 23"/>
                <a:gd name="T21" fmla="*/ 1 h 29"/>
                <a:gd name="T22" fmla="*/ 20 w 23"/>
                <a:gd name="T23" fmla="*/ 1 h 29"/>
                <a:gd name="T24" fmla="*/ 21 w 23"/>
                <a:gd name="T25" fmla="*/ 2 h 29"/>
                <a:gd name="T26" fmla="*/ 21 w 23"/>
                <a:gd name="T27" fmla="*/ 7 h 29"/>
                <a:gd name="T28" fmla="*/ 20 w 23"/>
                <a:gd name="T29" fmla="*/ 8 h 29"/>
                <a:gd name="T30" fmla="*/ 3 w 23"/>
                <a:gd name="T31" fmla="*/ 8 h 29"/>
                <a:gd name="T32" fmla="*/ 2 w 23"/>
                <a:gd name="T33" fmla="*/ 7 h 29"/>
                <a:gd name="T34" fmla="*/ 2 w 23"/>
                <a:gd name="T35" fmla="*/ 2 h 29"/>
                <a:gd name="T36" fmla="*/ 21 w 23"/>
                <a:gd name="T37" fmla="*/ 27 h 29"/>
                <a:gd name="T38" fmla="*/ 2 w 23"/>
                <a:gd name="T39" fmla="*/ 27 h 29"/>
                <a:gd name="T40" fmla="*/ 2 w 23"/>
                <a:gd name="T41" fmla="*/ 9 h 29"/>
                <a:gd name="T42" fmla="*/ 21 w 23"/>
                <a:gd name="T43" fmla="*/ 9 h 29"/>
                <a:gd name="T44" fmla="*/ 21 w 23"/>
                <a:gd name="T45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29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2" y="29"/>
                    <a:pt x="23" y="28"/>
                    <a:pt x="23" y="28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lose/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2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8"/>
                    <a:pt x="20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lnTo>
                    <a:pt x="2" y="2"/>
                  </a:lnTo>
                  <a:close/>
                  <a:moveTo>
                    <a:pt x="21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4" name="Freeform 1353"/>
            <p:cNvSpPr>
              <a:spLocks noEditPoints="1"/>
            </p:cNvSpPr>
            <p:nvPr/>
          </p:nvSpPr>
          <p:spPr bwMode="auto">
            <a:xfrm>
              <a:off x="11066463" y="4783138"/>
              <a:ext cx="300038" cy="71438"/>
            </a:xfrm>
            <a:custGeom>
              <a:avLst/>
              <a:gdLst>
                <a:gd name="T0" fmla="*/ 189 w 189"/>
                <a:gd name="T1" fmla="*/ 0 h 45"/>
                <a:gd name="T2" fmla="*/ 0 w 189"/>
                <a:gd name="T3" fmla="*/ 0 h 45"/>
                <a:gd name="T4" fmla="*/ 0 w 189"/>
                <a:gd name="T5" fmla="*/ 45 h 45"/>
                <a:gd name="T6" fmla="*/ 189 w 189"/>
                <a:gd name="T7" fmla="*/ 45 h 45"/>
                <a:gd name="T8" fmla="*/ 189 w 189"/>
                <a:gd name="T9" fmla="*/ 0 h 45"/>
                <a:gd name="T10" fmla="*/ 156 w 189"/>
                <a:gd name="T11" fmla="*/ 0 h 45"/>
                <a:gd name="T12" fmla="*/ 167 w 189"/>
                <a:gd name="T13" fmla="*/ 0 h 45"/>
                <a:gd name="T14" fmla="*/ 178 w 189"/>
                <a:gd name="T15" fmla="*/ 0 h 45"/>
                <a:gd name="T16" fmla="*/ 167 w 189"/>
                <a:gd name="T17" fmla="*/ 0 h 45"/>
                <a:gd name="T18" fmla="*/ 156 w 189"/>
                <a:gd name="T19" fmla="*/ 0 h 45"/>
                <a:gd name="T20" fmla="*/ 156 w 189"/>
                <a:gd name="T21" fmla="*/ 0 h 45"/>
                <a:gd name="T22" fmla="*/ 156 w 189"/>
                <a:gd name="T23" fmla="*/ 0 h 45"/>
                <a:gd name="T24" fmla="*/ 156 w 189"/>
                <a:gd name="T25" fmla="*/ 34 h 45"/>
                <a:gd name="T26" fmla="*/ 156 w 189"/>
                <a:gd name="T27" fmla="*/ 23 h 45"/>
                <a:gd name="T28" fmla="*/ 156 w 189"/>
                <a:gd name="T29" fmla="*/ 23 h 45"/>
                <a:gd name="T30" fmla="*/ 156 w 189"/>
                <a:gd name="T31" fmla="*/ 12 h 45"/>
                <a:gd name="T32" fmla="*/ 156 w 189"/>
                <a:gd name="T33" fmla="*/ 0 h 45"/>
                <a:gd name="T34" fmla="*/ 156 w 189"/>
                <a:gd name="T35" fmla="*/ 0 h 45"/>
                <a:gd name="T36" fmla="*/ 156 w 189"/>
                <a:gd name="T37" fmla="*/ 0 h 45"/>
                <a:gd name="T38" fmla="*/ 156 w 189"/>
                <a:gd name="T39" fmla="*/ 12 h 45"/>
                <a:gd name="T40" fmla="*/ 156 w 189"/>
                <a:gd name="T41" fmla="*/ 23 h 45"/>
                <a:gd name="T42" fmla="*/ 156 w 189"/>
                <a:gd name="T43" fmla="*/ 23 h 45"/>
                <a:gd name="T44" fmla="*/ 156 w 189"/>
                <a:gd name="T45" fmla="*/ 34 h 45"/>
                <a:gd name="T46" fmla="*/ 156 w 189"/>
                <a:gd name="T47" fmla="*/ 34 h 45"/>
                <a:gd name="T48" fmla="*/ 156 w 189"/>
                <a:gd name="T49" fmla="*/ 34 h 45"/>
                <a:gd name="T50" fmla="*/ 167 w 189"/>
                <a:gd name="T51" fmla="*/ 34 h 45"/>
                <a:gd name="T52" fmla="*/ 156 w 189"/>
                <a:gd name="T53" fmla="*/ 34 h 45"/>
                <a:gd name="T54" fmla="*/ 156 w 189"/>
                <a:gd name="T55" fmla="*/ 34 h 45"/>
                <a:gd name="T56" fmla="*/ 156 w 189"/>
                <a:gd name="T57" fmla="*/ 34 h 45"/>
                <a:gd name="T58" fmla="*/ 167 w 189"/>
                <a:gd name="T59" fmla="*/ 34 h 45"/>
                <a:gd name="T60" fmla="*/ 167 w 189"/>
                <a:gd name="T61" fmla="*/ 34 h 45"/>
                <a:gd name="T62" fmla="*/ 167 w 189"/>
                <a:gd name="T63" fmla="*/ 34 h 45"/>
                <a:gd name="T64" fmla="*/ 178 w 189"/>
                <a:gd name="T65" fmla="*/ 12 h 45"/>
                <a:gd name="T66" fmla="*/ 167 w 189"/>
                <a:gd name="T67" fmla="*/ 23 h 45"/>
                <a:gd name="T68" fmla="*/ 178 w 189"/>
                <a:gd name="T69" fmla="*/ 23 h 45"/>
                <a:gd name="T70" fmla="*/ 178 w 189"/>
                <a:gd name="T71" fmla="*/ 34 h 45"/>
                <a:gd name="T72" fmla="*/ 167 w 189"/>
                <a:gd name="T73" fmla="*/ 34 h 45"/>
                <a:gd name="T74" fmla="*/ 167 w 189"/>
                <a:gd name="T75" fmla="*/ 34 h 45"/>
                <a:gd name="T76" fmla="*/ 167 w 189"/>
                <a:gd name="T77" fmla="*/ 23 h 45"/>
                <a:gd name="T78" fmla="*/ 167 w 189"/>
                <a:gd name="T79" fmla="*/ 23 h 45"/>
                <a:gd name="T80" fmla="*/ 167 w 189"/>
                <a:gd name="T81" fmla="*/ 12 h 45"/>
                <a:gd name="T82" fmla="*/ 167 w 189"/>
                <a:gd name="T83" fmla="*/ 0 h 45"/>
                <a:gd name="T84" fmla="*/ 178 w 189"/>
                <a:gd name="T85" fmla="*/ 0 h 45"/>
                <a:gd name="T86" fmla="*/ 178 w 189"/>
                <a:gd name="T87" fmla="*/ 0 h 45"/>
                <a:gd name="T88" fmla="*/ 178 w 189"/>
                <a:gd name="T89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" h="45">
                  <a:moveTo>
                    <a:pt x="189" y="0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189" y="45"/>
                  </a:lnTo>
                  <a:lnTo>
                    <a:pt x="189" y="0"/>
                  </a:lnTo>
                  <a:close/>
                  <a:moveTo>
                    <a:pt x="156" y="0"/>
                  </a:moveTo>
                  <a:lnTo>
                    <a:pt x="167" y="0"/>
                  </a:lnTo>
                  <a:lnTo>
                    <a:pt x="178" y="0"/>
                  </a:lnTo>
                  <a:lnTo>
                    <a:pt x="167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6" y="0"/>
                  </a:lnTo>
                  <a:close/>
                  <a:moveTo>
                    <a:pt x="156" y="34"/>
                  </a:moveTo>
                  <a:lnTo>
                    <a:pt x="156" y="23"/>
                  </a:lnTo>
                  <a:lnTo>
                    <a:pt x="156" y="23"/>
                  </a:lnTo>
                  <a:lnTo>
                    <a:pt x="156" y="1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56" y="12"/>
                  </a:lnTo>
                  <a:lnTo>
                    <a:pt x="156" y="23"/>
                  </a:lnTo>
                  <a:lnTo>
                    <a:pt x="156" y="23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56" y="34"/>
                  </a:lnTo>
                  <a:close/>
                  <a:moveTo>
                    <a:pt x="167" y="34"/>
                  </a:moveTo>
                  <a:lnTo>
                    <a:pt x="156" y="34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67" y="34"/>
                  </a:lnTo>
                  <a:lnTo>
                    <a:pt x="167" y="34"/>
                  </a:lnTo>
                  <a:lnTo>
                    <a:pt x="167" y="34"/>
                  </a:lnTo>
                  <a:close/>
                  <a:moveTo>
                    <a:pt x="178" y="12"/>
                  </a:moveTo>
                  <a:lnTo>
                    <a:pt x="167" y="23"/>
                  </a:lnTo>
                  <a:lnTo>
                    <a:pt x="178" y="23"/>
                  </a:lnTo>
                  <a:lnTo>
                    <a:pt x="178" y="34"/>
                  </a:lnTo>
                  <a:lnTo>
                    <a:pt x="167" y="34"/>
                  </a:lnTo>
                  <a:lnTo>
                    <a:pt x="167" y="34"/>
                  </a:lnTo>
                  <a:lnTo>
                    <a:pt x="167" y="23"/>
                  </a:lnTo>
                  <a:lnTo>
                    <a:pt x="167" y="23"/>
                  </a:lnTo>
                  <a:lnTo>
                    <a:pt x="167" y="12"/>
                  </a:lnTo>
                  <a:lnTo>
                    <a:pt x="167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7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912869" y="5899324"/>
            <a:ext cx="566738" cy="512763"/>
            <a:chOff x="11880850" y="5653088"/>
            <a:chExt cx="566738" cy="5127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Freeform 1169"/>
            <p:cNvSpPr>
              <a:spLocks/>
            </p:cNvSpPr>
            <p:nvPr/>
          </p:nvSpPr>
          <p:spPr bwMode="auto">
            <a:xfrm>
              <a:off x="11987213" y="5811838"/>
              <a:ext cx="17463" cy="174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1 w 1"/>
                <a:gd name="T33" fmla="*/ 1 h 1"/>
                <a:gd name="T34" fmla="*/ 1 w 1"/>
                <a:gd name="T35" fmla="*/ 0 h 1"/>
                <a:gd name="T36" fmla="*/ 0 w 1"/>
                <a:gd name="T37" fmla="*/ 0 h 1"/>
                <a:gd name="T38" fmla="*/ 0 w 1"/>
                <a:gd name="T3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7" name="Freeform 1170"/>
            <p:cNvSpPr>
              <a:spLocks/>
            </p:cNvSpPr>
            <p:nvPr/>
          </p:nvSpPr>
          <p:spPr bwMode="auto">
            <a:xfrm>
              <a:off x="11952288" y="58118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1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1 h 1"/>
                <a:gd name="T52" fmla="*/ 1 w 1"/>
                <a:gd name="T53" fmla="*/ 1 h 1"/>
                <a:gd name="T54" fmla="*/ 0 w 1"/>
                <a:gd name="T55" fmla="*/ 1 h 1"/>
                <a:gd name="T56" fmla="*/ 1 w 1"/>
                <a:gd name="T57" fmla="*/ 1 h 1"/>
                <a:gd name="T58" fmla="*/ 1 w 1"/>
                <a:gd name="T59" fmla="*/ 1 h 1"/>
                <a:gd name="T60" fmla="*/ 1 w 1"/>
                <a:gd name="T6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8" name="Freeform 1171"/>
            <p:cNvSpPr>
              <a:spLocks/>
            </p:cNvSpPr>
            <p:nvPr/>
          </p:nvSpPr>
          <p:spPr bwMode="auto">
            <a:xfrm>
              <a:off x="12022138" y="5811838"/>
              <a:ext cx="17463" cy="17463"/>
            </a:xfrm>
            <a:custGeom>
              <a:avLst/>
              <a:gdLst>
                <a:gd name="T0" fmla="*/ 11 w 11"/>
                <a:gd name="T1" fmla="*/ 11 h 11"/>
                <a:gd name="T2" fmla="*/ 11 w 11"/>
                <a:gd name="T3" fmla="*/ 0 h 11"/>
                <a:gd name="T4" fmla="*/ 11 w 11"/>
                <a:gd name="T5" fmla="*/ 11 h 11"/>
                <a:gd name="T6" fmla="*/ 11 w 11"/>
                <a:gd name="T7" fmla="*/ 11 h 11"/>
                <a:gd name="T8" fmla="*/ 11 w 11"/>
                <a:gd name="T9" fmla="*/ 0 h 11"/>
                <a:gd name="T10" fmla="*/ 11 w 11"/>
                <a:gd name="T11" fmla="*/ 0 h 11"/>
                <a:gd name="T12" fmla="*/ 11 w 11"/>
                <a:gd name="T13" fmla="*/ 11 h 11"/>
                <a:gd name="T14" fmla="*/ 11 w 11"/>
                <a:gd name="T15" fmla="*/ 0 h 11"/>
                <a:gd name="T16" fmla="*/ 0 w 11"/>
                <a:gd name="T17" fmla="*/ 0 h 11"/>
                <a:gd name="T18" fmla="*/ 0 w 11"/>
                <a:gd name="T19" fmla="*/ 11 h 11"/>
                <a:gd name="T20" fmla="*/ 0 w 11"/>
                <a:gd name="T21" fmla="*/ 11 h 11"/>
                <a:gd name="T22" fmla="*/ 0 w 11"/>
                <a:gd name="T23" fmla="*/ 0 h 11"/>
                <a:gd name="T24" fmla="*/ 11 w 11"/>
                <a:gd name="T25" fmla="*/ 11 h 11"/>
                <a:gd name="T26" fmla="*/ 11 w 11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11" y="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11"/>
                  </a:ln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19" name="Freeform 1172"/>
            <p:cNvSpPr>
              <a:spLocks noEditPoints="1"/>
            </p:cNvSpPr>
            <p:nvPr/>
          </p:nvSpPr>
          <p:spPr bwMode="auto">
            <a:xfrm>
              <a:off x="12058650" y="5811838"/>
              <a:ext cx="17463" cy="174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0 w 1"/>
                <a:gd name="T21" fmla="*/ 0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0 w 1"/>
                <a:gd name="T3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0" name="Freeform 1173"/>
            <p:cNvSpPr>
              <a:spLocks/>
            </p:cNvSpPr>
            <p:nvPr/>
          </p:nvSpPr>
          <p:spPr bwMode="auto">
            <a:xfrm>
              <a:off x="12093575" y="5811838"/>
              <a:ext cx="17463" cy="17463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11 h 11"/>
                <a:gd name="T4" fmla="*/ 11 w 11"/>
                <a:gd name="T5" fmla="*/ 0 h 11"/>
                <a:gd name="T6" fmla="*/ 11 w 11"/>
                <a:gd name="T7" fmla="*/ 0 h 11"/>
                <a:gd name="T8" fmla="*/ 11 w 11"/>
                <a:gd name="T9" fmla="*/ 0 h 11"/>
                <a:gd name="T10" fmla="*/ 0 w 11"/>
                <a:gd name="T11" fmla="*/ 0 h 11"/>
                <a:gd name="T12" fmla="*/ 0 w 11"/>
                <a:gd name="T13" fmla="*/ 0 h 11"/>
                <a:gd name="T14" fmla="*/ 0 w 11"/>
                <a:gd name="T15" fmla="*/ 0 h 11"/>
                <a:gd name="T16" fmla="*/ 0 w 11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11" y="1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1" name="Freeform 1174"/>
            <p:cNvSpPr>
              <a:spLocks/>
            </p:cNvSpPr>
            <p:nvPr/>
          </p:nvSpPr>
          <p:spPr bwMode="auto">
            <a:xfrm>
              <a:off x="12111038" y="58118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0 h 1"/>
                <a:gd name="T36" fmla="*/ 1 w 1"/>
                <a:gd name="T37" fmla="*/ 0 h 1"/>
                <a:gd name="T38" fmla="*/ 1 w 1"/>
                <a:gd name="T3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2" name="Freeform 1175"/>
            <p:cNvSpPr>
              <a:spLocks noEditPoints="1"/>
            </p:cNvSpPr>
            <p:nvPr/>
          </p:nvSpPr>
          <p:spPr bwMode="auto">
            <a:xfrm>
              <a:off x="12182475" y="58118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3" name="Freeform 1176"/>
            <p:cNvSpPr>
              <a:spLocks/>
            </p:cNvSpPr>
            <p:nvPr/>
          </p:nvSpPr>
          <p:spPr bwMode="auto">
            <a:xfrm>
              <a:off x="12145963" y="5811838"/>
              <a:ext cx="36513" cy="17463"/>
            </a:xfrm>
            <a:custGeom>
              <a:avLst/>
              <a:gdLst>
                <a:gd name="T0" fmla="*/ 11 w 23"/>
                <a:gd name="T1" fmla="*/ 0 h 11"/>
                <a:gd name="T2" fmla="*/ 23 w 23"/>
                <a:gd name="T3" fmla="*/ 11 h 11"/>
                <a:gd name="T4" fmla="*/ 23 w 23"/>
                <a:gd name="T5" fmla="*/ 11 h 11"/>
                <a:gd name="T6" fmla="*/ 23 w 23"/>
                <a:gd name="T7" fmla="*/ 0 h 11"/>
                <a:gd name="T8" fmla="*/ 23 w 23"/>
                <a:gd name="T9" fmla="*/ 0 h 11"/>
                <a:gd name="T10" fmla="*/ 23 w 23"/>
                <a:gd name="T11" fmla="*/ 11 h 11"/>
                <a:gd name="T12" fmla="*/ 11 w 23"/>
                <a:gd name="T13" fmla="*/ 0 h 11"/>
                <a:gd name="T14" fmla="*/ 11 w 23"/>
                <a:gd name="T15" fmla="*/ 0 h 11"/>
                <a:gd name="T16" fmla="*/ 11 w 23"/>
                <a:gd name="T17" fmla="*/ 11 h 11"/>
                <a:gd name="T18" fmla="*/ 11 w 23"/>
                <a:gd name="T19" fmla="*/ 0 h 11"/>
                <a:gd name="T20" fmla="*/ 0 w 23"/>
                <a:gd name="T21" fmla="*/ 0 h 11"/>
                <a:gd name="T22" fmla="*/ 11 w 23"/>
                <a:gd name="T23" fmla="*/ 11 h 11"/>
                <a:gd name="T24" fmla="*/ 11 w 23"/>
                <a:gd name="T25" fmla="*/ 11 h 11"/>
                <a:gd name="T26" fmla="*/ 11 w 23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1">
                  <a:moveTo>
                    <a:pt x="11" y="0"/>
                  </a:moveTo>
                  <a:lnTo>
                    <a:pt x="23" y="11"/>
                  </a:lnTo>
                  <a:lnTo>
                    <a:pt x="23" y="11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1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11" y="0"/>
                  </a:lnTo>
                  <a:lnTo>
                    <a:pt x="0" y="0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4" name="Freeform 1177"/>
            <p:cNvSpPr>
              <a:spLocks/>
            </p:cNvSpPr>
            <p:nvPr/>
          </p:nvSpPr>
          <p:spPr bwMode="auto">
            <a:xfrm>
              <a:off x="12252325" y="58118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5" name="Freeform 1178"/>
            <p:cNvSpPr>
              <a:spLocks/>
            </p:cNvSpPr>
            <p:nvPr/>
          </p:nvSpPr>
          <p:spPr bwMode="auto">
            <a:xfrm>
              <a:off x="12234863" y="5811838"/>
              <a:ext cx="17463" cy="17463"/>
            </a:xfrm>
            <a:custGeom>
              <a:avLst/>
              <a:gdLst>
                <a:gd name="T0" fmla="*/ 0 w 11"/>
                <a:gd name="T1" fmla="*/ 11 h 11"/>
                <a:gd name="T2" fmla="*/ 0 w 11"/>
                <a:gd name="T3" fmla="*/ 11 h 11"/>
                <a:gd name="T4" fmla="*/ 0 w 11"/>
                <a:gd name="T5" fmla="*/ 0 h 11"/>
                <a:gd name="T6" fmla="*/ 11 w 11"/>
                <a:gd name="T7" fmla="*/ 0 h 11"/>
                <a:gd name="T8" fmla="*/ 11 w 11"/>
                <a:gd name="T9" fmla="*/ 0 h 11"/>
                <a:gd name="T10" fmla="*/ 0 w 11"/>
                <a:gd name="T11" fmla="*/ 0 h 11"/>
                <a:gd name="T12" fmla="*/ 0 w 11"/>
                <a:gd name="T13" fmla="*/ 0 h 11"/>
                <a:gd name="T14" fmla="*/ 0 w 11"/>
                <a:gd name="T15" fmla="*/ 0 h 11"/>
                <a:gd name="T16" fmla="*/ 0 w 11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6" name="Freeform 1179"/>
            <p:cNvSpPr>
              <a:spLocks/>
            </p:cNvSpPr>
            <p:nvPr/>
          </p:nvSpPr>
          <p:spPr bwMode="auto">
            <a:xfrm>
              <a:off x="12306300" y="58118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1 h 1"/>
                <a:gd name="T18" fmla="*/ 1 w 1"/>
                <a:gd name="T19" fmla="*/ 0 h 1"/>
                <a:gd name="T20" fmla="*/ 0 w 1"/>
                <a:gd name="T21" fmla="*/ 0 h 1"/>
                <a:gd name="T22" fmla="*/ 0 w 1"/>
                <a:gd name="T23" fmla="*/ 1 h 1"/>
                <a:gd name="T24" fmla="*/ 1 w 1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7" name="Freeform 1180"/>
            <p:cNvSpPr>
              <a:spLocks/>
            </p:cNvSpPr>
            <p:nvPr/>
          </p:nvSpPr>
          <p:spPr bwMode="auto">
            <a:xfrm>
              <a:off x="12288838" y="5811838"/>
              <a:ext cx="17463" cy="17463"/>
            </a:xfrm>
            <a:custGeom>
              <a:avLst/>
              <a:gdLst>
                <a:gd name="T0" fmla="*/ 0 w 11"/>
                <a:gd name="T1" fmla="*/ 11 h 11"/>
                <a:gd name="T2" fmla="*/ 11 w 11"/>
                <a:gd name="T3" fmla="*/ 11 h 11"/>
                <a:gd name="T4" fmla="*/ 11 w 11"/>
                <a:gd name="T5" fmla="*/ 11 h 11"/>
                <a:gd name="T6" fmla="*/ 0 w 11"/>
                <a:gd name="T7" fmla="*/ 11 h 11"/>
                <a:gd name="T8" fmla="*/ 0 w 11"/>
                <a:gd name="T9" fmla="*/ 0 h 11"/>
                <a:gd name="T10" fmla="*/ 11 w 11"/>
                <a:gd name="T11" fmla="*/ 0 h 11"/>
                <a:gd name="T12" fmla="*/ 11 w 11"/>
                <a:gd name="T13" fmla="*/ 0 h 11"/>
                <a:gd name="T14" fmla="*/ 0 w 11"/>
                <a:gd name="T15" fmla="*/ 0 h 11"/>
                <a:gd name="T16" fmla="*/ 0 w 11"/>
                <a:gd name="T17" fmla="*/ 11 h 11"/>
                <a:gd name="T18" fmla="*/ 0 w 11"/>
                <a:gd name="T19" fmla="*/ 11 h 11"/>
                <a:gd name="T20" fmla="*/ 0 w 11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lnTo>
                    <a:pt x="11" y="11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8" name="Freeform 1181"/>
            <p:cNvSpPr>
              <a:spLocks/>
            </p:cNvSpPr>
            <p:nvPr/>
          </p:nvSpPr>
          <p:spPr bwMode="auto">
            <a:xfrm>
              <a:off x="12341225" y="58118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1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1 w 1"/>
                <a:gd name="T35" fmla="*/ 0 h 1"/>
                <a:gd name="T36" fmla="*/ 1 w 1"/>
                <a:gd name="T37" fmla="*/ 0 h 1"/>
                <a:gd name="T38" fmla="*/ 1 w 1"/>
                <a:gd name="T39" fmla="*/ 0 h 1"/>
                <a:gd name="T40" fmla="*/ 1 w 1"/>
                <a:gd name="T41" fmla="*/ 0 h 1"/>
                <a:gd name="T42" fmla="*/ 1 w 1"/>
                <a:gd name="T43" fmla="*/ 0 h 1"/>
                <a:gd name="T44" fmla="*/ 1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1 h 1"/>
                <a:gd name="T52" fmla="*/ 1 w 1"/>
                <a:gd name="T53" fmla="*/ 1 h 1"/>
                <a:gd name="T54" fmla="*/ 1 w 1"/>
                <a:gd name="T55" fmla="*/ 1 h 1"/>
                <a:gd name="T56" fmla="*/ 1 w 1"/>
                <a:gd name="T57" fmla="*/ 1 h 1"/>
                <a:gd name="T58" fmla="*/ 1 w 1"/>
                <a:gd name="T59" fmla="*/ 1 h 1"/>
                <a:gd name="T60" fmla="*/ 1 w 1"/>
                <a:gd name="T6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29" name="Freeform 1182"/>
            <p:cNvSpPr>
              <a:spLocks noEditPoints="1"/>
            </p:cNvSpPr>
            <p:nvPr/>
          </p:nvSpPr>
          <p:spPr bwMode="auto">
            <a:xfrm>
              <a:off x="12376150" y="5811838"/>
              <a:ext cx="19050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1 h 1"/>
                <a:gd name="T18" fmla="*/ 0 w 1"/>
                <a:gd name="T19" fmla="*/ 1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0 w 1"/>
                <a:gd name="T39" fmla="*/ 1 h 1"/>
                <a:gd name="T40" fmla="*/ 0 w 1"/>
                <a:gd name="T41" fmla="*/ 1 h 1"/>
                <a:gd name="T42" fmla="*/ 0 w 1"/>
                <a:gd name="T43" fmla="*/ 1 h 1"/>
                <a:gd name="T44" fmla="*/ 0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1 h 1"/>
                <a:gd name="T52" fmla="*/ 0 w 1"/>
                <a:gd name="T53" fmla="*/ 1 h 1"/>
                <a:gd name="T54" fmla="*/ 0 w 1"/>
                <a:gd name="T55" fmla="*/ 1 h 1"/>
                <a:gd name="T56" fmla="*/ 0 w 1"/>
                <a:gd name="T57" fmla="*/ 1 h 1"/>
                <a:gd name="T58" fmla="*/ 0 w 1"/>
                <a:gd name="T59" fmla="*/ 1 h 1"/>
                <a:gd name="T60" fmla="*/ 0 w 1"/>
                <a:gd name="T61" fmla="*/ 1 h 1"/>
                <a:gd name="T62" fmla="*/ 0 w 1"/>
                <a:gd name="T63" fmla="*/ 1 h 1"/>
                <a:gd name="T64" fmla="*/ 0 w 1"/>
                <a:gd name="T65" fmla="*/ 1 h 1"/>
                <a:gd name="T66" fmla="*/ 0 w 1"/>
                <a:gd name="T67" fmla="*/ 1 h 1"/>
                <a:gd name="T68" fmla="*/ 0 w 1"/>
                <a:gd name="T6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0" name="Freeform 1183"/>
            <p:cNvSpPr>
              <a:spLocks/>
            </p:cNvSpPr>
            <p:nvPr/>
          </p:nvSpPr>
          <p:spPr bwMode="auto">
            <a:xfrm>
              <a:off x="11969750" y="59007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0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1 w 1"/>
                <a:gd name="T37" fmla="*/ 1 h 1"/>
                <a:gd name="T38" fmla="*/ 1 w 1"/>
                <a:gd name="T39" fmla="*/ 1 h 1"/>
                <a:gd name="T40" fmla="*/ 0 w 1"/>
                <a:gd name="T41" fmla="*/ 1 h 1"/>
                <a:gd name="T42" fmla="*/ 0 w 1"/>
                <a:gd name="T43" fmla="*/ 1 h 1"/>
                <a:gd name="T44" fmla="*/ 1 w 1"/>
                <a:gd name="T4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1" name="Freeform 1184"/>
            <p:cNvSpPr>
              <a:spLocks noEditPoints="1"/>
            </p:cNvSpPr>
            <p:nvPr/>
          </p:nvSpPr>
          <p:spPr bwMode="auto">
            <a:xfrm>
              <a:off x="11969750" y="5953126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1 h 1"/>
                <a:gd name="T18" fmla="*/ 1 w 1"/>
                <a:gd name="T19" fmla="*/ 1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0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0 h 1"/>
                <a:gd name="T48" fmla="*/ 1 w 1"/>
                <a:gd name="T49" fmla="*/ 0 h 1"/>
                <a:gd name="T50" fmla="*/ 0 w 1"/>
                <a:gd name="T51" fmla="*/ 0 h 1"/>
                <a:gd name="T52" fmla="*/ 0 w 1"/>
                <a:gd name="T53" fmla="*/ 0 h 1"/>
                <a:gd name="T54" fmla="*/ 0 w 1"/>
                <a:gd name="T55" fmla="*/ 0 h 1"/>
                <a:gd name="T56" fmla="*/ 1 w 1"/>
                <a:gd name="T57" fmla="*/ 0 h 1"/>
                <a:gd name="T58" fmla="*/ 1 w 1"/>
                <a:gd name="T59" fmla="*/ 0 h 1"/>
                <a:gd name="T60" fmla="*/ 1 w 1"/>
                <a:gd name="T61" fmla="*/ 0 h 1"/>
                <a:gd name="T62" fmla="*/ 1 w 1"/>
                <a:gd name="T6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2" name="Freeform 1185"/>
            <p:cNvSpPr>
              <a:spLocks noEditPoints="1"/>
            </p:cNvSpPr>
            <p:nvPr/>
          </p:nvSpPr>
          <p:spPr bwMode="auto">
            <a:xfrm>
              <a:off x="11987213" y="5989638"/>
              <a:ext cx="17463" cy="349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  <a:gd name="T22" fmla="*/ 0 w 1"/>
                <a:gd name="T23" fmla="*/ 1 h 2"/>
                <a:gd name="T24" fmla="*/ 0 w 1"/>
                <a:gd name="T25" fmla="*/ 1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0 h 2"/>
                <a:gd name="T32" fmla="*/ 0 w 1"/>
                <a:gd name="T33" fmla="*/ 1 h 2"/>
                <a:gd name="T34" fmla="*/ 0 w 1"/>
                <a:gd name="T35" fmla="*/ 1 h 2"/>
                <a:gd name="T36" fmla="*/ 0 w 1"/>
                <a:gd name="T37" fmla="*/ 2 h 2"/>
                <a:gd name="T38" fmla="*/ 0 w 1"/>
                <a:gd name="T39" fmla="*/ 2 h 2"/>
                <a:gd name="T40" fmla="*/ 0 w 1"/>
                <a:gd name="T41" fmla="*/ 1 h 2"/>
                <a:gd name="T42" fmla="*/ 0 w 1"/>
                <a:gd name="T43" fmla="*/ 1 h 2"/>
                <a:gd name="T44" fmla="*/ 0 w 1"/>
                <a:gd name="T45" fmla="*/ 1 h 2"/>
                <a:gd name="T46" fmla="*/ 0 w 1"/>
                <a:gd name="T47" fmla="*/ 1 h 2"/>
                <a:gd name="T48" fmla="*/ 0 w 1"/>
                <a:gd name="T49" fmla="*/ 2 h 2"/>
                <a:gd name="T50" fmla="*/ 0 w 1"/>
                <a:gd name="T51" fmla="*/ 2 h 2"/>
                <a:gd name="T52" fmla="*/ 0 w 1"/>
                <a:gd name="T53" fmla="*/ 2 h 2"/>
                <a:gd name="T54" fmla="*/ 0 w 1"/>
                <a:gd name="T55" fmla="*/ 2 h 2"/>
                <a:gd name="T56" fmla="*/ 0 w 1"/>
                <a:gd name="T57" fmla="*/ 1 h 2"/>
                <a:gd name="T58" fmla="*/ 0 w 1"/>
                <a:gd name="T5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3" name="Freeform 1186"/>
            <p:cNvSpPr>
              <a:spLocks/>
            </p:cNvSpPr>
            <p:nvPr/>
          </p:nvSpPr>
          <p:spPr bwMode="auto">
            <a:xfrm>
              <a:off x="11969750" y="5989638"/>
              <a:ext cx="0" cy="34925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4" name="Freeform 1187"/>
            <p:cNvSpPr>
              <a:spLocks/>
            </p:cNvSpPr>
            <p:nvPr/>
          </p:nvSpPr>
          <p:spPr bwMode="auto">
            <a:xfrm>
              <a:off x="12039600" y="5900738"/>
              <a:ext cx="19050" cy="174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1 h 1"/>
                <a:gd name="T22" fmla="*/ 0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0 w 1"/>
                <a:gd name="T31" fmla="*/ 1 h 1"/>
                <a:gd name="T32" fmla="*/ 0 w 1"/>
                <a:gd name="T33" fmla="*/ 1 h 1"/>
                <a:gd name="T34" fmla="*/ 0 w 1"/>
                <a:gd name="T35" fmla="*/ 1 h 1"/>
                <a:gd name="T36" fmla="*/ 0 w 1"/>
                <a:gd name="T37" fmla="*/ 1 h 1"/>
                <a:gd name="T38" fmla="*/ 0 w 1"/>
                <a:gd name="T39" fmla="*/ 1 h 1"/>
                <a:gd name="T40" fmla="*/ 0 w 1"/>
                <a:gd name="T41" fmla="*/ 1 h 1"/>
                <a:gd name="T42" fmla="*/ 1 w 1"/>
                <a:gd name="T43" fmla="*/ 1 h 1"/>
                <a:gd name="T44" fmla="*/ 1 w 1"/>
                <a:gd name="T45" fmla="*/ 1 h 1"/>
                <a:gd name="T46" fmla="*/ 1 w 1"/>
                <a:gd name="T47" fmla="*/ 1 h 1"/>
                <a:gd name="T48" fmla="*/ 1 w 1"/>
                <a:gd name="T49" fmla="*/ 1 h 1"/>
                <a:gd name="T50" fmla="*/ 1 w 1"/>
                <a:gd name="T51" fmla="*/ 0 h 1"/>
                <a:gd name="T52" fmla="*/ 1 w 1"/>
                <a:gd name="T53" fmla="*/ 0 h 1"/>
                <a:gd name="T54" fmla="*/ 1 w 1"/>
                <a:gd name="T55" fmla="*/ 0 h 1"/>
                <a:gd name="T56" fmla="*/ 1 w 1"/>
                <a:gd name="T57" fmla="*/ 0 h 1"/>
                <a:gd name="T58" fmla="*/ 0 w 1"/>
                <a:gd name="T59" fmla="*/ 0 h 1"/>
                <a:gd name="T60" fmla="*/ 0 w 1"/>
                <a:gd name="T6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5" name="Freeform 1188"/>
            <p:cNvSpPr>
              <a:spLocks/>
            </p:cNvSpPr>
            <p:nvPr/>
          </p:nvSpPr>
          <p:spPr bwMode="auto">
            <a:xfrm>
              <a:off x="12039600" y="5953126"/>
              <a:ext cx="0" cy="174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1 h 1"/>
                <a:gd name="T8" fmla="*/ 1 h 1"/>
                <a:gd name="T9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6" name="Freeform 1189"/>
            <p:cNvSpPr>
              <a:spLocks noEditPoints="1"/>
            </p:cNvSpPr>
            <p:nvPr/>
          </p:nvSpPr>
          <p:spPr bwMode="auto">
            <a:xfrm>
              <a:off x="12039600" y="5953126"/>
              <a:ext cx="19050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0 h 1"/>
                <a:gd name="T40" fmla="*/ 1 w 1"/>
                <a:gd name="T41" fmla="*/ 0 h 1"/>
                <a:gd name="T42" fmla="*/ 1 w 1"/>
                <a:gd name="T4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7" name="Freeform 1190"/>
            <p:cNvSpPr>
              <a:spLocks/>
            </p:cNvSpPr>
            <p:nvPr/>
          </p:nvSpPr>
          <p:spPr bwMode="auto">
            <a:xfrm>
              <a:off x="12058650" y="5989638"/>
              <a:ext cx="0" cy="34925"/>
            </a:xfrm>
            <a:custGeom>
              <a:avLst/>
              <a:gdLst>
                <a:gd name="T0" fmla="*/ 1 h 2"/>
                <a:gd name="T1" fmla="*/ 1 h 2"/>
                <a:gd name="T2" fmla="*/ 1 h 2"/>
                <a:gd name="T3" fmla="*/ 1 h 2"/>
                <a:gd name="T4" fmla="*/ 2 h 2"/>
                <a:gd name="T5" fmla="*/ 2 h 2"/>
                <a:gd name="T6" fmla="*/ 1 h 2"/>
                <a:gd name="T7" fmla="*/ 1 h 2"/>
                <a:gd name="T8" fmla="*/ 1 h 2"/>
                <a:gd name="T9" fmla="*/ 0 h 2"/>
                <a:gd name="T10" fmla="*/ 0 h 2"/>
                <a:gd name="T1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8" name="Freeform 1191"/>
            <p:cNvSpPr>
              <a:spLocks/>
            </p:cNvSpPr>
            <p:nvPr/>
          </p:nvSpPr>
          <p:spPr bwMode="auto">
            <a:xfrm>
              <a:off x="12039600" y="5989638"/>
              <a:ext cx="0" cy="34925"/>
            </a:xfrm>
            <a:custGeom>
              <a:avLst/>
              <a:gdLst>
                <a:gd name="T0" fmla="*/ 2 h 2"/>
                <a:gd name="T1" fmla="*/ 0 h 2"/>
                <a:gd name="T2" fmla="*/ 0 h 2"/>
                <a:gd name="T3" fmla="*/ 1 h 2"/>
                <a:gd name="T4" fmla="*/ 1 h 2"/>
                <a:gd name="T5" fmla="*/ 1 h 2"/>
                <a:gd name="T6" fmla="*/ 1 h 2"/>
                <a:gd name="T7" fmla="*/ 1 h 2"/>
                <a:gd name="T8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39" name="Freeform 1192"/>
            <p:cNvSpPr>
              <a:spLocks noEditPoints="1"/>
            </p:cNvSpPr>
            <p:nvPr/>
          </p:nvSpPr>
          <p:spPr bwMode="auto">
            <a:xfrm>
              <a:off x="12111038" y="5900738"/>
              <a:ext cx="17463" cy="17463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11 h 11"/>
                <a:gd name="T4" fmla="*/ 0 w 11"/>
                <a:gd name="T5" fmla="*/ 11 h 11"/>
                <a:gd name="T6" fmla="*/ 0 w 11"/>
                <a:gd name="T7" fmla="*/ 11 h 11"/>
                <a:gd name="T8" fmla="*/ 0 w 11"/>
                <a:gd name="T9" fmla="*/ 11 h 11"/>
                <a:gd name="T10" fmla="*/ 0 w 11"/>
                <a:gd name="T11" fmla="*/ 11 h 11"/>
                <a:gd name="T12" fmla="*/ 0 w 11"/>
                <a:gd name="T13" fmla="*/ 11 h 11"/>
                <a:gd name="T14" fmla="*/ 11 w 11"/>
                <a:gd name="T15" fmla="*/ 11 h 11"/>
                <a:gd name="T16" fmla="*/ 11 w 11"/>
                <a:gd name="T17" fmla="*/ 11 h 11"/>
                <a:gd name="T18" fmla="*/ 0 w 11"/>
                <a:gd name="T19" fmla="*/ 11 h 11"/>
                <a:gd name="T20" fmla="*/ 0 w 11"/>
                <a:gd name="T21" fmla="*/ 0 h 11"/>
                <a:gd name="T22" fmla="*/ 0 w 11"/>
                <a:gd name="T23" fmla="*/ 0 h 11"/>
                <a:gd name="T24" fmla="*/ 0 w 11"/>
                <a:gd name="T25" fmla="*/ 11 h 11"/>
                <a:gd name="T26" fmla="*/ 0 w 11"/>
                <a:gd name="T27" fmla="*/ 11 h 11"/>
                <a:gd name="T28" fmla="*/ 0 w 11"/>
                <a:gd name="T29" fmla="*/ 0 h 11"/>
                <a:gd name="T30" fmla="*/ 0 w 11"/>
                <a:gd name="T3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0" name="Freeform 1193"/>
            <p:cNvSpPr>
              <a:spLocks/>
            </p:cNvSpPr>
            <p:nvPr/>
          </p:nvSpPr>
          <p:spPr bwMode="auto">
            <a:xfrm>
              <a:off x="12111038" y="5953126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1 h 1"/>
                <a:gd name="T12" fmla="*/ 1 w 1"/>
                <a:gd name="T13" fmla="*/ 1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1" name="Freeform 1194"/>
            <p:cNvSpPr>
              <a:spLocks/>
            </p:cNvSpPr>
            <p:nvPr/>
          </p:nvSpPr>
          <p:spPr bwMode="auto">
            <a:xfrm>
              <a:off x="12093575" y="5953126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2" name="Freeform 1195"/>
            <p:cNvSpPr>
              <a:spLocks noEditPoints="1"/>
            </p:cNvSpPr>
            <p:nvPr/>
          </p:nvSpPr>
          <p:spPr bwMode="auto">
            <a:xfrm>
              <a:off x="12111038" y="5989638"/>
              <a:ext cx="17463" cy="3492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0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2 h 2"/>
                <a:gd name="T22" fmla="*/ 1 w 1"/>
                <a:gd name="T23" fmla="*/ 2 h 2"/>
                <a:gd name="T24" fmla="*/ 1 w 1"/>
                <a:gd name="T25" fmla="*/ 2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1 h 2"/>
                <a:gd name="T34" fmla="*/ 1 w 1"/>
                <a:gd name="T35" fmla="*/ 1 h 2"/>
                <a:gd name="T36" fmla="*/ 1 w 1"/>
                <a:gd name="T37" fmla="*/ 1 h 2"/>
                <a:gd name="T38" fmla="*/ 1 w 1"/>
                <a:gd name="T39" fmla="*/ 2 h 2"/>
                <a:gd name="T40" fmla="*/ 1 w 1"/>
                <a:gd name="T41" fmla="*/ 2 h 2"/>
                <a:gd name="T42" fmla="*/ 0 w 1"/>
                <a:gd name="T43" fmla="*/ 2 h 2"/>
                <a:gd name="T44" fmla="*/ 0 w 1"/>
                <a:gd name="T45" fmla="*/ 2 h 2"/>
                <a:gd name="T46" fmla="*/ 0 w 1"/>
                <a:gd name="T47" fmla="*/ 1 h 2"/>
                <a:gd name="T48" fmla="*/ 0 w 1"/>
                <a:gd name="T49" fmla="*/ 1 h 2"/>
                <a:gd name="T50" fmla="*/ 1 w 1"/>
                <a:gd name="T51" fmla="*/ 1 h 2"/>
                <a:gd name="T52" fmla="*/ 1 w 1"/>
                <a:gd name="T53" fmla="*/ 1 h 2"/>
                <a:gd name="T54" fmla="*/ 1 w 1"/>
                <a:gd name="T55" fmla="*/ 1 h 2"/>
                <a:gd name="T56" fmla="*/ 1 w 1"/>
                <a:gd name="T57" fmla="*/ 1 h 2"/>
                <a:gd name="T58" fmla="*/ 0 w 1"/>
                <a:gd name="T59" fmla="*/ 1 h 2"/>
                <a:gd name="T60" fmla="*/ 0 w 1"/>
                <a:gd name="T61" fmla="*/ 1 h 2"/>
                <a:gd name="T62" fmla="*/ 0 w 1"/>
                <a:gd name="T63" fmla="*/ 1 h 2"/>
                <a:gd name="T64" fmla="*/ 1 w 1"/>
                <a:gd name="T65" fmla="*/ 1 h 2"/>
                <a:gd name="T66" fmla="*/ 1 w 1"/>
                <a:gd name="T67" fmla="*/ 1 h 2"/>
                <a:gd name="T68" fmla="*/ 1 w 1"/>
                <a:gd name="T69" fmla="*/ 1 h 2"/>
                <a:gd name="T70" fmla="*/ 1 w 1"/>
                <a:gd name="T7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3" name="Freeform 1196"/>
            <p:cNvSpPr>
              <a:spLocks/>
            </p:cNvSpPr>
            <p:nvPr/>
          </p:nvSpPr>
          <p:spPr bwMode="auto">
            <a:xfrm>
              <a:off x="12093575" y="5989638"/>
              <a:ext cx="17463" cy="3492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1 h 2"/>
                <a:gd name="T16" fmla="*/ 1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4" name="Freeform 1197"/>
            <p:cNvSpPr>
              <a:spLocks/>
            </p:cNvSpPr>
            <p:nvPr/>
          </p:nvSpPr>
          <p:spPr bwMode="auto">
            <a:xfrm>
              <a:off x="12163425" y="5900738"/>
              <a:ext cx="19050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0 w 1"/>
                <a:gd name="T19" fmla="*/ 1 h 1"/>
                <a:gd name="T20" fmla="*/ 1 w 1"/>
                <a:gd name="T21" fmla="*/ 1 h 1"/>
                <a:gd name="T22" fmla="*/ 1 w 1"/>
                <a:gd name="T23" fmla="*/ 1 h 1"/>
                <a:gd name="T24" fmla="*/ 1 w 1"/>
                <a:gd name="T25" fmla="*/ 1 h 1"/>
                <a:gd name="T26" fmla="*/ 1 w 1"/>
                <a:gd name="T27" fmla="*/ 1 h 1"/>
                <a:gd name="T28" fmla="*/ 1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0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1 w 1"/>
                <a:gd name="T4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5" name="Freeform 1198"/>
            <p:cNvSpPr>
              <a:spLocks/>
            </p:cNvSpPr>
            <p:nvPr/>
          </p:nvSpPr>
          <p:spPr bwMode="auto">
            <a:xfrm>
              <a:off x="12163425" y="5953126"/>
              <a:ext cx="19050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1 h 1"/>
                <a:gd name="T16" fmla="*/ 1 w 1"/>
                <a:gd name="T17" fmla="*/ 1 h 1"/>
                <a:gd name="T18" fmla="*/ 1 w 1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6" name="Freeform 1199"/>
            <p:cNvSpPr>
              <a:spLocks/>
            </p:cNvSpPr>
            <p:nvPr/>
          </p:nvSpPr>
          <p:spPr bwMode="auto">
            <a:xfrm>
              <a:off x="12182475" y="5953126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1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1 w 1"/>
                <a:gd name="T29" fmla="*/ 0 h 1"/>
                <a:gd name="T30" fmla="*/ 1 w 1"/>
                <a:gd name="T31" fmla="*/ 0 h 1"/>
                <a:gd name="T32" fmla="*/ 1 w 1"/>
                <a:gd name="T33" fmla="*/ 0 h 1"/>
                <a:gd name="T34" fmla="*/ 0 w 1"/>
                <a:gd name="T35" fmla="*/ 1 h 1"/>
                <a:gd name="T36" fmla="*/ 0 w 1"/>
                <a:gd name="T37" fmla="*/ 1 h 1"/>
                <a:gd name="T38" fmla="*/ 0 w 1"/>
                <a:gd name="T39" fmla="*/ 1 h 1"/>
                <a:gd name="T40" fmla="*/ 0 w 1"/>
                <a:gd name="T41" fmla="*/ 1 h 1"/>
                <a:gd name="T42" fmla="*/ 1 w 1"/>
                <a:gd name="T4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7" name="Freeform 1200"/>
            <p:cNvSpPr>
              <a:spLocks noEditPoints="1"/>
            </p:cNvSpPr>
            <p:nvPr/>
          </p:nvSpPr>
          <p:spPr bwMode="auto">
            <a:xfrm>
              <a:off x="12182475" y="5989638"/>
              <a:ext cx="17463" cy="3492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1 h 2"/>
                <a:gd name="T18" fmla="*/ 1 w 1"/>
                <a:gd name="T19" fmla="*/ 1 h 2"/>
                <a:gd name="T20" fmla="*/ 1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1 w 1"/>
                <a:gd name="T37" fmla="*/ 2 h 2"/>
                <a:gd name="T38" fmla="*/ 1 w 1"/>
                <a:gd name="T39" fmla="*/ 2 h 2"/>
                <a:gd name="T40" fmla="*/ 1 w 1"/>
                <a:gd name="T41" fmla="*/ 1 h 2"/>
                <a:gd name="T42" fmla="*/ 1 w 1"/>
                <a:gd name="T43" fmla="*/ 1 h 2"/>
                <a:gd name="T44" fmla="*/ 1 w 1"/>
                <a:gd name="T45" fmla="*/ 1 h 2"/>
                <a:gd name="T46" fmla="*/ 1 w 1"/>
                <a:gd name="T47" fmla="*/ 1 h 2"/>
                <a:gd name="T48" fmla="*/ 0 w 1"/>
                <a:gd name="T49" fmla="*/ 1 h 2"/>
                <a:gd name="T50" fmla="*/ 0 w 1"/>
                <a:gd name="T51" fmla="*/ 1 h 2"/>
                <a:gd name="T52" fmla="*/ 0 w 1"/>
                <a:gd name="T53" fmla="*/ 1 h 2"/>
                <a:gd name="T54" fmla="*/ 0 w 1"/>
                <a:gd name="T55" fmla="*/ 1 h 2"/>
                <a:gd name="T56" fmla="*/ 0 w 1"/>
                <a:gd name="T57" fmla="*/ 1 h 2"/>
                <a:gd name="T58" fmla="*/ 1 w 1"/>
                <a:gd name="T59" fmla="*/ 1 h 2"/>
                <a:gd name="T60" fmla="*/ 1 w 1"/>
                <a:gd name="T61" fmla="*/ 1 h 2"/>
                <a:gd name="T62" fmla="*/ 1 w 1"/>
                <a:gd name="T6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8" name="Freeform 1201"/>
            <p:cNvSpPr>
              <a:spLocks/>
            </p:cNvSpPr>
            <p:nvPr/>
          </p:nvSpPr>
          <p:spPr bwMode="auto">
            <a:xfrm>
              <a:off x="12163425" y="5989638"/>
              <a:ext cx="19050" cy="3492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2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49" name="Freeform 1202"/>
            <p:cNvSpPr>
              <a:spLocks noEditPoints="1"/>
            </p:cNvSpPr>
            <p:nvPr/>
          </p:nvSpPr>
          <p:spPr bwMode="auto">
            <a:xfrm>
              <a:off x="12234863" y="59007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0 w 1"/>
                <a:gd name="T11" fmla="*/ 1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0 h 1"/>
                <a:gd name="T18" fmla="*/ 1 w 1"/>
                <a:gd name="T19" fmla="*/ 0 h 1"/>
                <a:gd name="T20" fmla="*/ 1 w 1"/>
                <a:gd name="T21" fmla="*/ 0 h 1"/>
                <a:gd name="T22" fmla="*/ 1 w 1"/>
                <a:gd name="T23" fmla="*/ 0 h 1"/>
                <a:gd name="T24" fmla="*/ 1 w 1"/>
                <a:gd name="T25" fmla="*/ 0 h 1"/>
                <a:gd name="T26" fmla="*/ 1 w 1"/>
                <a:gd name="T27" fmla="*/ 0 h 1"/>
                <a:gd name="T28" fmla="*/ 0 w 1"/>
                <a:gd name="T29" fmla="*/ 0 h 1"/>
                <a:gd name="T30" fmla="*/ 0 w 1"/>
                <a:gd name="T31" fmla="*/ 1 h 1"/>
                <a:gd name="T32" fmla="*/ 0 w 1"/>
                <a:gd name="T33" fmla="*/ 1 h 1"/>
                <a:gd name="T34" fmla="*/ 1 w 1"/>
                <a:gd name="T35" fmla="*/ 1 h 1"/>
                <a:gd name="T36" fmla="*/ 1 w 1"/>
                <a:gd name="T37" fmla="*/ 1 h 1"/>
                <a:gd name="T38" fmla="*/ 1 w 1"/>
                <a:gd name="T39" fmla="*/ 1 h 1"/>
                <a:gd name="T40" fmla="*/ 1 w 1"/>
                <a:gd name="T41" fmla="*/ 1 h 1"/>
                <a:gd name="T42" fmla="*/ 1 w 1"/>
                <a:gd name="T43" fmla="*/ 1 h 1"/>
                <a:gd name="T44" fmla="*/ 0 w 1"/>
                <a:gd name="T45" fmla="*/ 1 h 1"/>
                <a:gd name="T46" fmla="*/ 0 w 1"/>
                <a:gd name="T47" fmla="*/ 1 h 1"/>
                <a:gd name="T48" fmla="*/ 0 w 1"/>
                <a:gd name="T49" fmla="*/ 1 h 1"/>
                <a:gd name="T50" fmla="*/ 1 w 1"/>
                <a:gd name="T51" fmla="*/ 1 h 1"/>
                <a:gd name="T52" fmla="*/ 1 w 1"/>
                <a:gd name="T53" fmla="*/ 1 h 1"/>
                <a:gd name="T54" fmla="*/ 1 w 1"/>
                <a:gd name="T55" fmla="*/ 1 h 1"/>
                <a:gd name="T56" fmla="*/ 1 w 1"/>
                <a:gd name="T57" fmla="*/ 1 h 1"/>
                <a:gd name="T58" fmla="*/ 1 w 1"/>
                <a:gd name="T5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0" name="Freeform 1203"/>
            <p:cNvSpPr>
              <a:spLocks/>
            </p:cNvSpPr>
            <p:nvPr/>
          </p:nvSpPr>
          <p:spPr bwMode="auto">
            <a:xfrm>
              <a:off x="12252325" y="5953126"/>
              <a:ext cx="17463" cy="174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0 h 1"/>
                <a:gd name="T24" fmla="*/ 0 w 1"/>
                <a:gd name="T25" fmla="*/ 0 h 1"/>
                <a:gd name="T26" fmla="*/ 0 w 1"/>
                <a:gd name="T27" fmla="*/ 0 h 1"/>
                <a:gd name="T28" fmla="*/ 0 w 1"/>
                <a:gd name="T29" fmla="*/ 0 h 1"/>
                <a:gd name="T30" fmla="*/ 0 w 1"/>
                <a:gd name="T31" fmla="*/ 0 h 1"/>
                <a:gd name="T32" fmla="*/ 0 w 1"/>
                <a:gd name="T33" fmla="*/ 0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1 h 1"/>
                <a:gd name="T40" fmla="*/ 0 w 1"/>
                <a:gd name="T41" fmla="*/ 1 h 1"/>
                <a:gd name="T42" fmla="*/ 0 w 1"/>
                <a:gd name="T43" fmla="*/ 1 h 1"/>
                <a:gd name="T44" fmla="*/ 0 w 1"/>
                <a:gd name="T45" fmla="*/ 1 h 1"/>
                <a:gd name="T46" fmla="*/ 0 w 1"/>
                <a:gd name="T47" fmla="*/ 1 h 1"/>
                <a:gd name="T48" fmla="*/ 0 w 1"/>
                <a:gd name="T49" fmla="*/ 1 h 1"/>
                <a:gd name="T50" fmla="*/ 0 w 1"/>
                <a:gd name="T51" fmla="*/ 1 h 1"/>
                <a:gd name="T52" fmla="*/ 0 w 1"/>
                <a:gd name="T53" fmla="*/ 1 h 1"/>
                <a:gd name="T54" fmla="*/ 0 w 1"/>
                <a:gd name="T55" fmla="*/ 1 h 1"/>
                <a:gd name="T56" fmla="*/ 1 w 1"/>
                <a:gd name="T57" fmla="*/ 1 h 1"/>
                <a:gd name="T58" fmla="*/ 1 w 1"/>
                <a:gd name="T59" fmla="*/ 0 h 1"/>
                <a:gd name="T60" fmla="*/ 0 w 1"/>
                <a:gd name="T6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1" name="Freeform 1204"/>
            <p:cNvSpPr>
              <a:spLocks/>
            </p:cNvSpPr>
            <p:nvPr/>
          </p:nvSpPr>
          <p:spPr bwMode="auto">
            <a:xfrm>
              <a:off x="12234863" y="5953126"/>
              <a:ext cx="0" cy="174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2" name="Freeform 1205"/>
            <p:cNvSpPr>
              <a:spLocks noEditPoints="1"/>
            </p:cNvSpPr>
            <p:nvPr/>
          </p:nvSpPr>
          <p:spPr bwMode="auto">
            <a:xfrm>
              <a:off x="12252325" y="5989638"/>
              <a:ext cx="17463" cy="349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1 h 2"/>
                <a:gd name="T34" fmla="*/ 0 w 1"/>
                <a:gd name="T35" fmla="*/ 2 h 2"/>
                <a:gd name="T36" fmla="*/ 0 w 1"/>
                <a:gd name="T37" fmla="*/ 2 h 2"/>
                <a:gd name="T38" fmla="*/ 0 w 1"/>
                <a:gd name="T39" fmla="*/ 2 h 2"/>
                <a:gd name="T40" fmla="*/ 0 w 1"/>
                <a:gd name="T41" fmla="*/ 1 h 2"/>
                <a:gd name="T42" fmla="*/ 0 w 1"/>
                <a:gd name="T4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3" name="Freeform 1206"/>
            <p:cNvSpPr>
              <a:spLocks/>
            </p:cNvSpPr>
            <p:nvPr/>
          </p:nvSpPr>
          <p:spPr bwMode="auto">
            <a:xfrm>
              <a:off x="12234863" y="5989638"/>
              <a:ext cx="17463" cy="349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0 w 1"/>
                <a:gd name="T11" fmla="*/ 1 h 2"/>
                <a:gd name="T12" fmla="*/ 0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  <a:gd name="T22" fmla="*/ 0 w 1"/>
                <a:gd name="T23" fmla="*/ 1 h 2"/>
                <a:gd name="T24" fmla="*/ 0 w 1"/>
                <a:gd name="T25" fmla="*/ 1 h 2"/>
                <a:gd name="T26" fmla="*/ 0 w 1"/>
                <a:gd name="T27" fmla="*/ 1 h 2"/>
                <a:gd name="T28" fmla="*/ 0 w 1"/>
                <a:gd name="T29" fmla="*/ 1 h 2"/>
                <a:gd name="T30" fmla="*/ 0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1 w 1"/>
                <a:gd name="T39" fmla="*/ 2 h 2"/>
                <a:gd name="T40" fmla="*/ 1 w 1"/>
                <a:gd name="T41" fmla="*/ 2 h 2"/>
                <a:gd name="T42" fmla="*/ 0 w 1"/>
                <a:gd name="T43" fmla="*/ 2 h 2"/>
                <a:gd name="T44" fmla="*/ 0 w 1"/>
                <a:gd name="T4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4" name="Freeform 1207"/>
            <p:cNvSpPr>
              <a:spLocks/>
            </p:cNvSpPr>
            <p:nvPr/>
          </p:nvSpPr>
          <p:spPr bwMode="auto">
            <a:xfrm>
              <a:off x="12306300" y="5900738"/>
              <a:ext cx="17463" cy="174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0 h 1"/>
                <a:gd name="T22" fmla="*/ 0 w 1"/>
                <a:gd name="T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5" name="Freeform 1208"/>
            <p:cNvSpPr>
              <a:spLocks noEditPoints="1"/>
            </p:cNvSpPr>
            <p:nvPr/>
          </p:nvSpPr>
          <p:spPr bwMode="auto">
            <a:xfrm>
              <a:off x="12306300" y="5953126"/>
              <a:ext cx="17463" cy="17463"/>
            </a:xfrm>
            <a:custGeom>
              <a:avLst/>
              <a:gdLst>
                <a:gd name="T0" fmla="*/ 11 w 11"/>
                <a:gd name="T1" fmla="*/ 11 h 11"/>
                <a:gd name="T2" fmla="*/ 11 w 11"/>
                <a:gd name="T3" fmla="*/ 11 h 11"/>
                <a:gd name="T4" fmla="*/ 11 w 11"/>
                <a:gd name="T5" fmla="*/ 0 h 11"/>
                <a:gd name="T6" fmla="*/ 11 w 11"/>
                <a:gd name="T7" fmla="*/ 0 h 11"/>
                <a:gd name="T8" fmla="*/ 0 w 11"/>
                <a:gd name="T9" fmla="*/ 11 h 11"/>
                <a:gd name="T10" fmla="*/ 0 w 11"/>
                <a:gd name="T11" fmla="*/ 11 h 11"/>
                <a:gd name="T12" fmla="*/ 11 w 11"/>
                <a:gd name="T13" fmla="*/ 11 h 11"/>
                <a:gd name="T14" fmla="*/ 11 w 11"/>
                <a:gd name="T15" fmla="*/ 11 h 11"/>
                <a:gd name="T16" fmla="*/ 11 w 11"/>
                <a:gd name="T17" fmla="*/ 11 h 11"/>
                <a:gd name="T18" fmla="*/ 11 w 11"/>
                <a:gd name="T19" fmla="*/ 11 h 11"/>
                <a:gd name="T20" fmla="*/ 11 w 11"/>
                <a:gd name="T21" fmla="*/ 11 h 11"/>
                <a:gd name="T22" fmla="*/ 11 w 11"/>
                <a:gd name="T23" fmla="*/ 11 h 11"/>
                <a:gd name="T24" fmla="*/ 11 w 11"/>
                <a:gd name="T25" fmla="*/ 11 h 11"/>
                <a:gd name="T26" fmla="*/ 0 w 11"/>
                <a:gd name="T27" fmla="*/ 11 h 11"/>
                <a:gd name="T28" fmla="*/ 11 w 11"/>
                <a:gd name="T29" fmla="*/ 0 h 11"/>
                <a:gd name="T30" fmla="*/ 11 w 11"/>
                <a:gd name="T3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11" y="1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11" y="11"/>
                  </a:moveTo>
                  <a:lnTo>
                    <a:pt x="0" y="11"/>
                  </a:lnTo>
                  <a:lnTo>
                    <a:pt x="11" y="0"/>
                  </a:ln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6" name="Freeform 1209"/>
            <p:cNvSpPr>
              <a:spLocks/>
            </p:cNvSpPr>
            <p:nvPr/>
          </p:nvSpPr>
          <p:spPr bwMode="auto">
            <a:xfrm>
              <a:off x="12288838" y="5953126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  <a:gd name="T14" fmla="*/ 1 w 1"/>
                <a:gd name="T15" fmla="*/ 0 h 1"/>
                <a:gd name="T16" fmla="*/ 1 w 1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7" name="Freeform 1210"/>
            <p:cNvSpPr>
              <a:spLocks/>
            </p:cNvSpPr>
            <p:nvPr/>
          </p:nvSpPr>
          <p:spPr bwMode="auto">
            <a:xfrm>
              <a:off x="12306300" y="5989638"/>
              <a:ext cx="17463" cy="3492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1 h 2"/>
                <a:gd name="T14" fmla="*/ 1 w 1"/>
                <a:gd name="T15" fmla="*/ 1 h 2"/>
                <a:gd name="T16" fmla="*/ 1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8" name="Freeform 1211"/>
            <p:cNvSpPr>
              <a:spLocks/>
            </p:cNvSpPr>
            <p:nvPr/>
          </p:nvSpPr>
          <p:spPr bwMode="auto">
            <a:xfrm>
              <a:off x="12288838" y="5989638"/>
              <a:ext cx="17463" cy="3492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0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1 w 1"/>
                <a:gd name="T39" fmla="*/ 2 h 2"/>
                <a:gd name="T40" fmla="*/ 1 w 1"/>
                <a:gd name="T41" fmla="*/ 2 h 2"/>
                <a:gd name="T42" fmla="*/ 0 w 1"/>
                <a:gd name="T43" fmla="*/ 2 h 2"/>
                <a:gd name="T44" fmla="*/ 1 w 1"/>
                <a:gd name="T4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59" name="Freeform 1212"/>
            <p:cNvSpPr>
              <a:spLocks noEditPoints="1"/>
            </p:cNvSpPr>
            <p:nvPr/>
          </p:nvSpPr>
          <p:spPr bwMode="auto">
            <a:xfrm>
              <a:off x="12358688" y="5900738"/>
              <a:ext cx="17463" cy="174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  <a:gd name="T10" fmla="*/ 1 w 1"/>
                <a:gd name="T11" fmla="*/ 0 h 1"/>
                <a:gd name="T12" fmla="*/ 0 w 1"/>
                <a:gd name="T13" fmla="*/ 0 h 1"/>
                <a:gd name="T14" fmla="*/ 0 w 1"/>
                <a:gd name="T15" fmla="*/ 0 h 1"/>
                <a:gd name="T16" fmla="*/ 0 w 1"/>
                <a:gd name="T17" fmla="*/ 0 h 1"/>
                <a:gd name="T18" fmla="*/ 0 w 1"/>
                <a:gd name="T19" fmla="*/ 0 h 1"/>
                <a:gd name="T20" fmla="*/ 0 w 1"/>
                <a:gd name="T21" fmla="*/ 1 h 1"/>
                <a:gd name="T22" fmla="*/ 0 w 1"/>
                <a:gd name="T23" fmla="*/ 1 h 1"/>
                <a:gd name="T24" fmla="*/ 0 w 1"/>
                <a:gd name="T25" fmla="*/ 1 h 1"/>
                <a:gd name="T26" fmla="*/ 0 w 1"/>
                <a:gd name="T27" fmla="*/ 1 h 1"/>
                <a:gd name="T28" fmla="*/ 0 w 1"/>
                <a:gd name="T29" fmla="*/ 1 h 1"/>
                <a:gd name="T30" fmla="*/ 1 w 1"/>
                <a:gd name="T31" fmla="*/ 1 h 1"/>
                <a:gd name="T32" fmla="*/ 1 w 1"/>
                <a:gd name="T33" fmla="*/ 1 h 1"/>
                <a:gd name="T34" fmla="*/ 0 w 1"/>
                <a:gd name="T35" fmla="*/ 0 h 1"/>
                <a:gd name="T36" fmla="*/ 0 w 1"/>
                <a:gd name="T37" fmla="*/ 0 h 1"/>
                <a:gd name="T38" fmla="*/ 0 w 1"/>
                <a:gd name="T39" fmla="*/ 0 h 1"/>
                <a:gd name="T40" fmla="*/ 1 w 1"/>
                <a:gd name="T41" fmla="*/ 0 h 1"/>
                <a:gd name="T42" fmla="*/ 1 w 1"/>
                <a:gd name="T43" fmla="*/ 0 h 1"/>
                <a:gd name="T44" fmla="*/ 1 w 1"/>
                <a:gd name="T45" fmla="*/ 0 h 1"/>
                <a:gd name="T46" fmla="*/ 0 w 1"/>
                <a:gd name="T47" fmla="*/ 0 h 1"/>
                <a:gd name="T48" fmla="*/ 0 w 1"/>
                <a:gd name="T49" fmla="*/ 0 h 1"/>
                <a:gd name="T50" fmla="*/ 0 w 1"/>
                <a:gd name="T51" fmla="*/ 0 h 1"/>
                <a:gd name="T52" fmla="*/ 1 w 1"/>
                <a:gd name="T53" fmla="*/ 1 h 1"/>
                <a:gd name="T54" fmla="*/ 0 w 1"/>
                <a:gd name="T55" fmla="*/ 1 h 1"/>
                <a:gd name="T56" fmla="*/ 0 w 1"/>
                <a:gd name="T57" fmla="*/ 1 h 1"/>
                <a:gd name="T58" fmla="*/ 0 w 1"/>
                <a:gd name="T59" fmla="*/ 1 h 1"/>
                <a:gd name="T60" fmla="*/ 0 w 1"/>
                <a:gd name="T61" fmla="*/ 1 h 1"/>
                <a:gd name="T62" fmla="*/ 0 w 1"/>
                <a:gd name="T63" fmla="*/ 1 h 1"/>
                <a:gd name="T64" fmla="*/ 0 w 1"/>
                <a:gd name="T65" fmla="*/ 1 h 1"/>
                <a:gd name="T66" fmla="*/ 1 w 1"/>
                <a:gd name="T67" fmla="*/ 1 h 1"/>
                <a:gd name="T68" fmla="*/ 1 w 1"/>
                <a:gd name="T69" fmla="*/ 1 h 1"/>
                <a:gd name="T70" fmla="*/ 1 w 1"/>
                <a:gd name="T7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0" name="Freeform 1213"/>
            <p:cNvSpPr>
              <a:spLocks/>
            </p:cNvSpPr>
            <p:nvPr/>
          </p:nvSpPr>
          <p:spPr bwMode="auto">
            <a:xfrm>
              <a:off x="12376150" y="5953126"/>
              <a:ext cx="0" cy="17463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0 h 1"/>
                <a:gd name="T9" fmla="*/ 0 h 1"/>
                <a:gd name="T10" fmla="*/ 0 h 1"/>
                <a:gd name="T11" fmla="*/ 1 h 1"/>
                <a:gd name="T12" fmla="*/ 1 h 1"/>
                <a:gd name="T13" fmla="*/ 1 h 1"/>
                <a:gd name="T14" fmla="*/ 1 h 1"/>
                <a:gd name="T15" fmla="*/ 1 h 1"/>
                <a:gd name="T16" fmla="*/ 1 h 1"/>
                <a:gd name="T17" fmla="*/ 1 h 1"/>
                <a:gd name="T18" fmla="*/ 1 h 1"/>
                <a:gd name="T19" fmla="*/ 1 h 1"/>
                <a:gd name="T20" fmla="*/ 1 h 1"/>
                <a:gd name="T21" fmla="*/ 0 h 1"/>
                <a:gd name="T2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1" name="Freeform 1214"/>
            <p:cNvSpPr>
              <a:spLocks/>
            </p:cNvSpPr>
            <p:nvPr/>
          </p:nvSpPr>
          <p:spPr bwMode="auto">
            <a:xfrm>
              <a:off x="12358688" y="5953126"/>
              <a:ext cx="0" cy="174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0 h 1"/>
                <a:gd name="T5" fmla="*/ 0 h 1"/>
                <a:gd name="T6" fmla="*/ 0 h 1"/>
                <a:gd name="T7" fmla="*/ 0 h 1"/>
                <a:gd name="T8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2" name="Freeform 1215"/>
            <p:cNvSpPr>
              <a:spLocks/>
            </p:cNvSpPr>
            <p:nvPr/>
          </p:nvSpPr>
          <p:spPr bwMode="auto">
            <a:xfrm>
              <a:off x="12376150" y="5989638"/>
              <a:ext cx="0" cy="34925"/>
            </a:xfrm>
            <a:custGeom>
              <a:avLst/>
              <a:gdLst>
                <a:gd name="T0" fmla="*/ 1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1 h 2"/>
                <a:gd name="T9" fmla="*/ 1 h 2"/>
                <a:gd name="T10" fmla="*/ 1 h 2"/>
                <a:gd name="T11" fmla="*/ 1 h 2"/>
                <a:gd name="T12" fmla="*/ 1 h 2"/>
                <a:gd name="T13" fmla="*/ 0 h 2"/>
                <a:gd name="T14" fmla="*/ 1 h 2"/>
                <a:gd name="T15" fmla="*/ 1 h 2"/>
                <a:gd name="T16" fmla="*/ 1 h 2"/>
                <a:gd name="T17" fmla="*/ 1 h 2"/>
                <a:gd name="T18" fmla="*/ 1 h 2"/>
                <a:gd name="T19" fmla="*/ 1 h 2"/>
                <a:gd name="T20" fmla="*/ 1 h 2"/>
                <a:gd name="T21" fmla="*/ 1 h 2"/>
                <a:gd name="T2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3" name="Freeform 1216"/>
            <p:cNvSpPr>
              <a:spLocks/>
            </p:cNvSpPr>
            <p:nvPr/>
          </p:nvSpPr>
          <p:spPr bwMode="auto">
            <a:xfrm>
              <a:off x="12341225" y="5989638"/>
              <a:ext cx="17463" cy="34925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1 h 2"/>
                <a:gd name="T10" fmla="*/ 1 w 1"/>
                <a:gd name="T11" fmla="*/ 1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1 h 2"/>
                <a:gd name="T18" fmla="*/ 1 w 1"/>
                <a:gd name="T19" fmla="*/ 1 h 2"/>
                <a:gd name="T20" fmla="*/ 1 w 1"/>
                <a:gd name="T21" fmla="*/ 1 h 2"/>
                <a:gd name="T22" fmla="*/ 1 w 1"/>
                <a:gd name="T23" fmla="*/ 1 h 2"/>
                <a:gd name="T24" fmla="*/ 1 w 1"/>
                <a:gd name="T25" fmla="*/ 1 h 2"/>
                <a:gd name="T26" fmla="*/ 1 w 1"/>
                <a:gd name="T27" fmla="*/ 1 h 2"/>
                <a:gd name="T28" fmla="*/ 1 w 1"/>
                <a:gd name="T29" fmla="*/ 1 h 2"/>
                <a:gd name="T30" fmla="*/ 1 w 1"/>
                <a:gd name="T31" fmla="*/ 1 h 2"/>
                <a:gd name="T32" fmla="*/ 1 w 1"/>
                <a:gd name="T33" fmla="*/ 2 h 2"/>
                <a:gd name="T34" fmla="*/ 0 w 1"/>
                <a:gd name="T35" fmla="*/ 2 h 2"/>
                <a:gd name="T36" fmla="*/ 0 w 1"/>
                <a:gd name="T37" fmla="*/ 2 h 2"/>
                <a:gd name="T38" fmla="*/ 1 w 1"/>
                <a:gd name="T39" fmla="*/ 2 h 2"/>
                <a:gd name="T40" fmla="*/ 1 w 1"/>
                <a:gd name="T41" fmla="*/ 2 h 2"/>
                <a:gd name="T42" fmla="*/ 1 w 1"/>
                <a:gd name="T43" fmla="*/ 2 h 2"/>
                <a:gd name="T44" fmla="*/ 1 w 1"/>
                <a:gd name="T4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4" name="Freeform 1217"/>
            <p:cNvSpPr>
              <a:spLocks/>
            </p:cNvSpPr>
            <p:nvPr/>
          </p:nvSpPr>
          <p:spPr bwMode="auto">
            <a:xfrm>
              <a:off x="12358688" y="5865813"/>
              <a:ext cx="17463" cy="174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0 h 1"/>
                <a:gd name="T12" fmla="*/ 1 w 1"/>
                <a:gd name="T13" fmla="*/ 0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5" name="Freeform 1218"/>
            <p:cNvSpPr>
              <a:spLocks noEditPoints="1"/>
            </p:cNvSpPr>
            <p:nvPr/>
          </p:nvSpPr>
          <p:spPr bwMode="auto">
            <a:xfrm>
              <a:off x="11880850" y="5705476"/>
              <a:ext cx="566738" cy="460375"/>
            </a:xfrm>
            <a:custGeom>
              <a:avLst/>
              <a:gdLst>
                <a:gd name="T0" fmla="*/ 30 w 32"/>
                <a:gd name="T1" fmla="*/ 0 h 26"/>
                <a:gd name="T2" fmla="*/ 27 w 32"/>
                <a:gd name="T3" fmla="*/ 0 h 26"/>
                <a:gd name="T4" fmla="*/ 27 w 32"/>
                <a:gd name="T5" fmla="*/ 1 h 26"/>
                <a:gd name="T6" fmla="*/ 28 w 32"/>
                <a:gd name="T7" fmla="*/ 2 h 26"/>
                <a:gd name="T8" fmla="*/ 26 w 32"/>
                <a:gd name="T9" fmla="*/ 4 h 26"/>
                <a:gd name="T10" fmla="*/ 26 w 32"/>
                <a:gd name="T11" fmla="*/ 4 h 26"/>
                <a:gd name="T12" fmla="*/ 26 w 32"/>
                <a:gd name="T13" fmla="*/ 4 h 26"/>
                <a:gd name="T14" fmla="*/ 25 w 32"/>
                <a:gd name="T15" fmla="*/ 2 h 26"/>
                <a:gd name="T16" fmla="*/ 25 w 32"/>
                <a:gd name="T17" fmla="*/ 1 h 26"/>
                <a:gd name="T18" fmla="*/ 25 w 32"/>
                <a:gd name="T19" fmla="*/ 0 h 26"/>
                <a:gd name="T20" fmla="*/ 21 w 32"/>
                <a:gd name="T21" fmla="*/ 0 h 26"/>
                <a:gd name="T22" fmla="*/ 21 w 32"/>
                <a:gd name="T23" fmla="*/ 1 h 26"/>
                <a:gd name="T24" fmla="*/ 21 w 32"/>
                <a:gd name="T25" fmla="*/ 2 h 26"/>
                <a:gd name="T26" fmla="*/ 20 w 32"/>
                <a:gd name="T27" fmla="*/ 4 h 26"/>
                <a:gd name="T28" fmla="*/ 20 w 32"/>
                <a:gd name="T29" fmla="*/ 4 h 26"/>
                <a:gd name="T30" fmla="*/ 20 w 32"/>
                <a:gd name="T31" fmla="*/ 4 h 26"/>
                <a:gd name="T32" fmla="*/ 18 w 32"/>
                <a:gd name="T33" fmla="*/ 2 h 26"/>
                <a:gd name="T34" fmla="*/ 19 w 32"/>
                <a:gd name="T35" fmla="*/ 1 h 26"/>
                <a:gd name="T36" fmla="*/ 19 w 32"/>
                <a:gd name="T37" fmla="*/ 0 h 26"/>
                <a:gd name="T38" fmla="*/ 14 w 32"/>
                <a:gd name="T39" fmla="*/ 0 h 26"/>
                <a:gd name="T40" fmla="*/ 14 w 32"/>
                <a:gd name="T41" fmla="*/ 1 h 26"/>
                <a:gd name="T42" fmla="*/ 15 w 32"/>
                <a:gd name="T43" fmla="*/ 3 h 26"/>
                <a:gd name="T44" fmla="*/ 13 w 32"/>
                <a:gd name="T45" fmla="*/ 4 h 26"/>
                <a:gd name="T46" fmla="*/ 13 w 32"/>
                <a:gd name="T47" fmla="*/ 4 h 26"/>
                <a:gd name="T48" fmla="*/ 13 w 32"/>
                <a:gd name="T49" fmla="*/ 4 h 26"/>
                <a:gd name="T50" fmla="*/ 11 w 32"/>
                <a:gd name="T51" fmla="*/ 3 h 26"/>
                <a:gd name="T52" fmla="*/ 12 w 32"/>
                <a:gd name="T53" fmla="*/ 1 h 26"/>
                <a:gd name="T54" fmla="*/ 12 w 32"/>
                <a:gd name="T55" fmla="*/ 0 h 26"/>
                <a:gd name="T56" fmla="*/ 8 w 32"/>
                <a:gd name="T57" fmla="*/ 0 h 26"/>
                <a:gd name="T58" fmla="*/ 8 w 32"/>
                <a:gd name="T59" fmla="*/ 1 h 26"/>
                <a:gd name="T60" fmla="*/ 8 w 32"/>
                <a:gd name="T61" fmla="*/ 3 h 26"/>
                <a:gd name="T62" fmla="*/ 7 w 32"/>
                <a:gd name="T63" fmla="*/ 4 h 26"/>
                <a:gd name="T64" fmla="*/ 7 w 32"/>
                <a:gd name="T65" fmla="*/ 4 h 26"/>
                <a:gd name="T66" fmla="*/ 7 w 32"/>
                <a:gd name="T67" fmla="*/ 4 h 26"/>
                <a:gd name="T68" fmla="*/ 5 w 32"/>
                <a:gd name="T69" fmla="*/ 3 h 26"/>
                <a:gd name="T70" fmla="*/ 5 w 32"/>
                <a:gd name="T71" fmla="*/ 1 h 26"/>
                <a:gd name="T72" fmla="*/ 5 w 32"/>
                <a:gd name="T73" fmla="*/ 0 h 26"/>
                <a:gd name="T74" fmla="*/ 3 w 32"/>
                <a:gd name="T75" fmla="*/ 0 h 26"/>
                <a:gd name="T76" fmla="*/ 0 w 32"/>
                <a:gd name="T77" fmla="*/ 2 h 26"/>
                <a:gd name="T78" fmla="*/ 0 w 32"/>
                <a:gd name="T79" fmla="*/ 24 h 26"/>
                <a:gd name="T80" fmla="*/ 3 w 32"/>
                <a:gd name="T81" fmla="*/ 26 h 26"/>
                <a:gd name="T82" fmla="*/ 30 w 32"/>
                <a:gd name="T83" fmla="*/ 26 h 26"/>
                <a:gd name="T84" fmla="*/ 32 w 32"/>
                <a:gd name="T85" fmla="*/ 24 h 26"/>
                <a:gd name="T86" fmla="*/ 32 w 32"/>
                <a:gd name="T87" fmla="*/ 2 h 26"/>
                <a:gd name="T88" fmla="*/ 30 w 32"/>
                <a:gd name="T89" fmla="*/ 0 h 26"/>
                <a:gd name="T90" fmla="*/ 31 w 32"/>
                <a:gd name="T91" fmla="*/ 24 h 26"/>
                <a:gd name="T92" fmla="*/ 30 w 32"/>
                <a:gd name="T93" fmla="*/ 24 h 26"/>
                <a:gd name="T94" fmla="*/ 3 w 32"/>
                <a:gd name="T95" fmla="*/ 24 h 26"/>
                <a:gd name="T96" fmla="*/ 2 w 32"/>
                <a:gd name="T97" fmla="*/ 24 h 26"/>
                <a:gd name="T98" fmla="*/ 2 w 32"/>
                <a:gd name="T99" fmla="*/ 6 h 26"/>
                <a:gd name="T100" fmla="*/ 3 w 32"/>
                <a:gd name="T101" fmla="*/ 5 h 26"/>
                <a:gd name="T102" fmla="*/ 30 w 32"/>
                <a:gd name="T103" fmla="*/ 5 h 26"/>
                <a:gd name="T104" fmla="*/ 31 w 32"/>
                <a:gd name="T105" fmla="*/ 6 h 26"/>
                <a:gd name="T106" fmla="*/ 31 w 32"/>
                <a:gd name="T107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" h="26">
                  <a:moveTo>
                    <a:pt x="30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3"/>
                    <a:pt x="27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8" y="3"/>
                    <a:pt x="18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5" y="2"/>
                    <a:pt x="15" y="3"/>
                  </a:cubicBezTo>
                  <a:cubicBezTo>
                    <a:pt x="15" y="3"/>
                    <a:pt x="14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2" y="26"/>
                    <a:pt x="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5"/>
                    <a:pt x="32" y="24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lose/>
                  <a:moveTo>
                    <a:pt x="31" y="24"/>
                  </a:moveTo>
                  <a:cubicBezTo>
                    <a:pt x="31" y="24"/>
                    <a:pt x="30" y="24"/>
                    <a:pt x="3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2" y="24"/>
                    <a:pt x="2" y="2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3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1" y="6"/>
                    <a:pt x="31" y="6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6" name="Freeform 1219"/>
            <p:cNvSpPr>
              <a:spLocks/>
            </p:cNvSpPr>
            <p:nvPr/>
          </p:nvSpPr>
          <p:spPr bwMode="auto">
            <a:xfrm>
              <a:off x="11987213" y="5653088"/>
              <a:ext cx="17463" cy="106363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1 h 6"/>
                <a:gd name="T4" fmla="*/ 0 w 1"/>
                <a:gd name="T5" fmla="*/ 5 h 6"/>
                <a:gd name="T6" fmla="*/ 1 w 1"/>
                <a:gd name="T7" fmla="*/ 6 h 6"/>
                <a:gd name="T8" fmla="*/ 1 w 1"/>
                <a:gd name="T9" fmla="*/ 5 h 6"/>
                <a:gd name="T10" fmla="*/ 1 w 1"/>
                <a:gd name="T11" fmla="*/ 1 h 6"/>
                <a:gd name="T12" fmla="*/ 1 w 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7" name="Freeform 1220"/>
            <p:cNvSpPr>
              <a:spLocks/>
            </p:cNvSpPr>
            <p:nvPr/>
          </p:nvSpPr>
          <p:spPr bwMode="auto">
            <a:xfrm>
              <a:off x="12093575" y="5653088"/>
              <a:ext cx="34925" cy="106363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1 h 6"/>
                <a:gd name="T4" fmla="*/ 0 w 2"/>
                <a:gd name="T5" fmla="*/ 5 h 6"/>
                <a:gd name="T6" fmla="*/ 1 w 2"/>
                <a:gd name="T7" fmla="*/ 6 h 6"/>
                <a:gd name="T8" fmla="*/ 2 w 2"/>
                <a:gd name="T9" fmla="*/ 5 h 6"/>
                <a:gd name="T10" fmla="*/ 2 w 2"/>
                <a:gd name="T11" fmla="*/ 1 h 6"/>
                <a:gd name="T12" fmla="*/ 1 w 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2" y="5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8" name="Freeform 1221"/>
            <p:cNvSpPr>
              <a:spLocks/>
            </p:cNvSpPr>
            <p:nvPr/>
          </p:nvSpPr>
          <p:spPr bwMode="auto">
            <a:xfrm>
              <a:off x="12217400" y="5653088"/>
              <a:ext cx="34925" cy="106363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1 h 6"/>
                <a:gd name="T4" fmla="*/ 0 w 2"/>
                <a:gd name="T5" fmla="*/ 5 h 6"/>
                <a:gd name="T6" fmla="*/ 1 w 2"/>
                <a:gd name="T7" fmla="*/ 6 h 6"/>
                <a:gd name="T8" fmla="*/ 2 w 2"/>
                <a:gd name="T9" fmla="*/ 5 h 6"/>
                <a:gd name="T10" fmla="*/ 2 w 2"/>
                <a:gd name="T11" fmla="*/ 1 h 6"/>
                <a:gd name="T12" fmla="*/ 1 w 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169" name="Freeform 1222"/>
            <p:cNvSpPr>
              <a:spLocks/>
            </p:cNvSpPr>
            <p:nvPr/>
          </p:nvSpPr>
          <p:spPr bwMode="auto">
            <a:xfrm>
              <a:off x="12323763" y="5653088"/>
              <a:ext cx="34925" cy="106363"/>
            </a:xfrm>
            <a:custGeom>
              <a:avLst/>
              <a:gdLst>
                <a:gd name="T0" fmla="*/ 1 w 2"/>
                <a:gd name="T1" fmla="*/ 0 h 6"/>
                <a:gd name="T2" fmla="*/ 0 w 2"/>
                <a:gd name="T3" fmla="*/ 1 h 6"/>
                <a:gd name="T4" fmla="*/ 0 w 2"/>
                <a:gd name="T5" fmla="*/ 5 h 6"/>
                <a:gd name="T6" fmla="*/ 1 w 2"/>
                <a:gd name="T7" fmla="*/ 6 h 6"/>
                <a:gd name="T8" fmla="*/ 2 w 2"/>
                <a:gd name="T9" fmla="*/ 5 h 6"/>
                <a:gd name="T10" fmla="*/ 2 w 2"/>
                <a:gd name="T11" fmla="*/ 1 h 6"/>
                <a:gd name="T12" fmla="*/ 1 w 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6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70" name="组合 169"/>
            <p:cNvGrpSpPr/>
            <p:nvPr/>
          </p:nvGrpSpPr>
          <p:grpSpPr>
            <a:xfrm>
              <a:off x="11880850" y="5653088"/>
              <a:ext cx="566738" cy="512762"/>
              <a:chOff x="11880850" y="5653088"/>
              <a:chExt cx="566738" cy="512762"/>
            </a:xfrm>
            <a:grpFill/>
          </p:grpSpPr>
          <p:sp>
            <p:nvSpPr>
              <p:cNvPr id="171" name="Freeform 1354"/>
              <p:cNvSpPr>
                <a:spLocks/>
              </p:cNvSpPr>
              <p:nvPr/>
            </p:nvSpPr>
            <p:spPr bwMode="auto">
              <a:xfrm>
                <a:off x="11987213" y="5811838"/>
                <a:ext cx="0" cy="17463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  <a:gd name="T8" fmla="*/ 0 h 1"/>
                  <a:gd name="T9" fmla="*/ 1 h 1"/>
                  <a:gd name="T10" fmla="*/ 1 h 1"/>
                  <a:gd name="T11" fmla="*/ 1 h 1"/>
                  <a:gd name="T12" fmla="*/ 1 h 1"/>
                  <a:gd name="T13" fmla="*/ 1 h 1"/>
                  <a:gd name="T14" fmla="*/ 1 h 1"/>
                  <a:gd name="T15" fmla="*/ 1 h 1"/>
                  <a:gd name="T16" fmla="*/ 1 h 1"/>
                  <a:gd name="T17" fmla="*/ 0 h 1"/>
                  <a:gd name="T18" fmla="*/ 0 h 1"/>
                  <a:gd name="T1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2" name="Freeform 1355"/>
              <p:cNvSpPr>
                <a:spLocks/>
              </p:cNvSpPr>
              <p:nvPr/>
            </p:nvSpPr>
            <p:spPr bwMode="auto">
              <a:xfrm>
                <a:off x="11952288" y="58118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  <a:gd name="T40" fmla="*/ 1 w 1"/>
                  <a:gd name="T41" fmla="*/ 1 h 1"/>
                  <a:gd name="T42" fmla="*/ 1 w 1"/>
                  <a:gd name="T43" fmla="*/ 1 h 1"/>
                  <a:gd name="T44" fmla="*/ 1 w 1"/>
                  <a:gd name="T45" fmla="*/ 1 h 1"/>
                  <a:gd name="T46" fmla="*/ 1 w 1"/>
                  <a:gd name="T47" fmla="*/ 1 h 1"/>
                  <a:gd name="T48" fmla="*/ 1 w 1"/>
                  <a:gd name="T49" fmla="*/ 1 h 1"/>
                  <a:gd name="T50" fmla="*/ 0 w 1"/>
                  <a:gd name="T51" fmla="*/ 1 h 1"/>
                  <a:gd name="T52" fmla="*/ 0 w 1"/>
                  <a:gd name="T53" fmla="*/ 1 h 1"/>
                  <a:gd name="T54" fmla="*/ 0 w 1"/>
                  <a:gd name="T55" fmla="*/ 1 h 1"/>
                  <a:gd name="T56" fmla="*/ 0 w 1"/>
                  <a:gd name="T57" fmla="*/ 1 h 1"/>
                  <a:gd name="T58" fmla="*/ 1 w 1"/>
                  <a:gd name="T59" fmla="*/ 1 h 1"/>
                  <a:gd name="T60" fmla="*/ 1 w 1"/>
                  <a:gd name="T6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3" name="Freeform 1356"/>
              <p:cNvSpPr>
                <a:spLocks/>
              </p:cNvSpPr>
              <p:nvPr/>
            </p:nvSpPr>
            <p:spPr bwMode="auto">
              <a:xfrm>
                <a:off x="12022138" y="5811838"/>
                <a:ext cx="17463" cy="17463"/>
              </a:xfrm>
              <a:custGeom>
                <a:avLst/>
                <a:gdLst>
                  <a:gd name="T0" fmla="*/ 11 w 11"/>
                  <a:gd name="T1" fmla="*/ 11 h 11"/>
                  <a:gd name="T2" fmla="*/ 11 w 11"/>
                  <a:gd name="T3" fmla="*/ 0 h 11"/>
                  <a:gd name="T4" fmla="*/ 11 w 11"/>
                  <a:gd name="T5" fmla="*/ 11 h 11"/>
                  <a:gd name="T6" fmla="*/ 11 w 11"/>
                  <a:gd name="T7" fmla="*/ 11 h 11"/>
                  <a:gd name="T8" fmla="*/ 11 w 11"/>
                  <a:gd name="T9" fmla="*/ 0 h 11"/>
                  <a:gd name="T10" fmla="*/ 11 w 11"/>
                  <a:gd name="T11" fmla="*/ 0 h 11"/>
                  <a:gd name="T12" fmla="*/ 0 w 11"/>
                  <a:gd name="T13" fmla="*/ 11 h 11"/>
                  <a:gd name="T14" fmla="*/ 0 w 11"/>
                  <a:gd name="T15" fmla="*/ 0 h 11"/>
                  <a:gd name="T16" fmla="*/ 0 w 11"/>
                  <a:gd name="T17" fmla="*/ 0 h 11"/>
                  <a:gd name="T18" fmla="*/ 0 w 11"/>
                  <a:gd name="T19" fmla="*/ 11 h 11"/>
                  <a:gd name="T20" fmla="*/ 0 w 11"/>
                  <a:gd name="T21" fmla="*/ 11 h 11"/>
                  <a:gd name="T22" fmla="*/ 0 w 11"/>
                  <a:gd name="T23" fmla="*/ 0 h 11"/>
                  <a:gd name="T24" fmla="*/ 0 w 11"/>
                  <a:gd name="T25" fmla="*/ 11 h 11"/>
                  <a:gd name="T26" fmla="*/ 11 w 11"/>
                  <a:gd name="T2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lnTo>
                      <a:pt x="11" y="0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4" name="Freeform 1357"/>
              <p:cNvSpPr>
                <a:spLocks noEditPoints="1"/>
              </p:cNvSpPr>
              <p:nvPr/>
            </p:nvSpPr>
            <p:spPr bwMode="auto">
              <a:xfrm>
                <a:off x="12039600" y="5811838"/>
                <a:ext cx="19050" cy="1746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5" name="Freeform 1358"/>
              <p:cNvSpPr>
                <a:spLocks/>
              </p:cNvSpPr>
              <p:nvPr/>
            </p:nvSpPr>
            <p:spPr bwMode="auto">
              <a:xfrm>
                <a:off x="12093575" y="5811838"/>
                <a:ext cx="17463" cy="17463"/>
              </a:xfrm>
              <a:custGeom>
                <a:avLst/>
                <a:gdLst>
                  <a:gd name="T0" fmla="*/ 0 w 11"/>
                  <a:gd name="T1" fmla="*/ 11 h 11"/>
                  <a:gd name="T2" fmla="*/ 0 w 11"/>
                  <a:gd name="T3" fmla="*/ 11 h 11"/>
                  <a:gd name="T4" fmla="*/ 0 w 11"/>
                  <a:gd name="T5" fmla="*/ 0 h 11"/>
                  <a:gd name="T6" fmla="*/ 11 w 11"/>
                  <a:gd name="T7" fmla="*/ 0 h 11"/>
                  <a:gd name="T8" fmla="*/ 11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w 11"/>
                  <a:gd name="T15" fmla="*/ 0 h 11"/>
                  <a:gd name="T16" fmla="*/ 0 w 11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6" name="Freeform 1359"/>
              <p:cNvSpPr>
                <a:spLocks/>
              </p:cNvSpPr>
              <p:nvPr/>
            </p:nvSpPr>
            <p:spPr bwMode="auto">
              <a:xfrm>
                <a:off x="12111038" y="58118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7" name="Freeform 1360"/>
              <p:cNvSpPr>
                <a:spLocks noEditPoints="1"/>
              </p:cNvSpPr>
              <p:nvPr/>
            </p:nvSpPr>
            <p:spPr bwMode="auto">
              <a:xfrm>
                <a:off x="12182475" y="5811838"/>
                <a:ext cx="17463" cy="174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  <a:gd name="T40" fmla="*/ 0 w 1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8" name="Freeform 1361"/>
              <p:cNvSpPr>
                <a:spLocks/>
              </p:cNvSpPr>
              <p:nvPr/>
            </p:nvSpPr>
            <p:spPr bwMode="auto">
              <a:xfrm>
                <a:off x="12145963" y="5811838"/>
                <a:ext cx="36513" cy="17463"/>
              </a:xfrm>
              <a:custGeom>
                <a:avLst/>
                <a:gdLst>
                  <a:gd name="T0" fmla="*/ 11 w 23"/>
                  <a:gd name="T1" fmla="*/ 0 h 11"/>
                  <a:gd name="T2" fmla="*/ 11 w 23"/>
                  <a:gd name="T3" fmla="*/ 11 h 11"/>
                  <a:gd name="T4" fmla="*/ 23 w 23"/>
                  <a:gd name="T5" fmla="*/ 11 h 11"/>
                  <a:gd name="T6" fmla="*/ 23 w 23"/>
                  <a:gd name="T7" fmla="*/ 0 h 11"/>
                  <a:gd name="T8" fmla="*/ 23 w 23"/>
                  <a:gd name="T9" fmla="*/ 0 h 11"/>
                  <a:gd name="T10" fmla="*/ 11 w 23"/>
                  <a:gd name="T11" fmla="*/ 11 h 11"/>
                  <a:gd name="T12" fmla="*/ 11 w 23"/>
                  <a:gd name="T13" fmla="*/ 0 h 11"/>
                  <a:gd name="T14" fmla="*/ 11 w 23"/>
                  <a:gd name="T15" fmla="*/ 0 h 11"/>
                  <a:gd name="T16" fmla="*/ 11 w 23"/>
                  <a:gd name="T17" fmla="*/ 11 h 11"/>
                  <a:gd name="T18" fmla="*/ 0 w 23"/>
                  <a:gd name="T19" fmla="*/ 0 h 11"/>
                  <a:gd name="T20" fmla="*/ 0 w 23"/>
                  <a:gd name="T21" fmla="*/ 0 h 11"/>
                  <a:gd name="T22" fmla="*/ 0 w 23"/>
                  <a:gd name="T23" fmla="*/ 11 h 11"/>
                  <a:gd name="T24" fmla="*/ 11 w 23"/>
                  <a:gd name="T25" fmla="*/ 11 h 11"/>
                  <a:gd name="T26" fmla="*/ 11 w 23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1">
                    <a:moveTo>
                      <a:pt x="11" y="0"/>
                    </a:moveTo>
                    <a:lnTo>
                      <a:pt x="11" y="11"/>
                    </a:lnTo>
                    <a:lnTo>
                      <a:pt x="23" y="11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1" y="1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79" name="Freeform 1362"/>
              <p:cNvSpPr>
                <a:spLocks/>
              </p:cNvSpPr>
              <p:nvPr/>
            </p:nvSpPr>
            <p:spPr bwMode="auto">
              <a:xfrm>
                <a:off x="12252325" y="5811838"/>
                <a:ext cx="0" cy="1746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1 h 1"/>
                  <a:gd name="T7" fmla="*/ 1 h 1"/>
                  <a:gd name="T8" fmla="*/ 1 h 1"/>
                  <a:gd name="T9" fmla="*/ 1 h 1"/>
                  <a:gd name="T10" fmla="*/ 1 h 1"/>
                  <a:gd name="T11" fmla="*/ 1 h 1"/>
                  <a:gd name="T12" fmla="*/ 1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1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0" name="Freeform 1363"/>
              <p:cNvSpPr>
                <a:spLocks/>
              </p:cNvSpPr>
              <p:nvPr/>
            </p:nvSpPr>
            <p:spPr bwMode="auto">
              <a:xfrm>
                <a:off x="12217400" y="5811838"/>
                <a:ext cx="17463" cy="17463"/>
              </a:xfrm>
              <a:custGeom>
                <a:avLst/>
                <a:gdLst>
                  <a:gd name="T0" fmla="*/ 11 w 11"/>
                  <a:gd name="T1" fmla="*/ 11 h 11"/>
                  <a:gd name="T2" fmla="*/ 11 w 11"/>
                  <a:gd name="T3" fmla="*/ 11 h 11"/>
                  <a:gd name="T4" fmla="*/ 11 w 11"/>
                  <a:gd name="T5" fmla="*/ 0 h 11"/>
                  <a:gd name="T6" fmla="*/ 11 w 11"/>
                  <a:gd name="T7" fmla="*/ 0 h 11"/>
                  <a:gd name="T8" fmla="*/ 11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11 w 11"/>
                  <a:gd name="T15" fmla="*/ 0 h 11"/>
                  <a:gd name="T16" fmla="*/ 11 w 11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lnTo>
                      <a:pt x="11" y="11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1" name="Freeform 1364"/>
              <p:cNvSpPr>
                <a:spLocks/>
              </p:cNvSpPr>
              <p:nvPr/>
            </p:nvSpPr>
            <p:spPr bwMode="auto">
              <a:xfrm>
                <a:off x="12306300" y="5811838"/>
                <a:ext cx="17463" cy="1746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1 h 1"/>
                  <a:gd name="T24" fmla="*/ 0 w 1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2" name="Freeform 1365"/>
              <p:cNvSpPr>
                <a:spLocks/>
              </p:cNvSpPr>
              <p:nvPr/>
            </p:nvSpPr>
            <p:spPr bwMode="auto">
              <a:xfrm>
                <a:off x="12288838" y="5811838"/>
                <a:ext cx="17463" cy="17463"/>
              </a:xfrm>
              <a:custGeom>
                <a:avLst/>
                <a:gdLst>
                  <a:gd name="T0" fmla="*/ 0 w 11"/>
                  <a:gd name="T1" fmla="*/ 11 h 11"/>
                  <a:gd name="T2" fmla="*/ 11 w 11"/>
                  <a:gd name="T3" fmla="*/ 11 h 11"/>
                  <a:gd name="T4" fmla="*/ 11 w 11"/>
                  <a:gd name="T5" fmla="*/ 11 h 11"/>
                  <a:gd name="T6" fmla="*/ 0 w 11"/>
                  <a:gd name="T7" fmla="*/ 11 h 11"/>
                  <a:gd name="T8" fmla="*/ 0 w 11"/>
                  <a:gd name="T9" fmla="*/ 0 h 11"/>
                  <a:gd name="T10" fmla="*/ 11 w 11"/>
                  <a:gd name="T11" fmla="*/ 0 h 11"/>
                  <a:gd name="T12" fmla="*/ 11 w 11"/>
                  <a:gd name="T13" fmla="*/ 0 h 11"/>
                  <a:gd name="T14" fmla="*/ 0 w 11"/>
                  <a:gd name="T15" fmla="*/ 0 h 11"/>
                  <a:gd name="T16" fmla="*/ 0 w 11"/>
                  <a:gd name="T17" fmla="*/ 11 h 11"/>
                  <a:gd name="T18" fmla="*/ 0 w 11"/>
                  <a:gd name="T19" fmla="*/ 11 h 11"/>
                  <a:gd name="T20" fmla="*/ 0 w 11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1">
                    <a:moveTo>
                      <a:pt x="0" y="11"/>
                    </a:moveTo>
                    <a:lnTo>
                      <a:pt x="11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3" name="Freeform 1366"/>
              <p:cNvSpPr>
                <a:spLocks/>
              </p:cNvSpPr>
              <p:nvPr/>
            </p:nvSpPr>
            <p:spPr bwMode="auto">
              <a:xfrm>
                <a:off x="12341225" y="58118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  <a:gd name="T40" fmla="*/ 1 w 1"/>
                  <a:gd name="T41" fmla="*/ 0 h 1"/>
                  <a:gd name="T42" fmla="*/ 1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1 h 1"/>
                  <a:gd name="T52" fmla="*/ 0 w 1"/>
                  <a:gd name="T53" fmla="*/ 1 h 1"/>
                  <a:gd name="T54" fmla="*/ 1 w 1"/>
                  <a:gd name="T55" fmla="*/ 1 h 1"/>
                  <a:gd name="T56" fmla="*/ 1 w 1"/>
                  <a:gd name="T57" fmla="*/ 1 h 1"/>
                  <a:gd name="T58" fmla="*/ 1 w 1"/>
                  <a:gd name="T59" fmla="*/ 1 h 1"/>
                  <a:gd name="T60" fmla="*/ 1 w 1"/>
                  <a:gd name="T6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4" name="Freeform 1367"/>
              <p:cNvSpPr>
                <a:spLocks noEditPoints="1"/>
              </p:cNvSpPr>
              <p:nvPr/>
            </p:nvSpPr>
            <p:spPr bwMode="auto">
              <a:xfrm>
                <a:off x="12358688" y="58118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  <a:gd name="T40" fmla="*/ 1 w 1"/>
                  <a:gd name="T41" fmla="*/ 1 h 1"/>
                  <a:gd name="T42" fmla="*/ 1 w 1"/>
                  <a:gd name="T43" fmla="*/ 1 h 1"/>
                  <a:gd name="T44" fmla="*/ 1 w 1"/>
                  <a:gd name="T45" fmla="*/ 1 h 1"/>
                  <a:gd name="T46" fmla="*/ 1 w 1"/>
                  <a:gd name="T47" fmla="*/ 1 h 1"/>
                  <a:gd name="T48" fmla="*/ 1 w 1"/>
                  <a:gd name="T49" fmla="*/ 1 h 1"/>
                  <a:gd name="T50" fmla="*/ 1 w 1"/>
                  <a:gd name="T51" fmla="*/ 1 h 1"/>
                  <a:gd name="T52" fmla="*/ 1 w 1"/>
                  <a:gd name="T53" fmla="*/ 1 h 1"/>
                  <a:gd name="T54" fmla="*/ 1 w 1"/>
                  <a:gd name="T55" fmla="*/ 1 h 1"/>
                  <a:gd name="T56" fmla="*/ 1 w 1"/>
                  <a:gd name="T57" fmla="*/ 1 h 1"/>
                  <a:gd name="T58" fmla="*/ 1 w 1"/>
                  <a:gd name="T59" fmla="*/ 1 h 1"/>
                  <a:gd name="T60" fmla="*/ 1 w 1"/>
                  <a:gd name="T61" fmla="*/ 1 h 1"/>
                  <a:gd name="T62" fmla="*/ 1 w 1"/>
                  <a:gd name="T63" fmla="*/ 1 h 1"/>
                  <a:gd name="T64" fmla="*/ 1 w 1"/>
                  <a:gd name="T65" fmla="*/ 1 h 1"/>
                  <a:gd name="T66" fmla="*/ 1 w 1"/>
                  <a:gd name="T67" fmla="*/ 1 h 1"/>
                  <a:gd name="T68" fmla="*/ 1 w 1"/>
                  <a:gd name="T6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5" name="Freeform 1368"/>
              <p:cNvSpPr>
                <a:spLocks/>
              </p:cNvSpPr>
              <p:nvPr/>
            </p:nvSpPr>
            <p:spPr bwMode="auto">
              <a:xfrm>
                <a:off x="11969750" y="5900738"/>
                <a:ext cx="17463" cy="174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  <a:gd name="T40" fmla="*/ 0 w 1"/>
                  <a:gd name="T41" fmla="*/ 1 h 1"/>
                  <a:gd name="T42" fmla="*/ 0 w 1"/>
                  <a:gd name="T43" fmla="*/ 1 h 1"/>
                  <a:gd name="T44" fmla="*/ 0 w 1"/>
                  <a:gd name="T4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6" name="Freeform 1369"/>
              <p:cNvSpPr>
                <a:spLocks noEditPoints="1"/>
              </p:cNvSpPr>
              <p:nvPr/>
            </p:nvSpPr>
            <p:spPr bwMode="auto">
              <a:xfrm>
                <a:off x="11969750" y="5953125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  <a:gd name="T40" fmla="*/ 0 w 1"/>
                  <a:gd name="T41" fmla="*/ 1 h 1"/>
                  <a:gd name="T42" fmla="*/ 0 w 1"/>
                  <a:gd name="T43" fmla="*/ 1 h 1"/>
                  <a:gd name="T44" fmla="*/ 1 w 1"/>
                  <a:gd name="T45" fmla="*/ 1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0 h 1"/>
                  <a:gd name="T54" fmla="*/ 0 w 1"/>
                  <a:gd name="T55" fmla="*/ 0 h 1"/>
                  <a:gd name="T56" fmla="*/ 0 w 1"/>
                  <a:gd name="T57" fmla="*/ 0 h 1"/>
                  <a:gd name="T58" fmla="*/ 0 w 1"/>
                  <a:gd name="T59" fmla="*/ 0 h 1"/>
                  <a:gd name="T60" fmla="*/ 1 w 1"/>
                  <a:gd name="T61" fmla="*/ 0 h 1"/>
                  <a:gd name="T62" fmla="*/ 0 w 1"/>
                  <a:gd name="T6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7" name="Freeform 1370"/>
              <p:cNvSpPr>
                <a:spLocks noEditPoints="1"/>
              </p:cNvSpPr>
              <p:nvPr/>
            </p:nvSpPr>
            <p:spPr bwMode="auto">
              <a:xfrm>
                <a:off x="11969750" y="5989638"/>
                <a:ext cx="17463" cy="3492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0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0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  <a:gd name="T40" fmla="*/ 1 w 1"/>
                  <a:gd name="T41" fmla="*/ 1 h 2"/>
                  <a:gd name="T42" fmla="*/ 1 w 1"/>
                  <a:gd name="T43" fmla="*/ 1 h 2"/>
                  <a:gd name="T44" fmla="*/ 1 w 1"/>
                  <a:gd name="T45" fmla="*/ 1 h 2"/>
                  <a:gd name="T46" fmla="*/ 1 w 1"/>
                  <a:gd name="T47" fmla="*/ 1 h 2"/>
                  <a:gd name="T48" fmla="*/ 1 w 1"/>
                  <a:gd name="T49" fmla="*/ 2 h 2"/>
                  <a:gd name="T50" fmla="*/ 1 w 1"/>
                  <a:gd name="T51" fmla="*/ 2 h 2"/>
                  <a:gd name="T52" fmla="*/ 1 w 1"/>
                  <a:gd name="T53" fmla="*/ 2 h 2"/>
                  <a:gd name="T54" fmla="*/ 1 w 1"/>
                  <a:gd name="T55" fmla="*/ 1 h 2"/>
                  <a:gd name="T56" fmla="*/ 1 w 1"/>
                  <a:gd name="T57" fmla="*/ 1 h 2"/>
                  <a:gd name="T58" fmla="*/ 1 w 1"/>
                  <a:gd name="T5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8" name="Freeform 1371"/>
              <p:cNvSpPr>
                <a:spLocks/>
              </p:cNvSpPr>
              <p:nvPr/>
            </p:nvSpPr>
            <p:spPr bwMode="auto">
              <a:xfrm>
                <a:off x="11952288" y="5989638"/>
                <a:ext cx="17463" cy="3492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89" name="Freeform 1372"/>
              <p:cNvSpPr>
                <a:spLocks/>
              </p:cNvSpPr>
              <p:nvPr/>
            </p:nvSpPr>
            <p:spPr bwMode="auto">
              <a:xfrm>
                <a:off x="12039600" y="5900738"/>
                <a:ext cx="19050" cy="174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  <a:gd name="T40" fmla="*/ 0 w 1"/>
                  <a:gd name="T41" fmla="*/ 1 h 1"/>
                  <a:gd name="T42" fmla="*/ 0 w 1"/>
                  <a:gd name="T43" fmla="*/ 1 h 1"/>
                  <a:gd name="T44" fmla="*/ 1 w 1"/>
                  <a:gd name="T45" fmla="*/ 1 h 1"/>
                  <a:gd name="T46" fmla="*/ 0 w 1"/>
                  <a:gd name="T47" fmla="*/ 1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0 h 1"/>
                  <a:gd name="T54" fmla="*/ 0 w 1"/>
                  <a:gd name="T55" fmla="*/ 0 h 1"/>
                  <a:gd name="T56" fmla="*/ 0 w 1"/>
                  <a:gd name="T57" fmla="*/ 0 h 1"/>
                  <a:gd name="T58" fmla="*/ 0 w 1"/>
                  <a:gd name="T59" fmla="*/ 0 h 1"/>
                  <a:gd name="T60" fmla="*/ 0 w 1"/>
                  <a:gd name="T6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0" name="Freeform 1373"/>
              <p:cNvSpPr>
                <a:spLocks/>
              </p:cNvSpPr>
              <p:nvPr/>
            </p:nvSpPr>
            <p:spPr bwMode="auto">
              <a:xfrm>
                <a:off x="12022138" y="5953125"/>
                <a:ext cx="17463" cy="1746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1" name="Freeform 1374"/>
              <p:cNvSpPr>
                <a:spLocks noEditPoints="1"/>
              </p:cNvSpPr>
              <p:nvPr/>
            </p:nvSpPr>
            <p:spPr bwMode="auto">
              <a:xfrm>
                <a:off x="12039600" y="5953125"/>
                <a:ext cx="19050" cy="174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1 h 1"/>
                  <a:gd name="T34" fmla="*/ 1 w 1"/>
                  <a:gd name="T35" fmla="*/ 1 h 1"/>
                  <a:gd name="T36" fmla="*/ 0 w 1"/>
                  <a:gd name="T37" fmla="*/ 1 h 1"/>
                  <a:gd name="T38" fmla="*/ 0 w 1"/>
                  <a:gd name="T39" fmla="*/ 0 h 1"/>
                  <a:gd name="T40" fmla="*/ 0 w 1"/>
                  <a:gd name="T41" fmla="*/ 0 h 1"/>
                  <a:gd name="T42" fmla="*/ 1 w 1"/>
                  <a:gd name="T4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2" name="Freeform 1375"/>
              <p:cNvSpPr>
                <a:spLocks/>
              </p:cNvSpPr>
              <p:nvPr/>
            </p:nvSpPr>
            <p:spPr bwMode="auto">
              <a:xfrm>
                <a:off x="12039600" y="5989638"/>
                <a:ext cx="19050" cy="3492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  <a:gd name="T20" fmla="*/ 0 w 1"/>
                  <a:gd name="T21" fmla="*/ 0 h 2"/>
                  <a:gd name="T22" fmla="*/ 0 w 1"/>
                  <a:gd name="T2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3" name="Freeform 1376"/>
              <p:cNvSpPr>
                <a:spLocks/>
              </p:cNvSpPr>
              <p:nvPr/>
            </p:nvSpPr>
            <p:spPr bwMode="auto">
              <a:xfrm>
                <a:off x="12022138" y="5989638"/>
                <a:ext cx="17463" cy="3492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1 w 1"/>
                  <a:gd name="T15" fmla="*/ 1 h 2"/>
                  <a:gd name="T16" fmla="*/ 1 w 1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4" name="Freeform 1377"/>
              <p:cNvSpPr>
                <a:spLocks noEditPoints="1"/>
              </p:cNvSpPr>
              <p:nvPr/>
            </p:nvSpPr>
            <p:spPr bwMode="auto">
              <a:xfrm>
                <a:off x="12093575" y="5900738"/>
                <a:ext cx="17463" cy="17463"/>
              </a:xfrm>
              <a:custGeom>
                <a:avLst/>
                <a:gdLst>
                  <a:gd name="T0" fmla="*/ 11 w 11"/>
                  <a:gd name="T1" fmla="*/ 0 h 11"/>
                  <a:gd name="T2" fmla="*/ 0 w 11"/>
                  <a:gd name="T3" fmla="*/ 11 h 11"/>
                  <a:gd name="T4" fmla="*/ 0 w 11"/>
                  <a:gd name="T5" fmla="*/ 11 h 11"/>
                  <a:gd name="T6" fmla="*/ 11 w 11"/>
                  <a:gd name="T7" fmla="*/ 11 h 11"/>
                  <a:gd name="T8" fmla="*/ 11 w 11"/>
                  <a:gd name="T9" fmla="*/ 11 h 11"/>
                  <a:gd name="T10" fmla="*/ 11 w 11"/>
                  <a:gd name="T11" fmla="*/ 11 h 11"/>
                  <a:gd name="T12" fmla="*/ 11 w 11"/>
                  <a:gd name="T13" fmla="*/ 11 h 11"/>
                  <a:gd name="T14" fmla="*/ 11 w 11"/>
                  <a:gd name="T15" fmla="*/ 11 h 11"/>
                  <a:gd name="T16" fmla="*/ 11 w 11"/>
                  <a:gd name="T17" fmla="*/ 11 h 11"/>
                  <a:gd name="T18" fmla="*/ 11 w 11"/>
                  <a:gd name="T19" fmla="*/ 11 h 11"/>
                  <a:gd name="T20" fmla="*/ 11 w 11"/>
                  <a:gd name="T21" fmla="*/ 0 h 11"/>
                  <a:gd name="T22" fmla="*/ 11 w 11"/>
                  <a:gd name="T23" fmla="*/ 0 h 11"/>
                  <a:gd name="T24" fmla="*/ 11 w 11"/>
                  <a:gd name="T25" fmla="*/ 11 h 11"/>
                  <a:gd name="T26" fmla="*/ 0 w 11"/>
                  <a:gd name="T27" fmla="*/ 11 h 11"/>
                  <a:gd name="T28" fmla="*/ 11 w 11"/>
                  <a:gd name="T29" fmla="*/ 0 h 11"/>
                  <a:gd name="T30" fmla="*/ 11 w 11"/>
                  <a:gd name="T3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  <a:moveTo>
                      <a:pt x="11" y="11"/>
                    </a:moveTo>
                    <a:lnTo>
                      <a:pt x="0" y="11"/>
                    </a:lnTo>
                    <a:lnTo>
                      <a:pt x="11" y="0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5" name="Freeform 1378"/>
              <p:cNvSpPr>
                <a:spLocks/>
              </p:cNvSpPr>
              <p:nvPr/>
            </p:nvSpPr>
            <p:spPr bwMode="auto">
              <a:xfrm>
                <a:off x="12111038" y="5953125"/>
                <a:ext cx="17463" cy="1746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6" name="Freeform 1379"/>
              <p:cNvSpPr>
                <a:spLocks/>
              </p:cNvSpPr>
              <p:nvPr/>
            </p:nvSpPr>
            <p:spPr bwMode="auto">
              <a:xfrm>
                <a:off x="12093575" y="5953125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7" name="Freeform 1380"/>
              <p:cNvSpPr>
                <a:spLocks noEditPoints="1"/>
              </p:cNvSpPr>
              <p:nvPr/>
            </p:nvSpPr>
            <p:spPr bwMode="auto">
              <a:xfrm>
                <a:off x="12111038" y="5989638"/>
                <a:ext cx="17463" cy="3492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2 h 2"/>
                  <a:gd name="T22" fmla="*/ 0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1 h 2"/>
                  <a:gd name="T38" fmla="*/ 1 w 1"/>
                  <a:gd name="T39" fmla="*/ 2 h 2"/>
                  <a:gd name="T40" fmla="*/ 0 w 1"/>
                  <a:gd name="T41" fmla="*/ 2 h 2"/>
                  <a:gd name="T42" fmla="*/ 0 w 1"/>
                  <a:gd name="T43" fmla="*/ 2 h 2"/>
                  <a:gd name="T44" fmla="*/ 0 w 1"/>
                  <a:gd name="T45" fmla="*/ 1 h 2"/>
                  <a:gd name="T46" fmla="*/ 0 w 1"/>
                  <a:gd name="T47" fmla="*/ 1 h 2"/>
                  <a:gd name="T48" fmla="*/ 0 w 1"/>
                  <a:gd name="T49" fmla="*/ 1 h 2"/>
                  <a:gd name="T50" fmla="*/ 0 w 1"/>
                  <a:gd name="T51" fmla="*/ 1 h 2"/>
                  <a:gd name="T52" fmla="*/ 1 w 1"/>
                  <a:gd name="T53" fmla="*/ 1 h 2"/>
                  <a:gd name="T54" fmla="*/ 0 w 1"/>
                  <a:gd name="T55" fmla="*/ 1 h 2"/>
                  <a:gd name="T56" fmla="*/ 0 w 1"/>
                  <a:gd name="T57" fmla="*/ 1 h 2"/>
                  <a:gd name="T58" fmla="*/ 0 w 1"/>
                  <a:gd name="T59" fmla="*/ 1 h 2"/>
                  <a:gd name="T60" fmla="*/ 0 w 1"/>
                  <a:gd name="T61" fmla="*/ 1 h 2"/>
                  <a:gd name="T62" fmla="*/ 0 w 1"/>
                  <a:gd name="T63" fmla="*/ 1 h 2"/>
                  <a:gd name="T64" fmla="*/ 0 w 1"/>
                  <a:gd name="T65" fmla="*/ 0 h 2"/>
                  <a:gd name="T66" fmla="*/ 0 w 1"/>
                  <a:gd name="T67" fmla="*/ 1 h 2"/>
                  <a:gd name="T68" fmla="*/ 1 w 1"/>
                  <a:gd name="T69" fmla="*/ 1 h 2"/>
                  <a:gd name="T70" fmla="*/ 0 w 1"/>
                  <a:gd name="T7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8" name="Freeform 1381"/>
              <p:cNvSpPr>
                <a:spLocks/>
              </p:cNvSpPr>
              <p:nvPr/>
            </p:nvSpPr>
            <p:spPr bwMode="auto">
              <a:xfrm>
                <a:off x="12093575" y="5989638"/>
                <a:ext cx="0" cy="34925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1 h 2"/>
                  <a:gd name="T4" fmla="*/ 1 h 2"/>
                  <a:gd name="T5" fmla="*/ 1 h 2"/>
                  <a:gd name="T6" fmla="*/ 1 h 2"/>
                  <a:gd name="T7" fmla="*/ 1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9" name="Freeform 1382"/>
              <p:cNvSpPr>
                <a:spLocks/>
              </p:cNvSpPr>
              <p:nvPr/>
            </p:nvSpPr>
            <p:spPr bwMode="auto">
              <a:xfrm>
                <a:off x="12163425" y="5900738"/>
                <a:ext cx="19050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0 h 1"/>
                  <a:gd name="T24" fmla="*/ 1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  <a:gd name="T40" fmla="*/ 0 w 1"/>
                  <a:gd name="T41" fmla="*/ 1 h 1"/>
                  <a:gd name="T42" fmla="*/ 1 w 1"/>
                  <a:gd name="T43" fmla="*/ 1 h 1"/>
                  <a:gd name="T44" fmla="*/ 1 w 1"/>
                  <a:gd name="T4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0" name="Freeform 1383"/>
              <p:cNvSpPr>
                <a:spLocks/>
              </p:cNvSpPr>
              <p:nvPr/>
            </p:nvSpPr>
            <p:spPr bwMode="auto">
              <a:xfrm>
                <a:off x="12163425" y="5953125"/>
                <a:ext cx="0" cy="1746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1 h 1"/>
                  <a:gd name="T8" fmla="*/ 1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1" name="Freeform 1384"/>
              <p:cNvSpPr>
                <a:spLocks/>
              </p:cNvSpPr>
              <p:nvPr/>
            </p:nvSpPr>
            <p:spPr bwMode="auto">
              <a:xfrm>
                <a:off x="12182475" y="5953125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  <a:gd name="T40" fmla="*/ 0 w 1"/>
                  <a:gd name="T41" fmla="*/ 1 h 1"/>
                  <a:gd name="T42" fmla="*/ 1 w 1"/>
                  <a:gd name="T4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2" name="Freeform 1385"/>
              <p:cNvSpPr>
                <a:spLocks noEditPoints="1"/>
              </p:cNvSpPr>
              <p:nvPr/>
            </p:nvSpPr>
            <p:spPr bwMode="auto">
              <a:xfrm>
                <a:off x="12182475" y="5989638"/>
                <a:ext cx="17463" cy="3492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2 h 2"/>
                  <a:gd name="T24" fmla="*/ 0 w 1"/>
                  <a:gd name="T25" fmla="*/ 2 h 2"/>
                  <a:gd name="T26" fmla="*/ 0 w 1"/>
                  <a:gd name="T27" fmla="*/ 2 h 2"/>
                  <a:gd name="T28" fmla="*/ 0 w 1"/>
                  <a:gd name="T29" fmla="*/ 1 h 2"/>
                  <a:gd name="T30" fmla="*/ 0 w 1"/>
                  <a:gd name="T31" fmla="*/ 1 h 2"/>
                  <a:gd name="T32" fmla="*/ 0 w 1"/>
                  <a:gd name="T33" fmla="*/ 2 h 2"/>
                  <a:gd name="T34" fmla="*/ 0 w 1"/>
                  <a:gd name="T35" fmla="*/ 2 h 2"/>
                  <a:gd name="T36" fmla="*/ 0 w 1"/>
                  <a:gd name="T37" fmla="*/ 2 h 2"/>
                  <a:gd name="T38" fmla="*/ 0 w 1"/>
                  <a:gd name="T39" fmla="*/ 1 h 2"/>
                  <a:gd name="T40" fmla="*/ 1 w 1"/>
                  <a:gd name="T41" fmla="*/ 1 h 2"/>
                  <a:gd name="T42" fmla="*/ 0 w 1"/>
                  <a:gd name="T43" fmla="*/ 1 h 2"/>
                  <a:gd name="T44" fmla="*/ 0 w 1"/>
                  <a:gd name="T45" fmla="*/ 0 h 2"/>
                  <a:gd name="T46" fmla="*/ 0 w 1"/>
                  <a:gd name="T47" fmla="*/ 1 h 2"/>
                  <a:gd name="T48" fmla="*/ 0 w 1"/>
                  <a:gd name="T49" fmla="*/ 1 h 2"/>
                  <a:gd name="T50" fmla="*/ 0 w 1"/>
                  <a:gd name="T51" fmla="*/ 1 h 2"/>
                  <a:gd name="T52" fmla="*/ 0 w 1"/>
                  <a:gd name="T53" fmla="*/ 1 h 2"/>
                  <a:gd name="T54" fmla="*/ 0 w 1"/>
                  <a:gd name="T55" fmla="*/ 1 h 2"/>
                  <a:gd name="T56" fmla="*/ 0 w 1"/>
                  <a:gd name="T57" fmla="*/ 0 h 2"/>
                  <a:gd name="T58" fmla="*/ 0 w 1"/>
                  <a:gd name="T59" fmla="*/ 1 h 2"/>
                  <a:gd name="T60" fmla="*/ 0 w 1"/>
                  <a:gd name="T61" fmla="*/ 1 h 2"/>
                  <a:gd name="T62" fmla="*/ 0 w 1"/>
                  <a:gd name="T6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3" name="Freeform 1386"/>
              <p:cNvSpPr>
                <a:spLocks/>
              </p:cNvSpPr>
              <p:nvPr/>
            </p:nvSpPr>
            <p:spPr bwMode="auto">
              <a:xfrm>
                <a:off x="12163425" y="5989638"/>
                <a:ext cx="0" cy="34925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1 h 2"/>
                  <a:gd name="T4" fmla="*/ 1 h 2"/>
                  <a:gd name="T5" fmla="*/ 1 h 2"/>
                  <a:gd name="T6" fmla="*/ 1 h 2"/>
                  <a:gd name="T7" fmla="*/ 1 h 2"/>
                  <a:gd name="T8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4" name="Freeform 1387"/>
              <p:cNvSpPr>
                <a:spLocks noEditPoints="1"/>
              </p:cNvSpPr>
              <p:nvPr/>
            </p:nvSpPr>
            <p:spPr bwMode="auto">
              <a:xfrm>
                <a:off x="12234863" y="59007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  <a:gd name="T40" fmla="*/ 0 w 1"/>
                  <a:gd name="T41" fmla="*/ 1 h 1"/>
                  <a:gd name="T42" fmla="*/ 0 w 1"/>
                  <a:gd name="T43" fmla="*/ 1 h 1"/>
                  <a:gd name="T44" fmla="*/ 0 w 1"/>
                  <a:gd name="T45" fmla="*/ 1 h 1"/>
                  <a:gd name="T46" fmla="*/ 0 w 1"/>
                  <a:gd name="T47" fmla="*/ 1 h 1"/>
                  <a:gd name="T48" fmla="*/ 0 w 1"/>
                  <a:gd name="T49" fmla="*/ 1 h 1"/>
                  <a:gd name="T50" fmla="*/ 0 w 1"/>
                  <a:gd name="T51" fmla="*/ 0 h 1"/>
                  <a:gd name="T52" fmla="*/ 1 w 1"/>
                  <a:gd name="T53" fmla="*/ 1 h 1"/>
                  <a:gd name="T54" fmla="*/ 1 w 1"/>
                  <a:gd name="T55" fmla="*/ 1 h 1"/>
                  <a:gd name="T56" fmla="*/ 1 w 1"/>
                  <a:gd name="T57" fmla="*/ 1 h 1"/>
                  <a:gd name="T58" fmla="*/ 0 w 1"/>
                  <a:gd name="T5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5" name="Freeform 1388"/>
              <p:cNvSpPr>
                <a:spLocks/>
              </p:cNvSpPr>
              <p:nvPr/>
            </p:nvSpPr>
            <p:spPr bwMode="auto">
              <a:xfrm>
                <a:off x="12234863" y="5953125"/>
                <a:ext cx="17463" cy="1746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1 h 1"/>
                  <a:gd name="T40" fmla="*/ 1 w 1"/>
                  <a:gd name="T41" fmla="*/ 1 h 1"/>
                  <a:gd name="T42" fmla="*/ 1 w 1"/>
                  <a:gd name="T43" fmla="*/ 1 h 1"/>
                  <a:gd name="T44" fmla="*/ 1 w 1"/>
                  <a:gd name="T45" fmla="*/ 1 h 1"/>
                  <a:gd name="T46" fmla="*/ 1 w 1"/>
                  <a:gd name="T47" fmla="*/ 1 h 1"/>
                  <a:gd name="T48" fmla="*/ 0 w 1"/>
                  <a:gd name="T49" fmla="*/ 1 h 1"/>
                  <a:gd name="T50" fmla="*/ 1 w 1"/>
                  <a:gd name="T51" fmla="*/ 1 h 1"/>
                  <a:gd name="T52" fmla="*/ 1 w 1"/>
                  <a:gd name="T53" fmla="*/ 1 h 1"/>
                  <a:gd name="T54" fmla="*/ 1 w 1"/>
                  <a:gd name="T55" fmla="*/ 1 h 1"/>
                  <a:gd name="T56" fmla="*/ 1 w 1"/>
                  <a:gd name="T57" fmla="*/ 1 h 1"/>
                  <a:gd name="T58" fmla="*/ 1 w 1"/>
                  <a:gd name="T59" fmla="*/ 0 h 1"/>
                  <a:gd name="T60" fmla="*/ 1 w 1"/>
                  <a:gd name="T6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6" name="Freeform 1389"/>
              <p:cNvSpPr>
                <a:spLocks/>
              </p:cNvSpPr>
              <p:nvPr/>
            </p:nvSpPr>
            <p:spPr bwMode="auto">
              <a:xfrm>
                <a:off x="12234863" y="5953125"/>
                <a:ext cx="0" cy="17463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7" name="Freeform 1390"/>
              <p:cNvSpPr>
                <a:spLocks noEditPoints="1"/>
              </p:cNvSpPr>
              <p:nvPr/>
            </p:nvSpPr>
            <p:spPr bwMode="auto">
              <a:xfrm>
                <a:off x="12234863" y="5989638"/>
                <a:ext cx="17463" cy="3492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0 h 2"/>
                  <a:gd name="T14" fmla="*/ 1 w 1"/>
                  <a:gd name="T15" fmla="*/ 0 h 2"/>
                  <a:gd name="T16" fmla="*/ 1 w 1"/>
                  <a:gd name="T17" fmla="*/ 0 h 2"/>
                  <a:gd name="T18" fmla="*/ 0 w 1"/>
                  <a:gd name="T19" fmla="*/ 1 h 2"/>
                  <a:gd name="T20" fmla="*/ 0 w 1"/>
                  <a:gd name="T21" fmla="*/ 1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  <a:gd name="T40" fmla="*/ 1 w 1"/>
                  <a:gd name="T41" fmla="*/ 1 h 2"/>
                  <a:gd name="T42" fmla="*/ 1 w 1"/>
                  <a:gd name="T4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8" name="Freeform 1391"/>
              <p:cNvSpPr>
                <a:spLocks/>
              </p:cNvSpPr>
              <p:nvPr/>
            </p:nvSpPr>
            <p:spPr bwMode="auto">
              <a:xfrm>
                <a:off x="12217400" y="5989638"/>
                <a:ext cx="17463" cy="3492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0 h 2"/>
                  <a:gd name="T16" fmla="*/ 0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0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  <a:gd name="T40" fmla="*/ 1 w 1"/>
                  <a:gd name="T41" fmla="*/ 2 h 2"/>
                  <a:gd name="T42" fmla="*/ 1 w 1"/>
                  <a:gd name="T43" fmla="*/ 2 h 2"/>
                  <a:gd name="T44" fmla="*/ 1 w 1"/>
                  <a:gd name="T4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9" name="Freeform 1392"/>
              <p:cNvSpPr>
                <a:spLocks/>
              </p:cNvSpPr>
              <p:nvPr/>
            </p:nvSpPr>
            <p:spPr bwMode="auto">
              <a:xfrm>
                <a:off x="12288838" y="59007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0" name="Freeform 1393"/>
              <p:cNvSpPr>
                <a:spLocks noEditPoints="1"/>
              </p:cNvSpPr>
              <p:nvPr/>
            </p:nvSpPr>
            <p:spPr bwMode="auto">
              <a:xfrm>
                <a:off x="12306300" y="5953125"/>
                <a:ext cx="17463" cy="17463"/>
              </a:xfrm>
              <a:custGeom>
                <a:avLst/>
                <a:gdLst>
                  <a:gd name="T0" fmla="*/ 11 w 11"/>
                  <a:gd name="T1" fmla="*/ 0 h 11"/>
                  <a:gd name="T2" fmla="*/ 11 w 11"/>
                  <a:gd name="T3" fmla="*/ 0 h 11"/>
                  <a:gd name="T4" fmla="*/ 11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11 h 11"/>
                  <a:gd name="T12" fmla="*/ 0 w 11"/>
                  <a:gd name="T13" fmla="*/ 11 h 11"/>
                  <a:gd name="T14" fmla="*/ 0 w 11"/>
                  <a:gd name="T15" fmla="*/ 11 h 11"/>
                  <a:gd name="T16" fmla="*/ 11 w 11"/>
                  <a:gd name="T17" fmla="*/ 11 h 11"/>
                  <a:gd name="T18" fmla="*/ 11 w 11"/>
                  <a:gd name="T19" fmla="*/ 11 h 11"/>
                  <a:gd name="T20" fmla="*/ 11 w 11"/>
                  <a:gd name="T21" fmla="*/ 11 h 11"/>
                  <a:gd name="T22" fmla="*/ 11 w 11"/>
                  <a:gd name="T23" fmla="*/ 0 h 11"/>
                  <a:gd name="T24" fmla="*/ 0 w 11"/>
                  <a:gd name="T25" fmla="*/ 0 h 11"/>
                  <a:gd name="T26" fmla="*/ 0 w 11"/>
                  <a:gd name="T27" fmla="*/ 0 h 11"/>
                  <a:gd name="T28" fmla="*/ 0 w 11"/>
                  <a:gd name="T29" fmla="*/ 0 h 11"/>
                  <a:gd name="T30" fmla="*/ 0 w 11"/>
                  <a:gd name="T3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1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1" name="Freeform 1394"/>
              <p:cNvSpPr>
                <a:spLocks/>
              </p:cNvSpPr>
              <p:nvPr/>
            </p:nvSpPr>
            <p:spPr bwMode="auto">
              <a:xfrm>
                <a:off x="12288838" y="5953125"/>
                <a:ext cx="0" cy="17463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2" name="Freeform 1395"/>
              <p:cNvSpPr>
                <a:spLocks/>
              </p:cNvSpPr>
              <p:nvPr/>
            </p:nvSpPr>
            <p:spPr bwMode="auto">
              <a:xfrm>
                <a:off x="12306300" y="5989638"/>
                <a:ext cx="17463" cy="3492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0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2 h 2"/>
                  <a:gd name="T18" fmla="*/ 1 w 1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3" name="Freeform 1396"/>
              <p:cNvSpPr>
                <a:spLocks/>
              </p:cNvSpPr>
              <p:nvPr/>
            </p:nvSpPr>
            <p:spPr bwMode="auto">
              <a:xfrm>
                <a:off x="12288838" y="5989638"/>
                <a:ext cx="17463" cy="3492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0 w 1"/>
                  <a:gd name="T13" fmla="*/ 0 h 2"/>
                  <a:gd name="T14" fmla="*/ 0 w 1"/>
                  <a:gd name="T15" fmla="*/ 0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0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  <a:gd name="T40" fmla="*/ 1 w 1"/>
                  <a:gd name="T41" fmla="*/ 2 h 2"/>
                  <a:gd name="T42" fmla="*/ 0 w 1"/>
                  <a:gd name="T43" fmla="*/ 2 h 2"/>
                  <a:gd name="T44" fmla="*/ 0 w 1"/>
                  <a:gd name="T4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4" name="Freeform 1397"/>
              <p:cNvSpPr>
                <a:spLocks noEditPoints="1"/>
              </p:cNvSpPr>
              <p:nvPr/>
            </p:nvSpPr>
            <p:spPr bwMode="auto">
              <a:xfrm>
                <a:off x="12358688" y="5900738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  <a:gd name="T40" fmla="*/ 0 w 1"/>
                  <a:gd name="T41" fmla="*/ 0 h 1"/>
                  <a:gd name="T42" fmla="*/ 0 w 1"/>
                  <a:gd name="T43" fmla="*/ 0 h 1"/>
                  <a:gd name="T44" fmla="*/ 0 w 1"/>
                  <a:gd name="T45" fmla="*/ 0 h 1"/>
                  <a:gd name="T46" fmla="*/ 0 w 1"/>
                  <a:gd name="T47" fmla="*/ 0 h 1"/>
                  <a:gd name="T48" fmla="*/ 0 w 1"/>
                  <a:gd name="T49" fmla="*/ 0 h 1"/>
                  <a:gd name="T50" fmla="*/ 0 w 1"/>
                  <a:gd name="T51" fmla="*/ 0 h 1"/>
                  <a:gd name="T52" fmla="*/ 0 w 1"/>
                  <a:gd name="T53" fmla="*/ 1 h 1"/>
                  <a:gd name="T54" fmla="*/ 0 w 1"/>
                  <a:gd name="T55" fmla="*/ 1 h 1"/>
                  <a:gd name="T56" fmla="*/ 0 w 1"/>
                  <a:gd name="T57" fmla="*/ 1 h 1"/>
                  <a:gd name="T58" fmla="*/ 0 w 1"/>
                  <a:gd name="T59" fmla="*/ 1 h 1"/>
                  <a:gd name="T60" fmla="*/ 0 w 1"/>
                  <a:gd name="T61" fmla="*/ 1 h 1"/>
                  <a:gd name="T62" fmla="*/ 0 w 1"/>
                  <a:gd name="T63" fmla="*/ 1 h 1"/>
                  <a:gd name="T64" fmla="*/ 0 w 1"/>
                  <a:gd name="T65" fmla="*/ 1 h 1"/>
                  <a:gd name="T66" fmla="*/ 0 w 1"/>
                  <a:gd name="T67" fmla="*/ 1 h 1"/>
                  <a:gd name="T68" fmla="*/ 0 w 1"/>
                  <a:gd name="T69" fmla="*/ 1 h 1"/>
                  <a:gd name="T70" fmla="*/ 0 w 1"/>
                  <a:gd name="T7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5" name="Freeform 1398"/>
              <p:cNvSpPr>
                <a:spLocks/>
              </p:cNvSpPr>
              <p:nvPr/>
            </p:nvSpPr>
            <p:spPr bwMode="auto">
              <a:xfrm>
                <a:off x="12358688" y="5953125"/>
                <a:ext cx="17463" cy="174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1 h 1"/>
                  <a:gd name="T26" fmla="*/ 1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  <a:gd name="T40" fmla="*/ 1 w 1"/>
                  <a:gd name="T41" fmla="*/ 0 h 1"/>
                  <a:gd name="T42" fmla="*/ 1 w 1"/>
                  <a:gd name="T43" fmla="*/ 0 h 1"/>
                  <a:gd name="T44" fmla="*/ 1 w 1"/>
                  <a:gd name="T4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6" name="Freeform 1399"/>
              <p:cNvSpPr>
                <a:spLocks/>
              </p:cNvSpPr>
              <p:nvPr/>
            </p:nvSpPr>
            <p:spPr bwMode="auto">
              <a:xfrm>
                <a:off x="12341225" y="5953125"/>
                <a:ext cx="17463" cy="1746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7" name="Freeform 1400"/>
              <p:cNvSpPr>
                <a:spLocks/>
              </p:cNvSpPr>
              <p:nvPr/>
            </p:nvSpPr>
            <p:spPr bwMode="auto">
              <a:xfrm>
                <a:off x="12358688" y="5989638"/>
                <a:ext cx="17463" cy="3492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2 h 2"/>
                  <a:gd name="T12" fmla="*/ 0 w 1"/>
                  <a:gd name="T13" fmla="*/ 2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0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0 h 2"/>
                  <a:gd name="T38" fmla="*/ 1 w 1"/>
                  <a:gd name="T39" fmla="*/ 1 h 2"/>
                  <a:gd name="T40" fmla="*/ 1 w 1"/>
                  <a:gd name="T41" fmla="*/ 1 h 2"/>
                  <a:gd name="T42" fmla="*/ 1 w 1"/>
                  <a:gd name="T43" fmla="*/ 1 h 2"/>
                  <a:gd name="T44" fmla="*/ 1 w 1"/>
                  <a:gd name="T4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8" name="Freeform 1401"/>
              <p:cNvSpPr>
                <a:spLocks/>
              </p:cNvSpPr>
              <p:nvPr/>
            </p:nvSpPr>
            <p:spPr bwMode="auto">
              <a:xfrm>
                <a:off x="12341225" y="5989638"/>
                <a:ext cx="17463" cy="3492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0 w 1"/>
                  <a:gd name="T15" fmla="*/ 0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1 h 2"/>
                  <a:gd name="T22" fmla="*/ 1 w 1"/>
                  <a:gd name="T23" fmla="*/ 0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  <a:gd name="T40" fmla="*/ 1 w 1"/>
                  <a:gd name="T41" fmla="*/ 2 h 2"/>
                  <a:gd name="T42" fmla="*/ 0 w 1"/>
                  <a:gd name="T43" fmla="*/ 2 h 2"/>
                  <a:gd name="T44" fmla="*/ 0 w 1"/>
                  <a:gd name="T4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9" name="Freeform 1402"/>
              <p:cNvSpPr>
                <a:spLocks/>
              </p:cNvSpPr>
              <p:nvPr/>
            </p:nvSpPr>
            <p:spPr bwMode="auto">
              <a:xfrm>
                <a:off x="12358688" y="5846763"/>
                <a:ext cx="0" cy="36513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  <a:gd name="T3" fmla="*/ 2 h 2"/>
                  <a:gd name="T4" fmla="*/ 2 h 2"/>
                  <a:gd name="T5" fmla="*/ 0 h 2"/>
                  <a:gd name="T6" fmla="*/ 0 h 2"/>
                  <a:gd name="T7" fmla="*/ 1 h 2"/>
                  <a:gd name="T8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0" name="Freeform 1403"/>
              <p:cNvSpPr>
                <a:spLocks noEditPoints="1"/>
              </p:cNvSpPr>
              <p:nvPr/>
            </p:nvSpPr>
            <p:spPr bwMode="auto">
              <a:xfrm>
                <a:off x="11880850" y="5705475"/>
                <a:ext cx="566738" cy="460375"/>
              </a:xfrm>
              <a:custGeom>
                <a:avLst/>
                <a:gdLst>
                  <a:gd name="T0" fmla="*/ 30 w 32"/>
                  <a:gd name="T1" fmla="*/ 0 h 26"/>
                  <a:gd name="T2" fmla="*/ 27 w 32"/>
                  <a:gd name="T3" fmla="*/ 0 h 26"/>
                  <a:gd name="T4" fmla="*/ 27 w 32"/>
                  <a:gd name="T5" fmla="*/ 1 h 26"/>
                  <a:gd name="T6" fmla="*/ 28 w 32"/>
                  <a:gd name="T7" fmla="*/ 2 h 26"/>
                  <a:gd name="T8" fmla="*/ 26 w 32"/>
                  <a:gd name="T9" fmla="*/ 4 h 26"/>
                  <a:gd name="T10" fmla="*/ 26 w 32"/>
                  <a:gd name="T11" fmla="*/ 4 h 26"/>
                  <a:gd name="T12" fmla="*/ 26 w 32"/>
                  <a:gd name="T13" fmla="*/ 4 h 26"/>
                  <a:gd name="T14" fmla="*/ 24 w 32"/>
                  <a:gd name="T15" fmla="*/ 2 h 26"/>
                  <a:gd name="T16" fmla="*/ 25 w 32"/>
                  <a:gd name="T17" fmla="*/ 1 h 26"/>
                  <a:gd name="T18" fmla="*/ 25 w 32"/>
                  <a:gd name="T19" fmla="*/ 0 h 26"/>
                  <a:gd name="T20" fmla="*/ 21 w 32"/>
                  <a:gd name="T21" fmla="*/ 0 h 26"/>
                  <a:gd name="T22" fmla="*/ 21 w 32"/>
                  <a:gd name="T23" fmla="*/ 1 h 26"/>
                  <a:gd name="T24" fmla="*/ 21 w 32"/>
                  <a:gd name="T25" fmla="*/ 2 h 26"/>
                  <a:gd name="T26" fmla="*/ 20 w 32"/>
                  <a:gd name="T27" fmla="*/ 4 h 26"/>
                  <a:gd name="T28" fmla="*/ 20 w 32"/>
                  <a:gd name="T29" fmla="*/ 4 h 26"/>
                  <a:gd name="T30" fmla="*/ 20 w 32"/>
                  <a:gd name="T31" fmla="*/ 4 h 26"/>
                  <a:gd name="T32" fmla="*/ 18 w 32"/>
                  <a:gd name="T33" fmla="*/ 2 h 26"/>
                  <a:gd name="T34" fmla="*/ 18 w 32"/>
                  <a:gd name="T35" fmla="*/ 1 h 26"/>
                  <a:gd name="T36" fmla="*/ 18 w 32"/>
                  <a:gd name="T37" fmla="*/ 0 h 26"/>
                  <a:gd name="T38" fmla="*/ 14 w 32"/>
                  <a:gd name="T39" fmla="*/ 0 h 26"/>
                  <a:gd name="T40" fmla="*/ 14 w 32"/>
                  <a:gd name="T41" fmla="*/ 1 h 26"/>
                  <a:gd name="T42" fmla="*/ 14 w 32"/>
                  <a:gd name="T43" fmla="*/ 2 h 26"/>
                  <a:gd name="T44" fmla="*/ 13 w 32"/>
                  <a:gd name="T45" fmla="*/ 4 h 26"/>
                  <a:gd name="T46" fmla="*/ 13 w 32"/>
                  <a:gd name="T47" fmla="*/ 4 h 26"/>
                  <a:gd name="T48" fmla="*/ 13 w 32"/>
                  <a:gd name="T49" fmla="*/ 4 h 26"/>
                  <a:gd name="T50" fmla="*/ 11 w 32"/>
                  <a:gd name="T51" fmla="*/ 2 h 26"/>
                  <a:gd name="T52" fmla="*/ 11 w 32"/>
                  <a:gd name="T53" fmla="*/ 1 h 26"/>
                  <a:gd name="T54" fmla="*/ 11 w 32"/>
                  <a:gd name="T55" fmla="*/ 0 h 26"/>
                  <a:gd name="T56" fmla="*/ 7 w 32"/>
                  <a:gd name="T57" fmla="*/ 0 h 26"/>
                  <a:gd name="T58" fmla="*/ 7 w 32"/>
                  <a:gd name="T59" fmla="*/ 1 h 26"/>
                  <a:gd name="T60" fmla="*/ 8 w 32"/>
                  <a:gd name="T61" fmla="*/ 2 h 26"/>
                  <a:gd name="T62" fmla="*/ 6 w 32"/>
                  <a:gd name="T63" fmla="*/ 4 h 26"/>
                  <a:gd name="T64" fmla="*/ 6 w 32"/>
                  <a:gd name="T65" fmla="*/ 4 h 26"/>
                  <a:gd name="T66" fmla="*/ 6 w 32"/>
                  <a:gd name="T67" fmla="*/ 4 h 26"/>
                  <a:gd name="T68" fmla="*/ 5 w 32"/>
                  <a:gd name="T69" fmla="*/ 2 h 26"/>
                  <a:gd name="T70" fmla="*/ 5 w 32"/>
                  <a:gd name="T71" fmla="*/ 1 h 26"/>
                  <a:gd name="T72" fmla="*/ 5 w 32"/>
                  <a:gd name="T73" fmla="*/ 0 h 26"/>
                  <a:gd name="T74" fmla="*/ 3 w 32"/>
                  <a:gd name="T75" fmla="*/ 0 h 26"/>
                  <a:gd name="T76" fmla="*/ 0 w 32"/>
                  <a:gd name="T77" fmla="*/ 2 h 26"/>
                  <a:gd name="T78" fmla="*/ 0 w 32"/>
                  <a:gd name="T79" fmla="*/ 23 h 26"/>
                  <a:gd name="T80" fmla="*/ 3 w 32"/>
                  <a:gd name="T81" fmla="*/ 26 h 26"/>
                  <a:gd name="T82" fmla="*/ 30 w 32"/>
                  <a:gd name="T83" fmla="*/ 26 h 26"/>
                  <a:gd name="T84" fmla="*/ 32 w 32"/>
                  <a:gd name="T85" fmla="*/ 23 h 26"/>
                  <a:gd name="T86" fmla="*/ 32 w 32"/>
                  <a:gd name="T87" fmla="*/ 2 h 26"/>
                  <a:gd name="T88" fmla="*/ 30 w 32"/>
                  <a:gd name="T89" fmla="*/ 0 h 26"/>
                  <a:gd name="T90" fmla="*/ 30 w 32"/>
                  <a:gd name="T91" fmla="*/ 24 h 26"/>
                  <a:gd name="T92" fmla="*/ 30 w 32"/>
                  <a:gd name="T93" fmla="*/ 24 h 26"/>
                  <a:gd name="T94" fmla="*/ 3 w 32"/>
                  <a:gd name="T95" fmla="*/ 24 h 26"/>
                  <a:gd name="T96" fmla="*/ 2 w 32"/>
                  <a:gd name="T97" fmla="*/ 24 h 26"/>
                  <a:gd name="T98" fmla="*/ 2 w 32"/>
                  <a:gd name="T99" fmla="*/ 6 h 26"/>
                  <a:gd name="T100" fmla="*/ 3 w 32"/>
                  <a:gd name="T101" fmla="*/ 5 h 26"/>
                  <a:gd name="T102" fmla="*/ 30 w 32"/>
                  <a:gd name="T103" fmla="*/ 5 h 26"/>
                  <a:gd name="T104" fmla="*/ 30 w 32"/>
                  <a:gd name="T105" fmla="*/ 6 h 26"/>
                  <a:gd name="T106" fmla="*/ 30 w 32"/>
                  <a:gd name="T107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2" h="26">
                    <a:moveTo>
                      <a:pt x="3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8" y="2"/>
                      <a:pt x="28" y="2"/>
                    </a:cubicBezTo>
                    <a:cubicBezTo>
                      <a:pt x="28" y="3"/>
                      <a:pt x="27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5" y="4"/>
                      <a:pt x="24" y="3"/>
                      <a:pt x="24" y="2"/>
                    </a:cubicBezTo>
                    <a:cubicBezTo>
                      <a:pt x="24" y="2"/>
                      <a:pt x="25" y="2"/>
                      <a:pt x="2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2"/>
                      <a:pt x="21" y="2"/>
                    </a:cubicBezTo>
                    <a:cubicBezTo>
                      <a:pt x="21" y="3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4"/>
                      <a:pt x="18" y="3"/>
                      <a:pt x="18" y="2"/>
                    </a:cubicBezTo>
                    <a:cubicBezTo>
                      <a:pt x="18" y="2"/>
                      <a:pt x="18" y="2"/>
                      <a:pt x="18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1" y="26"/>
                      <a:pt x="3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2" y="25"/>
                      <a:pt x="32" y="23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lose/>
                    <a:moveTo>
                      <a:pt x="30" y="24"/>
                    </a:moveTo>
                    <a:cubicBezTo>
                      <a:pt x="30" y="24"/>
                      <a:pt x="30" y="24"/>
                      <a:pt x="30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6"/>
                      <a:pt x="30" y="6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1" name="Freeform 1404"/>
              <p:cNvSpPr>
                <a:spLocks/>
              </p:cNvSpPr>
              <p:nvPr/>
            </p:nvSpPr>
            <p:spPr bwMode="auto">
              <a:xfrm>
                <a:off x="11969750" y="5653088"/>
                <a:ext cx="34925" cy="106363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1 h 6"/>
                  <a:gd name="T4" fmla="*/ 0 w 2"/>
                  <a:gd name="T5" fmla="*/ 5 h 6"/>
                  <a:gd name="T6" fmla="*/ 1 w 2"/>
                  <a:gd name="T7" fmla="*/ 6 h 6"/>
                  <a:gd name="T8" fmla="*/ 2 w 2"/>
                  <a:gd name="T9" fmla="*/ 5 h 6"/>
                  <a:gd name="T10" fmla="*/ 2 w 2"/>
                  <a:gd name="T11" fmla="*/ 1 h 6"/>
                  <a:gd name="T12" fmla="*/ 1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2" name="Freeform 1405"/>
              <p:cNvSpPr>
                <a:spLocks/>
              </p:cNvSpPr>
              <p:nvPr/>
            </p:nvSpPr>
            <p:spPr bwMode="auto">
              <a:xfrm>
                <a:off x="12093575" y="5653088"/>
                <a:ext cx="34925" cy="106363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1 h 6"/>
                  <a:gd name="T4" fmla="*/ 0 w 2"/>
                  <a:gd name="T5" fmla="*/ 5 h 6"/>
                  <a:gd name="T6" fmla="*/ 1 w 2"/>
                  <a:gd name="T7" fmla="*/ 6 h 6"/>
                  <a:gd name="T8" fmla="*/ 2 w 2"/>
                  <a:gd name="T9" fmla="*/ 5 h 6"/>
                  <a:gd name="T10" fmla="*/ 2 w 2"/>
                  <a:gd name="T11" fmla="*/ 1 h 6"/>
                  <a:gd name="T12" fmla="*/ 1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3" name="Freeform 1406"/>
              <p:cNvSpPr>
                <a:spLocks/>
              </p:cNvSpPr>
              <p:nvPr/>
            </p:nvSpPr>
            <p:spPr bwMode="auto">
              <a:xfrm>
                <a:off x="12217400" y="5653088"/>
                <a:ext cx="17463" cy="106363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1 h 6"/>
                  <a:gd name="T4" fmla="*/ 0 w 1"/>
                  <a:gd name="T5" fmla="*/ 5 h 6"/>
                  <a:gd name="T6" fmla="*/ 1 w 1"/>
                  <a:gd name="T7" fmla="*/ 6 h 6"/>
                  <a:gd name="T8" fmla="*/ 1 w 1"/>
                  <a:gd name="T9" fmla="*/ 5 h 6"/>
                  <a:gd name="T10" fmla="*/ 1 w 1"/>
                  <a:gd name="T11" fmla="*/ 1 h 6"/>
                  <a:gd name="T12" fmla="*/ 1 w 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24" name="Freeform 1407"/>
              <p:cNvSpPr>
                <a:spLocks/>
              </p:cNvSpPr>
              <p:nvPr/>
            </p:nvSpPr>
            <p:spPr bwMode="auto">
              <a:xfrm>
                <a:off x="12323763" y="5653088"/>
                <a:ext cx="34925" cy="106363"/>
              </a:xfrm>
              <a:custGeom>
                <a:avLst/>
                <a:gdLst>
                  <a:gd name="T0" fmla="*/ 1 w 2"/>
                  <a:gd name="T1" fmla="*/ 0 h 6"/>
                  <a:gd name="T2" fmla="*/ 0 w 2"/>
                  <a:gd name="T3" fmla="*/ 1 h 6"/>
                  <a:gd name="T4" fmla="*/ 0 w 2"/>
                  <a:gd name="T5" fmla="*/ 5 h 6"/>
                  <a:gd name="T6" fmla="*/ 1 w 2"/>
                  <a:gd name="T7" fmla="*/ 6 h 6"/>
                  <a:gd name="T8" fmla="*/ 2 w 2"/>
                  <a:gd name="T9" fmla="*/ 5 h 6"/>
                  <a:gd name="T10" fmla="*/ 2 w 2"/>
                  <a:gd name="T11" fmla="*/ 1 h 6"/>
                  <a:gd name="T12" fmla="*/ 1 w 2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225" name="组合 224"/>
          <p:cNvGrpSpPr/>
          <p:nvPr/>
        </p:nvGrpSpPr>
        <p:grpSpPr>
          <a:xfrm>
            <a:off x="988357" y="3716372"/>
            <a:ext cx="336550" cy="655639"/>
            <a:chOff x="11012488" y="3702050"/>
            <a:chExt cx="336550" cy="65563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6" name="Freeform 1257"/>
            <p:cNvSpPr>
              <a:spLocks/>
            </p:cNvSpPr>
            <p:nvPr/>
          </p:nvSpPr>
          <p:spPr bwMode="auto">
            <a:xfrm>
              <a:off x="11172825" y="4144963"/>
              <a:ext cx="176213" cy="142875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4 h 8"/>
                <a:gd name="T4" fmla="*/ 4 w 10"/>
                <a:gd name="T5" fmla="*/ 8 h 8"/>
                <a:gd name="T6" fmla="*/ 9 w 10"/>
                <a:gd name="T7" fmla="*/ 6 h 8"/>
                <a:gd name="T8" fmla="*/ 10 w 1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3" y="7"/>
                    <a:pt x="4" y="8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27" name="Freeform 1258"/>
            <p:cNvSpPr>
              <a:spLocks/>
            </p:cNvSpPr>
            <p:nvPr/>
          </p:nvSpPr>
          <p:spPr bwMode="auto">
            <a:xfrm>
              <a:off x="11066463" y="3702051"/>
              <a:ext cx="212725" cy="479425"/>
            </a:xfrm>
            <a:custGeom>
              <a:avLst/>
              <a:gdLst>
                <a:gd name="T0" fmla="*/ 134 w 134"/>
                <a:gd name="T1" fmla="*/ 291 h 302"/>
                <a:gd name="T2" fmla="*/ 33 w 134"/>
                <a:gd name="T3" fmla="*/ 0 h 302"/>
                <a:gd name="T4" fmla="*/ 0 w 134"/>
                <a:gd name="T5" fmla="*/ 23 h 302"/>
                <a:gd name="T6" fmla="*/ 100 w 134"/>
                <a:gd name="T7" fmla="*/ 302 h 302"/>
                <a:gd name="T8" fmla="*/ 134 w 134"/>
                <a:gd name="T9" fmla="*/ 29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02">
                  <a:moveTo>
                    <a:pt x="134" y="291"/>
                  </a:moveTo>
                  <a:lnTo>
                    <a:pt x="33" y="0"/>
                  </a:lnTo>
                  <a:lnTo>
                    <a:pt x="0" y="23"/>
                  </a:lnTo>
                  <a:lnTo>
                    <a:pt x="100" y="302"/>
                  </a:lnTo>
                  <a:lnTo>
                    <a:pt x="134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28" name="Freeform 1259"/>
            <p:cNvSpPr>
              <a:spLocks/>
            </p:cNvSpPr>
            <p:nvPr/>
          </p:nvSpPr>
          <p:spPr bwMode="auto">
            <a:xfrm>
              <a:off x="11260138" y="4270376"/>
              <a:ext cx="88900" cy="87313"/>
            </a:xfrm>
            <a:custGeom>
              <a:avLst/>
              <a:gdLst>
                <a:gd name="T0" fmla="*/ 4 w 5"/>
                <a:gd name="T1" fmla="*/ 2 h 5"/>
                <a:gd name="T2" fmla="*/ 4 w 5"/>
                <a:gd name="T3" fmla="*/ 2 h 5"/>
                <a:gd name="T4" fmla="*/ 4 w 5"/>
                <a:gd name="T5" fmla="*/ 0 h 5"/>
                <a:gd name="T6" fmla="*/ 0 w 5"/>
                <a:gd name="T7" fmla="*/ 1 h 5"/>
                <a:gd name="T8" fmla="*/ 1 w 5"/>
                <a:gd name="T9" fmla="*/ 3 h 5"/>
                <a:gd name="T10" fmla="*/ 1 w 5"/>
                <a:gd name="T11" fmla="*/ 3 h 5"/>
                <a:gd name="T12" fmla="*/ 1 w 5"/>
                <a:gd name="T13" fmla="*/ 5 h 5"/>
                <a:gd name="T14" fmla="*/ 5 w 5"/>
                <a:gd name="T15" fmla="*/ 5 h 5"/>
                <a:gd name="T16" fmla="*/ 4 w 5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29" name="Freeform 1260"/>
            <p:cNvSpPr>
              <a:spLocks/>
            </p:cNvSpPr>
            <p:nvPr/>
          </p:nvSpPr>
          <p:spPr bwMode="auto">
            <a:xfrm>
              <a:off x="11012488" y="3738563"/>
              <a:ext cx="195263" cy="460375"/>
            </a:xfrm>
            <a:custGeom>
              <a:avLst/>
              <a:gdLst>
                <a:gd name="T0" fmla="*/ 2 w 11"/>
                <a:gd name="T1" fmla="*/ 0 h 26"/>
                <a:gd name="T2" fmla="*/ 2 w 11"/>
                <a:gd name="T3" fmla="*/ 0 h 26"/>
                <a:gd name="T4" fmla="*/ 1 w 11"/>
                <a:gd name="T5" fmla="*/ 2 h 26"/>
                <a:gd name="T6" fmla="*/ 8 w 11"/>
                <a:gd name="T7" fmla="*/ 26 h 26"/>
                <a:gd name="T8" fmla="*/ 8 w 11"/>
                <a:gd name="T9" fmla="*/ 26 h 26"/>
                <a:gd name="T10" fmla="*/ 11 w 11"/>
                <a:gd name="T11" fmla="*/ 25 h 26"/>
                <a:gd name="T12" fmla="*/ 2 w 1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0" name="Freeform 1261"/>
            <p:cNvSpPr>
              <a:spLocks/>
            </p:cNvSpPr>
            <p:nvPr/>
          </p:nvSpPr>
          <p:spPr bwMode="auto">
            <a:xfrm>
              <a:off x="11136313" y="3702051"/>
              <a:ext cx="212725" cy="461963"/>
            </a:xfrm>
            <a:custGeom>
              <a:avLst/>
              <a:gdLst>
                <a:gd name="T0" fmla="*/ 12 w 12"/>
                <a:gd name="T1" fmla="*/ 25 h 26"/>
                <a:gd name="T2" fmla="*/ 12 w 12"/>
                <a:gd name="T3" fmla="*/ 24 h 26"/>
                <a:gd name="T4" fmla="*/ 3 w 12"/>
                <a:gd name="T5" fmla="*/ 1 h 26"/>
                <a:gd name="T6" fmla="*/ 1 w 12"/>
                <a:gd name="T7" fmla="*/ 0 h 26"/>
                <a:gd name="T8" fmla="*/ 0 w 12"/>
                <a:gd name="T9" fmla="*/ 0 h 26"/>
                <a:gd name="T10" fmla="*/ 9 w 12"/>
                <a:gd name="T11" fmla="*/ 26 h 26"/>
                <a:gd name="T12" fmla="*/ 12 w 12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12" y="25"/>
                  </a:moveTo>
                  <a:cubicBezTo>
                    <a:pt x="12" y="25"/>
                    <a:pt x="12" y="25"/>
                    <a:pt x="12" y="2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6"/>
                    <a:pt x="9" y="26"/>
                    <a:pt x="9" y="26"/>
                  </a:cubicBezTo>
                  <a:lnTo>
                    <a:pt x="1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1" name="Freeform 1442"/>
            <p:cNvSpPr>
              <a:spLocks/>
            </p:cNvSpPr>
            <p:nvPr/>
          </p:nvSpPr>
          <p:spPr bwMode="auto">
            <a:xfrm>
              <a:off x="11172825" y="4144963"/>
              <a:ext cx="158750" cy="142875"/>
            </a:xfrm>
            <a:custGeom>
              <a:avLst/>
              <a:gdLst>
                <a:gd name="T0" fmla="*/ 9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8 w 9"/>
                <a:gd name="T7" fmla="*/ 6 h 8"/>
                <a:gd name="T8" fmla="*/ 9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5"/>
                    <a:pt x="3" y="6"/>
                    <a:pt x="4" y="8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2" name="Freeform 1443"/>
            <p:cNvSpPr>
              <a:spLocks/>
            </p:cNvSpPr>
            <p:nvPr/>
          </p:nvSpPr>
          <p:spPr bwMode="auto">
            <a:xfrm>
              <a:off x="11066463" y="3702050"/>
              <a:ext cx="212725" cy="479425"/>
            </a:xfrm>
            <a:custGeom>
              <a:avLst/>
              <a:gdLst>
                <a:gd name="T0" fmla="*/ 134 w 134"/>
                <a:gd name="T1" fmla="*/ 291 h 302"/>
                <a:gd name="T2" fmla="*/ 33 w 134"/>
                <a:gd name="T3" fmla="*/ 0 h 302"/>
                <a:gd name="T4" fmla="*/ 0 w 134"/>
                <a:gd name="T5" fmla="*/ 23 h 302"/>
                <a:gd name="T6" fmla="*/ 89 w 134"/>
                <a:gd name="T7" fmla="*/ 302 h 302"/>
                <a:gd name="T8" fmla="*/ 134 w 134"/>
                <a:gd name="T9" fmla="*/ 29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302">
                  <a:moveTo>
                    <a:pt x="134" y="291"/>
                  </a:moveTo>
                  <a:lnTo>
                    <a:pt x="33" y="0"/>
                  </a:lnTo>
                  <a:lnTo>
                    <a:pt x="0" y="23"/>
                  </a:lnTo>
                  <a:lnTo>
                    <a:pt x="89" y="302"/>
                  </a:lnTo>
                  <a:lnTo>
                    <a:pt x="134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3" name="Freeform 1444"/>
            <p:cNvSpPr>
              <a:spLocks/>
            </p:cNvSpPr>
            <p:nvPr/>
          </p:nvSpPr>
          <p:spPr bwMode="auto">
            <a:xfrm>
              <a:off x="11242675" y="4270375"/>
              <a:ext cx="106363" cy="87313"/>
            </a:xfrm>
            <a:custGeom>
              <a:avLst/>
              <a:gdLst>
                <a:gd name="T0" fmla="*/ 5 w 6"/>
                <a:gd name="T1" fmla="*/ 2 h 5"/>
                <a:gd name="T2" fmla="*/ 5 w 6"/>
                <a:gd name="T3" fmla="*/ 2 h 5"/>
                <a:gd name="T4" fmla="*/ 4 w 6"/>
                <a:gd name="T5" fmla="*/ 0 h 5"/>
                <a:gd name="T6" fmla="*/ 0 w 6"/>
                <a:gd name="T7" fmla="*/ 1 h 5"/>
                <a:gd name="T8" fmla="*/ 1 w 6"/>
                <a:gd name="T9" fmla="*/ 3 h 5"/>
                <a:gd name="T10" fmla="*/ 1 w 6"/>
                <a:gd name="T11" fmla="*/ 3 h 5"/>
                <a:gd name="T12" fmla="*/ 2 w 6"/>
                <a:gd name="T13" fmla="*/ 5 h 5"/>
                <a:gd name="T14" fmla="*/ 6 w 6"/>
                <a:gd name="T15" fmla="*/ 5 h 5"/>
                <a:gd name="T16" fmla="*/ 5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6" y="5"/>
                    <a:pt x="6" y="5"/>
                    <a:pt x="6" y="5"/>
                  </a:cubicBez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4" name="Freeform 1445"/>
            <p:cNvSpPr>
              <a:spLocks/>
            </p:cNvSpPr>
            <p:nvPr/>
          </p:nvSpPr>
          <p:spPr bwMode="auto">
            <a:xfrm>
              <a:off x="11012488" y="3738563"/>
              <a:ext cx="195263" cy="460375"/>
            </a:xfrm>
            <a:custGeom>
              <a:avLst/>
              <a:gdLst>
                <a:gd name="T0" fmla="*/ 2 w 11"/>
                <a:gd name="T1" fmla="*/ 0 h 26"/>
                <a:gd name="T2" fmla="*/ 1 w 11"/>
                <a:gd name="T3" fmla="*/ 0 h 26"/>
                <a:gd name="T4" fmla="*/ 0 w 11"/>
                <a:gd name="T5" fmla="*/ 2 h 26"/>
                <a:gd name="T6" fmla="*/ 8 w 11"/>
                <a:gd name="T7" fmla="*/ 26 h 26"/>
                <a:gd name="T8" fmla="*/ 8 w 11"/>
                <a:gd name="T9" fmla="*/ 26 h 26"/>
                <a:gd name="T10" fmla="*/ 11 w 11"/>
                <a:gd name="T11" fmla="*/ 25 h 26"/>
                <a:gd name="T12" fmla="*/ 2 w 1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6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1" y="25"/>
                    <a:pt x="11" y="25"/>
                    <a:pt x="11" y="25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5" name="Freeform 1446"/>
            <p:cNvSpPr>
              <a:spLocks/>
            </p:cNvSpPr>
            <p:nvPr/>
          </p:nvSpPr>
          <p:spPr bwMode="auto">
            <a:xfrm>
              <a:off x="11136313" y="3702050"/>
              <a:ext cx="195263" cy="461963"/>
            </a:xfrm>
            <a:custGeom>
              <a:avLst/>
              <a:gdLst>
                <a:gd name="T0" fmla="*/ 11 w 11"/>
                <a:gd name="T1" fmla="*/ 25 h 26"/>
                <a:gd name="T2" fmla="*/ 11 w 11"/>
                <a:gd name="T3" fmla="*/ 24 h 26"/>
                <a:gd name="T4" fmla="*/ 2 w 11"/>
                <a:gd name="T5" fmla="*/ 1 h 26"/>
                <a:gd name="T6" fmla="*/ 1 w 11"/>
                <a:gd name="T7" fmla="*/ 0 h 26"/>
                <a:gd name="T8" fmla="*/ 0 w 11"/>
                <a:gd name="T9" fmla="*/ 0 h 26"/>
                <a:gd name="T10" fmla="*/ 9 w 11"/>
                <a:gd name="T11" fmla="*/ 26 h 26"/>
                <a:gd name="T12" fmla="*/ 11 w 11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6">
                  <a:moveTo>
                    <a:pt x="11" y="25"/>
                  </a:moveTo>
                  <a:cubicBezTo>
                    <a:pt x="11" y="24"/>
                    <a:pt x="11" y="24"/>
                    <a:pt x="11" y="2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6"/>
                    <a:pt x="9" y="26"/>
                    <a:pt x="9" y="26"/>
                  </a:cubicBezTo>
                  <a:lnTo>
                    <a:pt x="1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1787809" y="3778285"/>
            <a:ext cx="495300" cy="531813"/>
            <a:chOff x="11952288" y="3773488"/>
            <a:chExt cx="495300" cy="531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7" name="Freeform 1262"/>
            <p:cNvSpPr>
              <a:spLocks noEditPoints="1"/>
            </p:cNvSpPr>
            <p:nvPr/>
          </p:nvSpPr>
          <p:spPr bwMode="auto">
            <a:xfrm>
              <a:off x="11952288" y="3773488"/>
              <a:ext cx="495300" cy="531813"/>
            </a:xfrm>
            <a:custGeom>
              <a:avLst/>
              <a:gdLst>
                <a:gd name="T0" fmla="*/ 14 w 28"/>
                <a:gd name="T1" fmla="*/ 0 h 30"/>
                <a:gd name="T2" fmla="*/ 0 w 28"/>
                <a:gd name="T3" fmla="*/ 13 h 30"/>
                <a:gd name="T4" fmla="*/ 2 w 28"/>
                <a:gd name="T5" fmla="*/ 21 h 30"/>
                <a:gd name="T6" fmla="*/ 0 w 28"/>
                <a:gd name="T7" fmla="*/ 26 h 30"/>
                <a:gd name="T8" fmla="*/ 0 w 28"/>
                <a:gd name="T9" fmla="*/ 27 h 30"/>
                <a:gd name="T10" fmla="*/ 2 w 28"/>
                <a:gd name="T11" fmla="*/ 30 h 30"/>
                <a:gd name="T12" fmla="*/ 2 w 28"/>
                <a:gd name="T13" fmla="*/ 30 h 30"/>
                <a:gd name="T14" fmla="*/ 3 w 28"/>
                <a:gd name="T15" fmla="*/ 30 h 30"/>
                <a:gd name="T16" fmla="*/ 3 w 28"/>
                <a:gd name="T17" fmla="*/ 30 h 30"/>
                <a:gd name="T18" fmla="*/ 3 w 28"/>
                <a:gd name="T19" fmla="*/ 30 h 30"/>
                <a:gd name="T20" fmla="*/ 4 w 28"/>
                <a:gd name="T21" fmla="*/ 29 h 30"/>
                <a:gd name="T22" fmla="*/ 9 w 28"/>
                <a:gd name="T23" fmla="*/ 26 h 30"/>
                <a:gd name="T24" fmla="*/ 14 w 28"/>
                <a:gd name="T25" fmla="*/ 27 h 30"/>
                <a:gd name="T26" fmla="*/ 28 w 28"/>
                <a:gd name="T27" fmla="*/ 13 h 30"/>
                <a:gd name="T28" fmla="*/ 14 w 28"/>
                <a:gd name="T29" fmla="*/ 0 h 30"/>
                <a:gd name="T30" fmla="*/ 14 w 28"/>
                <a:gd name="T31" fmla="*/ 25 h 30"/>
                <a:gd name="T32" fmla="*/ 10 w 28"/>
                <a:gd name="T33" fmla="*/ 24 h 30"/>
                <a:gd name="T34" fmla="*/ 9 w 28"/>
                <a:gd name="T35" fmla="*/ 24 h 30"/>
                <a:gd name="T36" fmla="*/ 3 w 28"/>
                <a:gd name="T37" fmla="*/ 27 h 30"/>
                <a:gd name="T38" fmla="*/ 2 w 28"/>
                <a:gd name="T39" fmla="*/ 27 h 30"/>
                <a:gd name="T40" fmla="*/ 2 w 28"/>
                <a:gd name="T41" fmla="*/ 27 h 30"/>
                <a:gd name="T42" fmla="*/ 2 w 28"/>
                <a:gd name="T43" fmla="*/ 27 h 30"/>
                <a:gd name="T44" fmla="*/ 2 w 28"/>
                <a:gd name="T45" fmla="*/ 27 h 30"/>
                <a:gd name="T46" fmla="*/ 2 w 28"/>
                <a:gd name="T47" fmla="*/ 27 h 30"/>
                <a:gd name="T48" fmla="*/ 5 w 28"/>
                <a:gd name="T49" fmla="*/ 20 h 30"/>
                <a:gd name="T50" fmla="*/ 4 w 28"/>
                <a:gd name="T51" fmla="*/ 19 h 30"/>
                <a:gd name="T52" fmla="*/ 2 w 28"/>
                <a:gd name="T53" fmla="*/ 13 h 30"/>
                <a:gd name="T54" fmla="*/ 14 w 28"/>
                <a:gd name="T55" fmla="*/ 2 h 30"/>
                <a:gd name="T56" fmla="*/ 25 w 28"/>
                <a:gd name="T57" fmla="*/ 13 h 30"/>
                <a:gd name="T58" fmla="*/ 14 w 28"/>
                <a:gd name="T59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" h="30">
                  <a:moveTo>
                    <a:pt x="14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6"/>
                    <a:pt x="1" y="18"/>
                    <a:pt x="2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30"/>
                    <a:pt x="4" y="29"/>
                    <a:pt x="4" y="29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7"/>
                    <a:pt x="12" y="27"/>
                    <a:pt x="14" y="27"/>
                  </a:cubicBezTo>
                  <a:cubicBezTo>
                    <a:pt x="21" y="27"/>
                    <a:pt x="28" y="21"/>
                    <a:pt x="28" y="13"/>
                  </a:cubicBezTo>
                  <a:cubicBezTo>
                    <a:pt x="28" y="6"/>
                    <a:pt x="21" y="0"/>
                    <a:pt x="14" y="0"/>
                  </a:cubicBezTo>
                  <a:close/>
                  <a:moveTo>
                    <a:pt x="14" y="25"/>
                  </a:moveTo>
                  <a:cubicBezTo>
                    <a:pt x="12" y="25"/>
                    <a:pt x="11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7"/>
                    <a:pt x="2" y="15"/>
                    <a:pt x="2" y="13"/>
                  </a:cubicBezTo>
                  <a:cubicBezTo>
                    <a:pt x="2" y="7"/>
                    <a:pt x="8" y="2"/>
                    <a:pt x="14" y="2"/>
                  </a:cubicBezTo>
                  <a:cubicBezTo>
                    <a:pt x="20" y="2"/>
                    <a:pt x="25" y="7"/>
                    <a:pt x="25" y="13"/>
                  </a:cubicBezTo>
                  <a:cubicBezTo>
                    <a:pt x="25" y="20"/>
                    <a:pt x="20" y="25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8" name="Freeform 1263"/>
            <p:cNvSpPr>
              <a:spLocks/>
            </p:cNvSpPr>
            <p:nvPr/>
          </p:nvSpPr>
          <p:spPr bwMode="auto">
            <a:xfrm>
              <a:off x="12076113" y="3914776"/>
              <a:ext cx="230188" cy="53975"/>
            </a:xfrm>
            <a:custGeom>
              <a:avLst/>
              <a:gdLst>
                <a:gd name="T0" fmla="*/ 1 w 13"/>
                <a:gd name="T1" fmla="*/ 3 h 3"/>
                <a:gd name="T2" fmla="*/ 12 w 13"/>
                <a:gd name="T3" fmla="*/ 3 h 3"/>
                <a:gd name="T4" fmla="*/ 13 w 13"/>
                <a:gd name="T5" fmla="*/ 1 h 3"/>
                <a:gd name="T6" fmla="*/ 13 w 13"/>
                <a:gd name="T7" fmla="*/ 1 h 3"/>
                <a:gd name="T8" fmla="*/ 12 w 13"/>
                <a:gd name="T9" fmla="*/ 0 h 3"/>
                <a:gd name="T10" fmla="*/ 1 w 13"/>
                <a:gd name="T11" fmla="*/ 0 h 3"/>
                <a:gd name="T12" fmla="*/ 0 w 13"/>
                <a:gd name="T13" fmla="*/ 1 h 3"/>
                <a:gd name="T14" fmla="*/ 0 w 13"/>
                <a:gd name="T15" fmla="*/ 1 h 3"/>
                <a:gd name="T16" fmla="*/ 1 w 13"/>
                <a:gd name="T1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3">
                  <a:moveTo>
                    <a:pt x="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9" name="Freeform 1264"/>
            <p:cNvSpPr>
              <a:spLocks/>
            </p:cNvSpPr>
            <p:nvPr/>
          </p:nvSpPr>
          <p:spPr bwMode="auto">
            <a:xfrm>
              <a:off x="12093575" y="3986213"/>
              <a:ext cx="212725" cy="52388"/>
            </a:xfrm>
            <a:custGeom>
              <a:avLst/>
              <a:gdLst>
                <a:gd name="T0" fmla="*/ 11 w 12"/>
                <a:gd name="T1" fmla="*/ 0 h 3"/>
                <a:gd name="T2" fmla="*/ 1 w 12"/>
                <a:gd name="T3" fmla="*/ 0 h 3"/>
                <a:gd name="T4" fmla="*/ 0 w 12"/>
                <a:gd name="T5" fmla="*/ 1 h 3"/>
                <a:gd name="T6" fmla="*/ 0 w 12"/>
                <a:gd name="T7" fmla="*/ 2 h 3"/>
                <a:gd name="T8" fmla="*/ 1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1 h 3"/>
                <a:gd name="T16" fmla="*/ 11 w 1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0" name="Freeform 1265"/>
            <p:cNvSpPr>
              <a:spLocks/>
            </p:cNvSpPr>
            <p:nvPr/>
          </p:nvSpPr>
          <p:spPr bwMode="auto">
            <a:xfrm>
              <a:off x="12093575" y="4057651"/>
              <a:ext cx="212725" cy="52388"/>
            </a:xfrm>
            <a:custGeom>
              <a:avLst/>
              <a:gdLst>
                <a:gd name="T0" fmla="*/ 11 w 12"/>
                <a:gd name="T1" fmla="*/ 0 h 3"/>
                <a:gd name="T2" fmla="*/ 1 w 12"/>
                <a:gd name="T3" fmla="*/ 0 h 3"/>
                <a:gd name="T4" fmla="*/ 0 w 12"/>
                <a:gd name="T5" fmla="*/ 2 h 3"/>
                <a:gd name="T6" fmla="*/ 0 w 12"/>
                <a:gd name="T7" fmla="*/ 2 h 3"/>
                <a:gd name="T8" fmla="*/ 1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2 h 3"/>
                <a:gd name="T16" fmla="*/ 11 w 12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241" name="组合 240"/>
            <p:cNvGrpSpPr/>
            <p:nvPr/>
          </p:nvGrpSpPr>
          <p:grpSpPr>
            <a:xfrm>
              <a:off x="11952288" y="3773488"/>
              <a:ext cx="477838" cy="531813"/>
              <a:chOff x="11952288" y="3773488"/>
              <a:chExt cx="477838" cy="531813"/>
            </a:xfrm>
            <a:grpFill/>
          </p:grpSpPr>
          <p:sp>
            <p:nvSpPr>
              <p:cNvPr id="242" name="Freeform 1447"/>
              <p:cNvSpPr>
                <a:spLocks noEditPoints="1"/>
              </p:cNvSpPr>
              <p:nvPr/>
            </p:nvSpPr>
            <p:spPr bwMode="auto">
              <a:xfrm>
                <a:off x="11952288" y="3773488"/>
                <a:ext cx="477838" cy="531813"/>
              </a:xfrm>
              <a:custGeom>
                <a:avLst/>
                <a:gdLst>
                  <a:gd name="T0" fmla="*/ 13 w 27"/>
                  <a:gd name="T1" fmla="*/ 0 h 30"/>
                  <a:gd name="T2" fmla="*/ 0 w 27"/>
                  <a:gd name="T3" fmla="*/ 13 h 30"/>
                  <a:gd name="T4" fmla="*/ 2 w 27"/>
                  <a:gd name="T5" fmla="*/ 20 h 30"/>
                  <a:gd name="T6" fmla="*/ 0 w 27"/>
                  <a:gd name="T7" fmla="*/ 26 h 30"/>
                  <a:gd name="T8" fmla="*/ 0 w 27"/>
                  <a:gd name="T9" fmla="*/ 27 h 30"/>
                  <a:gd name="T10" fmla="*/ 2 w 27"/>
                  <a:gd name="T11" fmla="*/ 30 h 30"/>
                  <a:gd name="T12" fmla="*/ 2 w 27"/>
                  <a:gd name="T13" fmla="*/ 30 h 30"/>
                  <a:gd name="T14" fmla="*/ 3 w 27"/>
                  <a:gd name="T15" fmla="*/ 30 h 30"/>
                  <a:gd name="T16" fmla="*/ 3 w 27"/>
                  <a:gd name="T17" fmla="*/ 30 h 30"/>
                  <a:gd name="T18" fmla="*/ 3 w 27"/>
                  <a:gd name="T19" fmla="*/ 30 h 30"/>
                  <a:gd name="T20" fmla="*/ 3 w 27"/>
                  <a:gd name="T21" fmla="*/ 29 h 30"/>
                  <a:gd name="T22" fmla="*/ 9 w 27"/>
                  <a:gd name="T23" fmla="*/ 26 h 30"/>
                  <a:gd name="T24" fmla="*/ 13 w 27"/>
                  <a:gd name="T25" fmla="*/ 27 h 30"/>
                  <a:gd name="T26" fmla="*/ 27 w 27"/>
                  <a:gd name="T27" fmla="*/ 13 h 30"/>
                  <a:gd name="T28" fmla="*/ 13 w 27"/>
                  <a:gd name="T29" fmla="*/ 0 h 30"/>
                  <a:gd name="T30" fmla="*/ 13 w 27"/>
                  <a:gd name="T31" fmla="*/ 24 h 30"/>
                  <a:gd name="T32" fmla="*/ 10 w 27"/>
                  <a:gd name="T33" fmla="*/ 24 h 30"/>
                  <a:gd name="T34" fmla="*/ 9 w 27"/>
                  <a:gd name="T35" fmla="*/ 23 h 30"/>
                  <a:gd name="T36" fmla="*/ 2 w 27"/>
                  <a:gd name="T37" fmla="*/ 27 h 30"/>
                  <a:gd name="T38" fmla="*/ 2 w 27"/>
                  <a:gd name="T39" fmla="*/ 27 h 30"/>
                  <a:gd name="T40" fmla="*/ 2 w 27"/>
                  <a:gd name="T41" fmla="*/ 27 h 30"/>
                  <a:gd name="T42" fmla="*/ 2 w 27"/>
                  <a:gd name="T43" fmla="*/ 27 h 30"/>
                  <a:gd name="T44" fmla="*/ 2 w 27"/>
                  <a:gd name="T45" fmla="*/ 27 h 30"/>
                  <a:gd name="T46" fmla="*/ 2 w 27"/>
                  <a:gd name="T47" fmla="*/ 27 h 30"/>
                  <a:gd name="T48" fmla="*/ 4 w 27"/>
                  <a:gd name="T49" fmla="*/ 20 h 30"/>
                  <a:gd name="T50" fmla="*/ 4 w 27"/>
                  <a:gd name="T51" fmla="*/ 19 h 30"/>
                  <a:gd name="T52" fmla="*/ 2 w 27"/>
                  <a:gd name="T53" fmla="*/ 13 h 30"/>
                  <a:gd name="T54" fmla="*/ 13 w 27"/>
                  <a:gd name="T55" fmla="*/ 2 h 30"/>
                  <a:gd name="T56" fmla="*/ 25 w 27"/>
                  <a:gd name="T57" fmla="*/ 13 h 30"/>
                  <a:gd name="T58" fmla="*/ 13 w 27"/>
                  <a:gd name="T5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" h="30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6"/>
                      <a:pt x="0" y="18"/>
                      <a:pt x="2" y="20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7"/>
                      <a:pt x="12" y="27"/>
                      <a:pt x="13" y="27"/>
                    </a:cubicBezTo>
                    <a:cubicBezTo>
                      <a:pt x="21" y="27"/>
                      <a:pt x="27" y="21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lose/>
                    <a:moveTo>
                      <a:pt x="13" y="24"/>
                    </a:moveTo>
                    <a:cubicBezTo>
                      <a:pt x="12" y="24"/>
                      <a:pt x="11" y="24"/>
                      <a:pt x="10" y="2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7"/>
                      <a:pt x="2" y="15"/>
                      <a:pt x="2" y="13"/>
                    </a:cubicBezTo>
                    <a:cubicBezTo>
                      <a:pt x="2" y="7"/>
                      <a:pt x="7" y="2"/>
                      <a:pt x="13" y="2"/>
                    </a:cubicBezTo>
                    <a:cubicBezTo>
                      <a:pt x="20" y="2"/>
                      <a:pt x="25" y="7"/>
                      <a:pt x="25" y="13"/>
                    </a:cubicBezTo>
                    <a:cubicBezTo>
                      <a:pt x="25" y="19"/>
                      <a:pt x="20" y="24"/>
                      <a:pt x="1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3" name="Freeform 1448"/>
              <p:cNvSpPr>
                <a:spLocks/>
              </p:cNvSpPr>
              <p:nvPr/>
            </p:nvSpPr>
            <p:spPr bwMode="auto">
              <a:xfrm>
                <a:off x="12076113" y="3914775"/>
                <a:ext cx="230188" cy="36513"/>
              </a:xfrm>
              <a:custGeom>
                <a:avLst/>
                <a:gdLst>
                  <a:gd name="T0" fmla="*/ 1 w 13"/>
                  <a:gd name="T1" fmla="*/ 2 h 2"/>
                  <a:gd name="T2" fmla="*/ 12 w 13"/>
                  <a:gd name="T3" fmla="*/ 2 h 2"/>
                  <a:gd name="T4" fmla="*/ 13 w 13"/>
                  <a:gd name="T5" fmla="*/ 1 h 2"/>
                  <a:gd name="T6" fmla="*/ 13 w 13"/>
                  <a:gd name="T7" fmla="*/ 1 h 2"/>
                  <a:gd name="T8" fmla="*/ 12 w 13"/>
                  <a:gd name="T9" fmla="*/ 0 h 2"/>
                  <a:gd name="T10" fmla="*/ 1 w 13"/>
                  <a:gd name="T11" fmla="*/ 0 h 2"/>
                  <a:gd name="T12" fmla="*/ 0 w 13"/>
                  <a:gd name="T13" fmla="*/ 1 h 2"/>
                  <a:gd name="T14" fmla="*/ 0 w 13"/>
                  <a:gd name="T15" fmla="*/ 1 h 2"/>
                  <a:gd name="T16" fmla="*/ 1 w 1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3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4" name="Freeform 1449"/>
              <p:cNvSpPr>
                <a:spLocks/>
              </p:cNvSpPr>
              <p:nvPr/>
            </p:nvSpPr>
            <p:spPr bwMode="auto">
              <a:xfrm>
                <a:off x="12076113" y="3986213"/>
                <a:ext cx="230188" cy="52388"/>
              </a:xfrm>
              <a:custGeom>
                <a:avLst/>
                <a:gdLst>
                  <a:gd name="T0" fmla="*/ 12 w 13"/>
                  <a:gd name="T1" fmla="*/ 0 h 3"/>
                  <a:gd name="T2" fmla="*/ 1 w 13"/>
                  <a:gd name="T3" fmla="*/ 0 h 3"/>
                  <a:gd name="T4" fmla="*/ 0 w 13"/>
                  <a:gd name="T5" fmla="*/ 1 h 3"/>
                  <a:gd name="T6" fmla="*/ 0 w 13"/>
                  <a:gd name="T7" fmla="*/ 1 h 3"/>
                  <a:gd name="T8" fmla="*/ 1 w 13"/>
                  <a:gd name="T9" fmla="*/ 3 h 3"/>
                  <a:gd name="T10" fmla="*/ 12 w 13"/>
                  <a:gd name="T11" fmla="*/ 3 h 3"/>
                  <a:gd name="T12" fmla="*/ 13 w 13"/>
                  <a:gd name="T13" fmla="*/ 1 h 3"/>
                  <a:gd name="T14" fmla="*/ 13 w 13"/>
                  <a:gd name="T15" fmla="*/ 1 h 3"/>
                  <a:gd name="T16" fmla="*/ 12 w 1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">
                    <a:moveTo>
                      <a:pt x="1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5" name="Freeform 1450"/>
              <p:cNvSpPr>
                <a:spLocks/>
              </p:cNvSpPr>
              <p:nvPr/>
            </p:nvSpPr>
            <p:spPr bwMode="auto">
              <a:xfrm>
                <a:off x="12076113" y="4057650"/>
                <a:ext cx="230188" cy="52388"/>
              </a:xfrm>
              <a:custGeom>
                <a:avLst/>
                <a:gdLst>
                  <a:gd name="T0" fmla="*/ 12 w 13"/>
                  <a:gd name="T1" fmla="*/ 0 h 3"/>
                  <a:gd name="T2" fmla="*/ 1 w 13"/>
                  <a:gd name="T3" fmla="*/ 0 h 3"/>
                  <a:gd name="T4" fmla="*/ 0 w 13"/>
                  <a:gd name="T5" fmla="*/ 2 h 3"/>
                  <a:gd name="T6" fmla="*/ 0 w 13"/>
                  <a:gd name="T7" fmla="*/ 2 h 3"/>
                  <a:gd name="T8" fmla="*/ 1 w 13"/>
                  <a:gd name="T9" fmla="*/ 3 h 3"/>
                  <a:gd name="T10" fmla="*/ 12 w 13"/>
                  <a:gd name="T11" fmla="*/ 3 h 3"/>
                  <a:gd name="T12" fmla="*/ 13 w 13"/>
                  <a:gd name="T13" fmla="*/ 2 h 3"/>
                  <a:gd name="T14" fmla="*/ 13 w 13"/>
                  <a:gd name="T15" fmla="*/ 2 h 3"/>
                  <a:gd name="T16" fmla="*/ 12 w 13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3">
                    <a:moveTo>
                      <a:pt x="1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/>
                </a:endParaRPr>
              </a:p>
            </p:txBody>
          </p:sp>
        </p:grpSp>
      </p:grpSp>
      <p:grpSp>
        <p:nvGrpSpPr>
          <p:cNvPr id="415" name="组合 414"/>
          <p:cNvGrpSpPr/>
          <p:nvPr/>
        </p:nvGrpSpPr>
        <p:grpSpPr>
          <a:xfrm>
            <a:off x="4817286" y="2766219"/>
            <a:ext cx="682625" cy="520700"/>
            <a:chOff x="4503738" y="2878138"/>
            <a:chExt cx="682625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7" name="Freeform 5"/>
            <p:cNvSpPr>
              <a:spLocks/>
            </p:cNvSpPr>
            <p:nvPr/>
          </p:nvSpPr>
          <p:spPr bwMode="auto">
            <a:xfrm>
              <a:off x="4694238" y="3343275"/>
              <a:ext cx="192087" cy="55563"/>
            </a:xfrm>
            <a:custGeom>
              <a:avLst/>
              <a:gdLst>
                <a:gd name="T0" fmla="*/ 103 w 121"/>
                <a:gd name="T1" fmla="*/ 17 h 35"/>
                <a:gd name="T2" fmla="*/ 86 w 121"/>
                <a:gd name="T3" fmla="*/ 0 h 35"/>
                <a:gd name="T4" fmla="*/ 34 w 121"/>
                <a:gd name="T5" fmla="*/ 0 h 35"/>
                <a:gd name="T6" fmla="*/ 17 w 121"/>
                <a:gd name="T7" fmla="*/ 17 h 35"/>
                <a:gd name="T8" fmla="*/ 0 w 121"/>
                <a:gd name="T9" fmla="*/ 17 h 35"/>
                <a:gd name="T10" fmla="*/ 0 w 121"/>
                <a:gd name="T11" fmla="*/ 35 h 35"/>
                <a:gd name="T12" fmla="*/ 121 w 121"/>
                <a:gd name="T13" fmla="*/ 35 h 35"/>
                <a:gd name="T14" fmla="*/ 121 w 121"/>
                <a:gd name="T15" fmla="*/ 17 h 35"/>
                <a:gd name="T16" fmla="*/ 103 w 121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5">
                  <a:moveTo>
                    <a:pt x="103" y="17"/>
                  </a:moveTo>
                  <a:lnTo>
                    <a:pt x="86" y="0"/>
                  </a:lnTo>
                  <a:lnTo>
                    <a:pt x="34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35"/>
                  </a:lnTo>
                  <a:lnTo>
                    <a:pt x="121" y="35"/>
                  </a:lnTo>
                  <a:lnTo>
                    <a:pt x="121" y="17"/>
                  </a:lnTo>
                  <a:lnTo>
                    <a:pt x="103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8" name="Freeform 6"/>
            <p:cNvSpPr>
              <a:spLocks noEditPoints="1"/>
            </p:cNvSpPr>
            <p:nvPr/>
          </p:nvSpPr>
          <p:spPr bwMode="auto">
            <a:xfrm>
              <a:off x="4913313" y="2987675"/>
              <a:ext cx="273050" cy="411163"/>
            </a:xfrm>
            <a:custGeom>
              <a:avLst/>
              <a:gdLst>
                <a:gd name="T0" fmla="*/ 8 w 10"/>
                <a:gd name="T1" fmla="*/ 0 h 15"/>
                <a:gd name="T2" fmla="*/ 1 w 10"/>
                <a:gd name="T3" fmla="*/ 0 h 15"/>
                <a:gd name="T4" fmla="*/ 0 w 10"/>
                <a:gd name="T5" fmla="*/ 1 h 15"/>
                <a:gd name="T6" fmla="*/ 0 w 10"/>
                <a:gd name="T7" fmla="*/ 13 h 15"/>
                <a:gd name="T8" fmla="*/ 1 w 10"/>
                <a:gd name="T9" fmla="*/ 15 h 15"/>
                <a:gd name="T10" fmla="*/ 8 w 10"/>
                <a:gd name="T11" fmla="*/ 15 h 15"/>
                <a:gd name="T12" fmla="*/ 10 w 10"/>
                <a:gd name="T13" fmla="*/ 13 h 15"/>
                <a:gd name="T14" fmla="*/ 10 w 10"/>
                <a:gd name="T15" fmla="*/ 1 h 15"/>
                <a:gd name="T16" fmla="*/ 8 w 10"/>
                <a:gd name="T17" fmla="*/ 0 h 15"/>
                <a:gd name="T18" fmla="*/ 4 w 10"/>
                <a:gd name="T19" fmla="*/ 0 h 15"/>
                <a:gd name="T20" fmla="*/ 6 w 10"/>
                <a:gd name="T21" fmla="*/ 0 h 15"/>
                <a:gd name="T22" fmla="*/ 6 w 10"/>
                <a:gd name="T23" fmla="*/ 1 h 15"/>
                <a:gd name="T24" fmla="*/ 6 w 10"/>
                <a:gd name="T25" fmla="*/ 1 h 15"/>
                <a:gd name="T26" fmla="*/ 4 w 10"/>
                <a:gd name="T27" fmla="*/ 1 h 15"/>
                <a:gd name="T28" fmla="*/ 4 w 10"/>
                <a:gd name="T29" fmla="*/ 1 h 15"/>
                <a:gd name="T30" fmla="*/ 4 w 10"/>
                <a:gd name="T31" fmla="*/ 0 h 15"/>
                <a:gd name="T32" fmla="*/ 5 w 10"/>
                <a:gd name="T33" fmla="*/ 14 h 15"/>
                <a:gd name="T34" fmla="*/ 4 w 10"/>
                <a:gd name="T35" fmla="*/ 14 h 15"/>
                <a:gd name="T36" fmla="*/ 5 w 10"/>
                <a:gd name="T37" fmla="*/ 14 h 15"/>
                <a:gd name="T38" fmla="*/ 5 w 10"/>
                <a:gd name="T39" fmla="*/ 14 h 15"/>
                <a:gd name="T40" fmla="*/ 5 w 10"/>
                <a:gd name="T41" fmla="*/ 14 h 15"/>
                <a:gd name="T42" fmla="*/ 9 w 10"/>
                <a:gd name="T43" fmla="*/ 13 h 15"/>
                <a:gd name="T44" fmla="*/ 0 w 10"/>
                <a:gd name="T45" fmla="*/ 13 h 15"/>
                <a:gd name="T46" fmla="*/ 0 w 10"/>
                <a:gd name="T47" fmla="*/ 1 h 15"/>
                <a:gd name="T48" fmla="*/ 0 w 10"/>
                <a:gd name="T49" fmla="*/ 1 h 15"/>
                <a:gd name="T50" fmla="*/ 9 w 10"/>
                <a:gd name="T51" fmla="*/ 1 h 15"/>
                <a:gd name="T52" fmla="*/ 9 w 10"/>
                <a:gd name="T53" fmla="*/ 1 h 15"/>
                <a:gd name="T54" fmla="*/ 9 w 10"/>
                <a:gd name="T5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" h="15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lose/>
                  <a:moveTo>
                    <a:pt x="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lose/>
                  <a:moveTo>
                    <a:pt x="5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lose/>
                  <a:moveTo>
                    <a:pt x="9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lnTo>
                    <a:pt x="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9" name="Freeform 7"/>
            <p:cNvSpPr>
              <a:spLocks/>
            </p:cNvSpPr>
            <p:nvPr/>
          </p:nvSpPr>
          <p:spPr bwMode="auto">
            <a:xfrm>
              <a:off x="4503738" y="2878138"/>
              <a:ext cx="573087" cy="192088"/>
            </a:xfrm>
            <a:custGeom>
              <a:avLst/>
              <a:gdLst>
                <a:gd name="T0" fmla="*/ 1 w 21"/>
                <a:gd name="T1" fmla="*/ 7 h 7"/>
                <a:gd name="T2" fmla="*/ 1 w 21"/>
                <a:gd name="T3" fmla="*/ 1 h 7"/>
                <a:gd name="T4" fmla="*/ 20 w 21"/>
                <a:gd name="T5" fmla="*/ 1 h 7"/>
                <a:gd name="T6" fmla="*/ 20 w 21"/>
                <a:gd name="T7" fmla="*/ 3 h 7"/>
                <a:gd name="T8" fmla="*/ 21 w 21"/>
                <a:gd name="T9" fmla="*/ 3 h 7"/>
                <a:gd name="T10" fmla="*/ 21 w 21"/>
                <a:gd name="T11" fmla="*/ 1 h 7"/>
                <a:gd name="T12" fmla="*/ 20 w 21"/>
                <a:gd name="T13" fmla="*/ 0 h 7"/>
                <a:gd name="T14" fmla="*/ 1 w 21"/>
                <a:gd name="T15" fmla="*/ 0 h 7"/>
                <a:gd name="T16" fmla="*/ 0 w 21"/>
                <a:gd name="T17" fmla="*/ 1 h 7"/>
                <a:gd name="T18" fmla="*/ 0 w 21"/>
                <a:gd name="T19" fmla="*/ 7 h 7"/>
                <a:gd name="T20" fmla="*/ 1 w 2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7">
                  <a:moveTo>
                    <a:pt x="1" y="7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0"/>
                    <a:pt x="2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0" name="Rectangle 8"/>
            <p:cNvSpPr>
              <a:spLocks noChangeArrowheads="1"/>
            </p:cNvSpPr>
            <p:nvPr/>
          </p:nvSpPr>
          <p:spPr bwMode="auto">
            <a:xfrm>
              <a:off x="4667250" y="3260725"/>
              <a:ext cx="219075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1" name="Freeform 9"/>
            <p:cNvSpPr>
              <a:spLocks noEditPoints="1"/>
            </p:cNvSpPr>
            <p:nvPr/>
          </p:nvSpPr>
          <p:spPr bwMode="auto">
            <a:xfrm>
              <a:off x="4503738" y="3070225"/>
              <a:ext cx="163512" cy="328613"/>
            </a:xfrm>
            <a:custGeom>
              <a:avLst/>
              <a:gdLst>
                <a:gd name="T0" fmla="*/ 5 w 6"/>
                <a:gd name="T1" fmla="*/ 0 h 12"/>
                <a:gd name="T2" fmla="*/ 1 w 6"/>
                <a:gd name="T3" fmla="*/ 0 h 12"/>
                <a:gd name="T4" fmla="*/ 0 w 6"/>
                <a:gd name="T5" fmla="*/ 1 h 12"/>
                <a:gd name="T6" fmla="*/ 0 w 6"/>
                <a:gd name="T7" fmla="*/ 11 h 12"/>
                <a:gd name="T8" fmla="*/ 1 w 6"/>
                <a:gd name="T9" fmla="*/ 12 h 12"/>
                <a:gd name="T10" fmla="*/ 5 w 6"/>
                <a:gd name="T11" fmla="*/ 12 h 12"/>
                <a:gd name="T12" fmla="*/ 6 w 6"/>
                <a:gd name="T13" fmla="*/ 11 h 12"/>
                <a:gd name="T14" fmla="*/ 6 w 6"/>
                <a:gd name="T15" fmla="*/ 1 h 12"/>
                <a:gd name="T16" fmla="*/ 5 w 6"/>
                <a:gd name="T17" fmla="*/ 0 h 12"/>
                <a:gd name="T18" fmla="*/ 5 w 6"/>
                <a:gd name="T19" fmla="*/ 1 h 12"/>
                <a:gd name="T20" fmla="*/ 5 w 6"/>
                <a:gd name="T21" fmla="*/ 10 h 12"/>
                <a:gd name="T22" fmla="*/ 0 w 6"/>
                <a:gd name="T23" fmla="*/ 10 h 12"/>
                <a:gd name="T24" fmla="*/ 0 w 6"/>
                <a:gd name="T25" fmla="*/ 1 h 12"/>
                <a:gd name="T26" fmla="*/ 0 w 6"/>
                <a:gd name="T27" fmla="*/ 1 h 12"/>
                <a:gd name="T28" fmla="*/ 5 w 6"/>
                <a:gd name="T29" fmla="*/ 1 h 12"/>
                <a:gd name="T30" fmla="*/ 5 w 6"/>
                <a:gd name="T3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lose/>
                  <a:moveTo>
                    <a:pt x="5" y="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7" name="Freeform 85"/>
            <p:cNvSpPr>
              <a:spLocks/>
            </p:cNvSpPr>
            <p:nvPr/>
          </p:nvSpPr>
          <p:spPr bwMode="auto">
            <a:xfrm>
              <a:off x="4667250" y="3343275"/>
              <a:ext cx="219075" cy="55563"/>
            </a:xfrm>
            <a:custGeom>
              <a:avLst/>
              <a:gdLst>
                <a:gd name="T0" fmla="*/ 120 w 138"/>
                <a:gd name="T1" fmla="*/ 17 h 35"/>
                <a:gd name="T2" fmla="*/ 86 w 138"/>
                <a:gd name="T3" fmla="*/ 0 h 35"/>
                <a:gd name="T4" fmla="*/ 51 w 138"/>
                <a:gd name="T5" fmla="*/ 0 h 35"/>
                <a:gd name="T6" fmla="*/ 34 w 138"/>
                <a:gd name="T7" fmla="*/ 17 h 35"/>
                <a:gd name="T8" fmla="*/ 17 w 138"/>
                <a:gd name="T9" fmla="*/ 17 h 35"/>
                <a:gd name="T10" fmla="*/ 0 w 138"/>
                <a:gd name="T11" fmla="*/ 35 h 35"/>
                <a:gd name="T12" fmla="*/ 138 w 138"/>
                <a:gd name="T13" fmla="*/ 35 h 35"/>
                <a:gd name="T14" fmla="*/ 120 w 138"/>
                <a:gd name="T15" fmla="*/ 17 h 35"/>
                <a:gd name="T16" fmla="*/ 120 w 138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35">
                  <a:moveTo>
                    <a:pt x="120" y="17"/>
                  </a:moveTo>
                  <a:lnTo>
                    <a:pt x="86" y="0"/>
                  </a:lnTo>
                  <a:lnTo>
                    <a:pt x="51" y="0"/>
                  </a:lnTo>
                  <a:lnTo>
                    <a:pt x="34" y="17"/>
                  </a:lnTo>
                  <a:lnTo>
                    <a:pt x="17" y="17"/>
                  </a:lnTo>
                  <a:lnTo>
                    <a:pt x="0" y="35"/>
                  </a:lnTo>
                  <a:lnTo>
                    <a:pt x="138" y="35"/>
                  </a:lnTo>
                  <a:lnTo>
                    <a:pt x="120" y="17"/>
                  </a:lnTo>
                  <a:lnTo>
                    <a:pt x="12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8" name="Freeform 86"/>
            <p:cNvSpPr>
              <a:spLocks noEditPoints="1"/>
            </p:cNvSpPr>
            <p:nvPr/>
          </p:nvSpPr>
          <p:spPr bwMode="auto">
            <a:xfrm>
              <a:off x="4913313" y="2987675"/>
              <a:ext cx="273050" cy="411163"/>
            </a:xfrm>
            <a:custGeom>
              <a:avLst/>
              <a:gdLst>
                <a:gd name="T0" fmla="*/ 8 w 10"/>
                <a:gd name="T1" fmla="*/ 0 h 15"/>
                <a:gd name="T2" fmla="*/ 1 w 10"/>
                <a:gd name="T3" fmla="*/ 0 h 15"/>
                <a:gd name="T4" fmla="*/ 0 w 10"/>
                <a:gd name="T5" fmla="*/ 1 h 15"/>
                <a:gd name="T6" fmla="*/ 0 w 10"/>
                <a:gd name="T7" fmla="*/ 13 h 15"/>
                <a:gd name="T8" fmla="*/ 1 w 10"/>
                <a:gd name="T9" fmla="*/ 15 h 15"/>
                <a:gd name="T10" fmla="*/ 8 w 10"/>
                <a:gd name="T11" fmla="*/ 15 h 15"/>
                <a:gd name="T12" fmla="*/ 10 w 10"/>
                <a:gd name="T13" fmla="*/ 13 h 15"/>
                <a:gd name="T14" fmla="*/ 10 w 10"/>
                <a:gd name="T15" fmla="*/ 1 h 15"/>
                <a:gd name="T16" fmla="*/ 8 w 10"/>
                <a:gd name="T17" fmla="*/ 0 h 15"/>
                <a:gd name="T18" fmla="*/ 4 w 10"/>
                <a:gd name="T19" fmla="*/ 0 h 15"/>
                <a:gd name="T20" fmla="*/ 5 w 10"/>
                <a:gd name="T21" fmla="*/ 0 h 15"/>
                <a:gd name="T22" fmla="*/ 6 w 10"/>
                <a:gd name="T23" fmla="*/ 1 h 15"/>
                <a:gd name="T24" fmla="*/ 5 w 10"/>
                <a:gd name="T25" fmla="*/ 1 h 15"/>
                <a:gd name="T26" fmla="*/ 4 w 10"/>
                <a:gd name="T27" fmla="*/ 1 h 15"/>
                <a:gd name="T28" fmla="*/ 4 w 10"/>
                <a:gd name="T29" fmla="*/ 1 h 15"/>
                <a:gd name="T30" fmla="*/ 4 w 10"/>
                <a:gd name="T31" fmla="*/ 0 h 15"/>
                <a:gd name="T32" fmla="*/ 5 w 10"/>
                <a:gd name="T33" fmla="*/ 14 h 15"/>
                <a:gd name="T34" fmla="*/ 4 w 10"/>
                <a:gd name="T35" fmla="*/ 14 h 15"/>
                <a:gd name="T36" fmla="*/ 5 w 10"/>
                <a:gd name="T37" fmla="*/ 14 h 15"/>
                <a:gd name="T38" fmla="*/ 5 w 10"/>
                <a:gd name="T39" fmla="*/ 14 h 15"/>
                <a:gd name="T40" fmla="*/ 5 w 10"/>
                <a:gd name="T41" fmla="*/ 14 h 15"/>
                <a:gd name="T42" fmla="*/ 9 w 10"/>
                <a:gd name="T43" fmla="*/ 13 h 15"/>
                <a:gd name="T44" fmla="*/ 0 w 10"/>
                <a:gd name="T45" fmla="*/ 13 h 15"/>
                <a:gd name="T46" fmla="*/ 0 w 10"/>
                <a:gd name="T47" fmla="*/ 1 h 15"/>
                <a:gd name="T48" fmla="*/ 0 w 10"/>
                <a:gd name="T49" fmla="*/ 1 h 15"/>
                <a:gd name="T50" fmla="*/ 9 w 10"/>
                <a:gd name="T51" fmla="*/ 1 h 15"/>
                <a:gd name="T52" fmla="*/ 9 w 10"/>
                <a:gd name="T53" fmla="*/ 1 h 15"/>
                <a:gd name="T54" fmla="*/ 9 w 10"/>
                <a:gd name="T55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" h="15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lose/>
                  <a:moveTo>
                    <a:pt x="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5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lose/>
                  <a:moveTo>
                    <a:pt x="9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lnTo>
                    <a:pt x="9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9" name="Freeform 87"/>
            <p:cNvSpPr>
              <a:spLocks/>
            </p:cNvSpPr>
            <p:nvPr/>
          </p:nvSpPr>
          <p:spPr bwMode="auto">
            <a:xfrm>
              <a:off x="4503738" y="2878138"/>
              <a:ext cx="573087" cy="192088"/>
            </a:xfrm>
            <a:custGeom>
              <a:avLst/>
              <a:gdLst>
                <a:gd name="T0" fmla="*/ 1 w 21"/>
                <a:gd name="T1" fmla="*/ 7 h 7"/>
                <a:gd name="T2" fmla="*/ 1 w 21"/>
                <a:gd name="T3" fmla="*/ 1 h 7"/>
                <a:gd name="T4" fmla="*/ 20 w 21"/>
                <a:gd name="T5" fmla="*/ 1 h 7"/>
                <a:gd name="T6" fmla="*/ 20 w 21"/>
                <a:gd name="T7" fmla="*/ 3 h 7"/>
                <a:gd name="T8" fmla="*/ 21 w 21"/>
                <a:gd name="T9" fmla="*/ 3 h 7"/>
                <a:gd name="T10" fmla="*/ 21 w 21"/>
                <a:gd name="T11" fmla="*/ 1 h 7"/>
                <a:gd name="T12" fmla="*/ 19 w 21"/>
                <a:gd name="T13" fmla="*/ 0 h 7"/>
                <a:gd name="T14" fmla="*/ 1 w 21"/>
                <a:gd name="T15" fmla="*/ 0 h 7"/>
                <a:gd name="T16" fmla="*/ 0 w 21"/>
                <a:gd name="T17" fmla="*/ 1 h 7"/>
                <a:gd name="T18" fmla="*/ 0 w 21"/>
                <a:gd name="T19" fmla="*/ 7 h 7"/>
                <a:gd name="T20" fmla="*/ 0 w 21"/>
                <a:gd name="T21" fmla="*/ 7 h 7"/>
                <a:gd name="T22" fmla="*/ 1 w 21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7">
                  <a:moveTo>
                    <a:pt x="1" y="7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0" name="Rectangle 88"/>
            <p:cNvSpPr>
              <a:spLocks noChangeArrowheads="1"/>
            </p:cNvSpPr>
            <p:nvPr/>
          </p:nvSpPr>
          <p:spPr bwMode="auto">
            <a:xfrm>
              <a:off x="4667250" y="3260725"/>
              <a:ext cx="219075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1" name="Freeform 89"/>
            <p:cNvSpPr>
              <a:spLocks noEditPoints="1"/>
            </p:cNvSpPr>
            <p:nvPr/>
          </p:nvSpPr>
          <p:spPr bwMode="auto">
            <a:xfrm>
              <a:off x="4503738" y="3070225"/>
              <a:ext cx="163512" cy="328613"/>
            </a:xfrm>
            <a:custGeom>
              <a:avLst/>
              <a:gdLst>
                <a:gd name="T0" fmla="*/ 5 w 6"/>
                <a:gd name="T1" fmla="*/ 0 h 12"/>
                <a:gd name="T2" fmla="*/ 0 w 6"/>
                <a:gd name="T3" fmla="*/ 0 h 12"/>
                <a:gd name="T4" fmla="*/ 0 w 6"/>
                <a:gd name="T5" fmla="*/ 1 h 12"/>
                <a:gd name="T6" fmla="*/ 0 w 6"/>
                <a:gd name="T7" fmla="*/ 11 h 12"/>
                <a:gd name="T8" fmla="*/ 0 w 6"/>
                <a:gd name="T9" fmla="*/ 12 h 12"/>
                <a:gd name="T10" fmla="*/ 5 w 6"/>
                <a:gd name="T11" fmla="*/ 12 h 12"/>
                <a:gd name="T12" fmla="*/ 6 w 6"/>
                <a:gd name="T13" fmla="*/ 11 h 12"/>
                <a:gd name="T14" fmla="*/ 6 w 6"/>
                <a:gd name="T15" fmla="*/ 1 h 12"/>
                <a:gd name="T16" fmla="*/ 5 w 6"/>
                <a:gd name="T17" fmla="*/ 0 h 12"/>
                <a:gd name="T18" fmla="*/ 5 w 6"/>
                <a:gd name="T19" fmla="*/ 1 h 12"/>
                <a:gd name="T20" fmla="*/ 5 w 6"/>
                <a:gd name="T21" fmla="*/ 10 h 12"/>
                <a:gd name="T22" fmla="*/ 0 w 6"/>
                <a:gd name="T23" fmla="*/ 10 h 12"/>
                <a:gd name="T24" fmla="*/ 0 w 6"/>
                <a:gd name="T25" fmla="*/ 1 h 12"/>
                <a:gd name="T26" fmla="*/ 0 w 6"/>
                <a:gd name="T27" fmla="*/ 1 h 12"/>
                <a:gd name="T28" fmla="*/ 5 w 6"/>
                <a:gd name="T2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lose/>
                  <a:moveTo>
                    <a:pt x="5" y="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5962637" y="2739232"/>
            <a:ext cx="519112" cy="574675"/>
            <a:chOff x="5541963" y="2933700"/>
            <a:chExt cx="519112" cy="5746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2" name="Freeform 10"/>
            <p:cNvSpPr>
              <a:spLocks noEditPoints="1"/>
            </p:cNvSpPr>
            <p:nvPr/>
          </p:nvSpPr>
          <p:spPr bwMode="auto">
            <a:xfrm>
              <a:off x="5541963" y="3043238"/>
              <a:ext cx="382587" cy="109538"/>
            </a:xfrm>
            <a:custGeom>
              <a:avLst/>
              <a:gdLst>
                <a:gd name="T0" fmla="*/ 0 w 14"/>
                <a:gd name="T1" fmla="*/ 1 h 4"/>
                <a:gd name="T2" fmla="*/ 0 w 14"/>
                <a:gd name="T3" fmla="*/ 2 h 4"/>
                <a:gd name="T4" fmla="*/ 1 w 14"/>
                <a:gd name="T5" fmla="*/ 4 h 4"/>
                <a:gd name="T6" fmla="*/ 13 w 14"/>
                <a:gd name="T7" fmla="*/ 4 h 4"/>
                <a:gd name="T8" fmla="*/ 13 w 14"/>
                <a:gd name="T9" fmla="*/ 1 h 4"/>
                <a:gd name="T10" fmla="*/ 14 w 14"/>
                <a:gd name="T11" fmla="*/ 1 h 4"/>
                <a:gd name="T12" fmla="*/ 1 w 14"/>
                <a:gd name="T13" fmla="*/ 1 h 4"/>
                <a:gd name="T14" fmla="*/ 0 w 14"/>
                <a:gd name="T15" fmla="*/ 1 h 4"/>
                <a:gd name="T16" fmla="*/ 4 w 14"/>
                <a:gd name="T17" fmla="*/ 2 h 4"/>
                <a:gd name="T18" fmla="*/ 8 w 14"/>
                <a:gd name="T19" fmla="*/ 2 h 4"/>
                <a:gd name="T20" fmla="*/ 8 w 14"/>
                <a:gd name="T21" fmla="*/ 2 h 4"/>
                <a:gd name="T22" fmla="*/ 8 w 14"/>
                <a:gd name="T23" fmla="*/ 2 h 4"/>
                <a:gd name="T24" fmla="*/ 4 w 14"/>
                <a:gd name="T25" fmla="*/ 2 h 4"/>
                <a:gd name="T26" fmla="*/ 4 w 14"/>
                <a:gd name="T27" fmla="*/ 2 h 4"/>
                <a:gd name="T28" fmla="*/ 4 w 14"/>
                <a:gd name="T29" fmla="*/ 2 h 4"/>
                <a:gd name="T30" fmla="*/ 3 w 14"/>
                <a:gd name="T31" fmla="*/ 2 h 4"/>
                <a:gd name="T32" fmla="*/ 3 w 14"/>
                <a:gd name="T33" fmla="*/ 2 h 4"/>
                <a:gd name="T34" fmla="*/ 3 w 14"/>
                <a:gd name="T35" fmla="*/ 3 h 4"/>
                <a:gd name="T36" fmla="*/ 2 w 14"/>
                <a:gd name="T37" fmla="*/ 2 h 4"/>
                <a:gd name="T38" fmla="*/ 3 w 14"/>
                <a:gd name="T3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4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3" name="Freeform 11"/>
            <p:cNvSpPr>
              <a:spLocks noEditPoints="1"/>
            </p:cNvSpPr>
            <p:nvPr/>
          </p:nvSpPr>
          <p:spPr bwMode="auto">
            <a:xfrm>
              <a:off x="5541963" y="2933700"/>
              <a:ext cx="436562" cy="109538"/>
            </a:xfrm>
            <a:custGeom>
              <a:avLst/>
              <a:gdLst>
                <a:gd name="T0" fmla="*/ 15 w 16"/>
                <a:gd name="T1" fmla="*/ 0 h 4"/>
                <a:gd name="T2" fmla="*/ 1 w 16"/>
                <a:gd name="T3" fmla="*/ 0 h 4"/>
                <a:gd name="T4" fmla="*/ 0 w 16"/>
                <a:gd name="T5" fmla="*/ 1 h 4"/>
                <a:gd name="T6" fmla="*/ 0 w 16"/>
                <a:gd name="T7" fmla="*/ 2 h 4"/>
                <a:gd name="T8" fmla="*/ 1 w 16"/>
                <a:gd name="T9" fmla="*/ 4 h 4"/>
                <a:gd name="T10" fmla="*/ 14 w 16"/>
                <a:gd name="T11" fmla="*/ 4 h 4"/>
                <a:gd name="T12" fmla="*/ 14 w 16"/>
                <a:gd name="T13" fmla="*/ 4 h 4"/>
                <a:gd name="T14" fmla="*/ 15 w 16"/>
                <a:gd name="T15" fmla="*/ 4 h 4"/>
                <a:gd name="T16" fmla="*/ 15 w 16"/>
                <a:gd name="T17" fmla="*/ 4 h 4"/>
                <a:gd name="T18" fmla="*/ 15 w 16"/>
                <a:gd name="T19" fmla="*/ 4 h 4"/>
                <a:gd name="T20" fmla="*/ 16 w 16"/>
                <a:gd name="T21" fmla="*/ 2 h 4"/>
                <a:gd name="T22" fmla="*/ 16 w 16"/>
                <a:gd name="T23" fmla="*/ 1 h 4"/>
                <a:gd name="T24" fmla="*/ 15 w 16"/>
                <a:gd name="T25" fmla="*/ 0 h 4"/>
                <a:gd name="T26" fmla="*/ 3 w 16"/>
                <a:gd name="T27" fmla="*/ 2 h 4"/>
                <a:gd name="T28" fmla="*/ 2 w 16"/>
                <a:gd name="T29" fmla="*/ 2 h 4"/>
                <a:gd name="T30" fmla="*/ 3 w 16"/>
                <a:gd name="T31" fmla="*/ 1 h 4"/>
                <a:gd name="T32" fmla="*/ 3 w 16"/>
                <a:gd name="T33" fmla="*/ 2 h 4"/>
                <a:gd name="T34" fmla="*/ 3 w 16"/>
                <a:gd name="T35" fmla="*/ 2 h 4"/>
                <a:gd name="T36" fmla="*/ 8 w 16"/>
                <a:gd name="T37" fmla="*/ 2 h 4"/>
                <a:gd name="T38" fmla="*/ 4 w 16"/>
                <a:gd name="T39" fmla="*/ 2 h 4"/>
                <a:gd name="T40" fmla="*/ 4 w 16"/>
                <a:gd name="T41" fmla="*/ 2 h 4"/>
                <a:gd name="T42" fmla="*/ 4 w 16"/>
                <a:gd name="T43" fmla="*/ 2 h 4"/>
                <a:gd name="T44" fmla="*/ 8 w 16"/>
                <a:gd name="T45" fmla="*/ 2 h 4"/>
                <a:gd name="T46" fmla="*/ 8 w 16"/>
                <a:gd name="T47" fmla="*/ 2 h 4"/>
                <a:gd name="T48" fmla="*/ 8 w 16"/>
                <a:gd name="T4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4">
                  <a:moveTo>
                    <a:pt x="1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5" y="0"/>
                    <a:pt x="15" y="0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4" name="Freeform 12"/>
            <p:cNvSpPr>
              <a:spLocks noEditPoints="1"/>
            </p:cNvSpPr>
            <p:nvPr/>
          </p:nvSpPr>
          <p:spPr bwMode="auto">
            <a:xfrm>
              <a:off x="5541963" y="3152775"/>
              <a:ext cx="354012" cy="80963"/>
            </a:xfrm>
            <a:custGeom>
              <a:avLst/>
              <a:gdLst>
                <a:gd name="T0" fmla="*/ 0 w 13"/>
                <a:gd name="T1" fmla="*/ 0 h 3"/>
                <a:gd name="T2" fmla="*/ 0 w 13"/>
                <a:gd name="T3" fmla="*/ 2 h 3"/>
                <a:gd name="T4" fmla="*/ 1 w 13"/>
                <a:gd name="T5" fmla="*/ 3 h 3"/>
                <a:gd name="T6" fmla="*/ 13 w 13"/>
                <a:gd name="T7" fmla="*/ 3 h 3"/>
                <a:gd name="T8" fmla="*/ 13 w 13"/>
                <a:gd name="T9" fmla="*/ 1 h 3"/>
                <a:gd name="T10" fmla="*/ 1 w 13"/>
                <a:gd name="T11" fmla="*/ 1 h 3"/>
                <a:gd name="T12" fmla="*/ 0 w 13"/>
                <a:gd name="T13" fmla="*/ 0 h 3"/>
                <a:gd name="T14" fmla="*/ 4 w 13"/>
                <a:gd name="T15" fmla="*/ 2 h 3"/>
                <a:gd name="T16" fmla="*/ 8 w 13"/>
                <a:gd name="T17" fmla="*/ 2 h 3"/>
                <a:gd name="T18" fmla="*/ 8 w 13"/>
                <a:gd name="T19" fmla="*/ 2 h 3"/>
                <a:gd name="T20" fmla="*/ 8 w 13"/>
                <a:gd name="T21" fmla="*/ 2 h 3"/>
                <a:gd name="T22" fmla="*/ 4 w 13"/>
                <a:gd name="T23" fmla="*/ 2 h 3"/>
                <a:gd name="T24" fmla="*/ 4 w 13"/>
                <a:gd name="T25" fmla="*/ 2 h 3"/>
                <a:gd name="T26" fmla="*/ 4 w 13"/>
                <a:gd name="T27" fmla="*/ 2 h 3"/>
                <a:gd name="T28" fmla="*/ 3 w 13"/>
                <a:gd name="T29" fmla="*/ 1 h 3"/>
                <a:gd name="T30" fmla="*/ 3 w 13"/>
                <a:gd name="T31" fmla="*/ 2 h 3"/>
                <a:gd name="T32" fmla="*/ 3 w 13"/>
                <a:gd name="T33" fmla="*/ 2 h 3"/>
                <a:gd name="T34" fmla="*/ 2 w 13"/>
                <a:gd name="T35" fmla="*/ 2 h 3"/>
                <a:gd name="T36" fmla="*/ 3 w 13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5" name="Freeform 13"/>
            <p:cNvSpPr>
              <a:spLocks noEditPoints="1"/>
            </p:cNvSpPr>
            <p:nvPr/>
          </p:nvSpPr>
          <p:spPr bwMode="auto">
            <a:xfrm>
              <a:off x="5924550" y="3070225"/>
              <a:ext cx="136525" cy="27305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0 h 10"/>
                <a:gd name="T4" fmla="*/ 0 w 5"/>
                <a:gd name="T5" fmla="*/ 0 h 10"/>
                <a:gd name="T6" fmla="*/ 0 w 5"/>
                <a:gd name="T7" fmla="*/ 9 h 10"/>
                <a:gd name="T8" fmla="*/ 1 w 5"/>
                <a:gd name="T9" fmla="*/ 10 h 10"/>
                <a:gd name="T10" fmla="*/ 4 w 5"/>
                <a:gd name="T11" fmla="*/ 10 h 10"/>
                <a:gd name="T12" fmla="*/ 5 w 5"/>
                <a:gd name="T13" fmla="*/ 9 h 10"/>
                <a:gd name="T14" fmla="*/ 5 w 5"/>
                <a:gd name="T15" fmla="*/ 0 h 10"/>
                <a:gd name="T16" fmla="*/ 4 w 5"/>
                <a:gd name="T17" fmla="*/ 0 h 10"/>
                <a:gd name="T18" fmla="*/ 5 w 5"/>
                <a:gd name="T19" fmla="*/ 0 h 10"/>
                <a:gd name="T20" fmla="*/ 5 w 5"/>
                <a:gd name="T21" fmla="*/ 8 h 10"/>
                <a:gd name="T22" fmla="*/ 0 w 5"/>
                <a:gd name="T23" fmla="*/ 8 h 10"/>
                <a:gd name="T24" fmla="*/ 0 w 5"/>
                <a:gd name="T25" fmla="*/ 0 h 10"/>
                <a:gd name="T26" fmla="*/ 0 w 5"/>
                <a:gd name="T27" fmla="*/ 0 h 10"/>
                <a:gd name="T28" fmla="*/ 5 w 5"/>
                <a:gd name="T29" fmla="*/ 0 h 10"/>
                <a:gd name="T30" fmla="*/ 5 w 5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lose/>
                  <a:moveTo>
                    <a:pt x="5" y="0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6" name="Freeform 14"/>
            <p:cNvSpPr>
              <a:spLocks/>
            </p:cNvSpPr>
            <p:nvPr/>
          </p:nvSpPr>
          <p:spPr bwMode="auto">
            <a:xfrm>
              <a:off x="5705475" y="3260725"/>
              <a:ext cx="300037" cy="247650"/>
            </a:xfrm>
            <a:custGeom>
              <a:avLst/>
              <a:gdLst>
                <a:gd name="T0" fmla="*/ 10 w 11"/>
                <a:gd name="T1" fmla="*/ 7 h 9"/>
                <a:gd name="T2" fmla="*/ 9 w 11"/>
                <a:gd name="T3" fmla="*/ 7 h 9"/>
                <a:gd name="T4" fmla="*/ 9 w 11"/>
                <a:gd name="T5" fmla="*/ 7 h 9"/>
                <a:gd name="T6" fmla="*/ 9 w 11"/>
                <a:gd name="T7" fmla="*/ 6 h 9"/>
                <a:gd name="T8" fmla="*/ 2 w 11"/>
                <a:gd name="T9" fmla="*/ 6 h 9"/>
                <a:gd name="T10" fmla="*/ 2 w 11"/>
                <a:gd name="T11" fmla="*/ 7 h 9"/>
                <a:gd name="T12" fmla="*/ 2 w 11"/>
                <a:gd name="T13" fmla="*/ 7 h 9"/>
                <a:gd name="T14" fmla="*/ 1 w 11"/>
                <a:gd name="T15" fmla="*/ 7 h 9"/>
                <a:gd name="T16" fmla="*/ 1 w 11"/>
                <a:gd name="T17" fmla="*/ 0 h 9"/>
                <a:gd name="T18" fmla="*/ 0 w 11"/>
                <a:gd name="T19" fmla="*/ 0 h 9"/>
                <a:gd name="T20" fmla="*/ 0 w 11"/>
                <a:gd name="T21" fmla="*/ 8 h 9"/>
                <a:gd name="T22" fmla="*/ 2 w 11"/>
                <a:gd name="T23" fmla="*/ 8 h 9"/>
                <a:gd name="T24" fmla="*/ 2 w 11"/>
                <a:gd name="T25" fmla="*/ 8 h 9"/>
                <a:gd name="T26" fmla="*/ 2 w 11"/>
                <a:gd name="T27" fmla="*/ 9 h 9"/>
                <a:gd name="T28" fmla="*/ 9 w 11"/>
                <a:gd name="T29" fmla="*/ 9 h 9"/>
                <a:gd name="T30" fmla="*/ 9 w 11"/>
                <a:gd name="T31" fmla="*/ 8 h 9"/>
                <a:gd name="T32" fmla="*/ 9 w 11"/>
                <a:gd name="T33" fmla="*/ 8 h 9"/>
                <a:gd name="T34" fmla="*/ 11 w 11"/>
                <a:gd name="T35" fmla="*/ 8 h 9"/>
                <a:gd name="T36" fmla="*/ 11 w 11"/>
                <a:gd name="T37" fmla="*/ 3 h 9"/>
                <a:gd name="T38" fmla="*/ 10 w 11"/>
                <a:gd name="T39" fmla="*/ 3 h 9"/>
                <a:gd name="T40" fmla="*/ 10 w 11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9">
                  <a:moveTo>
                    <a:pt x="10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1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2" name="Freeform 90"/>
            <p:cNvSpPr>
              <a:spLocks noEditPoints="1"/>
            </p:cNvSpPr>
            <p:nvPr/>
          </p:nvSpPr>
          <p:spPr bwMode="auto">
            <a:xfrm>
              <a:off x="5541963" y="3043238"/>
              <a:ext cx="382587" cy="109538"/>
            </a:xfrm>
            <a:custGeom>
              <a:avLst/>
              <a:gdLst>
                <a:gd name="T0" fmla="*/ 0 w 14"/>
                <a:gd name="T1" fmla="*/ 1 h 4"/>
                <a:gd name="T2" fmla="*/ 0 w 14"/>
                <a:gd name="T3" fmla="*/ 2 h 4"/>
                <a:gd name="T4" fmla="*/ 0 w 14"/>
                <a:gd name="T5" fmla="*/ 4 h 4"/>
                <a:gd name="T6" fmla="*/ 13 w 14"/>
                <a:gd name="T7" fmla="*/ 4 h 4"/>
                <a:gd name="T8" fmla="*/ 13 w 14"/>
                <a:gd name="T9" fmla="*/ 1 h 4"/>
                <a:gd name="T10" fmla="*/ 14 w 14"/>
                <a:gd name="T11" fmla="*/ 1 h 4"/>
                <a:gd name="T12" fmla="*/ 0 w 14"/>
                <a:gd name="T13" fmla="*/ 1 h 4"/>
                <a:gd name="T14" fmla="*/ 0 w 14"/>
                <a:gd name="T15" fmla="*/ 1 h 4"/>
                <a:gd name="T16" fmla="*/ 4 w 14"/>
                <a:gd name="T17" fmla="*/ 2 h 4"/>
                <a:gd name="T18" fmla="*/ 8 w 14"/>
                <a:gd name="T19" fmla="*/ 2 h 4"/>
                <a:gd name="T20" fmla="*/ 8 w 14"/>
                <a:gd name="T21" fmla="*/ 2 h 4"/>
                <a:gd name="T22" fmla="*/ 8 w 14"/>
                <a:gd name="T23" fmla="*/ 2 h 4"/>
                <a:gd name="T24" fmla="*/ 4 w 14"/>
                <a:gd name="T25" fmla="*/ 2 h 4"/>
                <a:gd name="T26" fmla="*/ 4 w 14"/>
                <a:gd name="T27" fmla="*/ 2 h 4"/>
                <a:gd name="T28" fmla="*/ 4 w 14"/>
                <a:gd name="T29" fmla="*/ 2 h 4"/>
                <a:gd name="T30" fmla="*/ 2 w 14"/>
                <a:gd name="T31" fmla="*/ 2 h 4"/>
                <a:gd name="T32" fmla="*/ 3 w 14"/>
                <a:gd name="T33" fmla="*/ 2 h 4"/>
                <a:gd name="T34" fmla="*/ 2 w 14"/>
                <a:gd name="T35" fmla="*/ 3 h 4"/>
                <a:gd name="T36" fmla="*/ 2 w 14"/>
                <a:gd name="T37" fmla="*/ 2 h 4"/>
                <a:gd name="T38" fmla="*/ 2 w 14"/>
                <a:gd name="T3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4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3" name="Freeform 91"/>
            <p:cNvSpPr>
              <a:spLocks noEditPoints="1"/>
            </p:cNvSpPr>
            <p:nvPr/>
          </p:nvSpPr>
          <p:spPr bwMode="auto">
            <a:xfrm>
              <a:off x="5541963" y="2933700"/>
              <a:ext cx="409575" cy="109538"/>
            </a:xfrm>
            <a:custGeom>
              <a:avLst/>
              <a:gdLst>
                <a:gd name="T0" fmla="*/ 15 w 15"/>
                <a:gd name="T1" fmla="*/ 0 h 4"/>
                <a:gd name="T2" fmla="*/ 0 w 15"/>
                <a:gd name="T3" fmla="*/ 0 h 4"/>
                <a:gd name="T4" fmla="*/ 0 w 15"/>
                <a:gd name="T5" fmla="*/ 1 h 4"/>
                <a:gd name="T6" fmla="*/ 0 w 15"/>
                <a:gd name="T7" fmla="*/ 2 h 4"/>
                <a:gd name="T8" fmla="*/ 0 w 15"/>
                <a:gd name="T9" fmla="*/ 4 h 4"/>
                <a:gd name="T10" fmla="*/ 14 w 15"/>
                <a:gd name="T11" fmla="*/ 4 h 4"/>
                <a:gd name="T12" fmla="*/ 14 w 15"/>
                <a:gd name="T13" fmla="*/ 4 h 4"/>
                <a:gd name="T14" fmla="*/ 15 w 15"/>
                <a:gd name="T15" fmla="*/ 4 h 4"/>
                <a:gd name="T16" fmla="*/ 15 w 15"/>
                <a:gd name="T17" fmla="*/ 4 h 4"/>
                <a:gd name="T18" fmla="*/ 15 w 15"/>
                <a:gd name="T19" fmla="*/ 4 h 4"/>
                <a:gd name="T20" fmla="*/ 15 w 15"/>
                <a:gd name="T21" fmla="*/ 2 h 4"/>
                <a:gd name="T22" fmla="*/ 15 w 15"/>
                <a:gd name="T23" fmla="*/ 1 h 4"/>
                <a:gd name="T24" fmla="*/ 15 w 15"/>
                <a:gd name="T25" fmla="*/ 0 h 4"/>
                <a:gd name="T26" fmla="*/ 2 w 15"/>
                <a:gd name="T27" fmla="*/ 2 h 4"/>
                <a:gd name="T28" fmla="*/ 2 w 15"/>
                <a:gd name="T29" fmla="*/ 2 h 4"/>
                <a:gd name="T30" fmla="*/ 2 w 15"/>
                <a:gd name="T31" fmla="*/ 1 h 4"/>
                <a:gd name="T32" fmla="*/ 3 w 15"/>
                <a:gd name="T33" fmla="*/ 2 h 4"/>
                <a:gd name="T34" fmla="*/ 2 w 15"/>
                <a:gd name="T35" fmla="*/ 2 h 4"/>
                <a:gd name="T36" fmla="*/ 8 w 15"/>
                <a:gd name="T37" fmla="*/ 2 h 4"/>
                <a:gd name="T38" fmla="*/ 4 w 15"/>
                <a:gd name="T39" fmla="*/ 2 h 4"/>
                <a:gd name="T40" fmla="*/ 4 w 15"/>
                <a:gd name="T41" fmla="*/ 2 h 4"/>
                <a:gd name="T42" fmla="*/ 4 w 15"/>
                <a:gd name="T43" fmla="*/ 2 h 4"/>
                <a:gd name="T44" fmla="*/ 8 w 15"/>
                <a:gd name="T45" fmla="*/ 2 h 4"/>
                <a:gd name="T46" fmla="*/ 8 w 15"/>
                <a:gd name="T47" fmla="*/ 2 h 4"/>
                <a:gd name="T48" fmla="*/ 8 w 15"/>
                <a:gd name="T4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lose/>
                  <a:moveTo>
                    <a:pt x="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4" name="Freeform 92"/>
            <p:cNvSpPr>
              <a:spLocks noEditPoints="1"/>
            </p:cNvSpPr>
            <p:nvPr/>
          </p:nvSpPr>
          <p:spPr bwMode="auto">
            <a:xfrm>
              <a:off x="5541963" y="3152775"/>
              <a:ext cx="354012" cy="80963"/>
            </a:xfrm>
            <a:custGeom>
              <a:avLst/>
              <a:gdLst>
                <a:gd name="T0" fmla="*/ 0 w 13"/>
                <a:gd name="T1" fmla="*/ 0 h 3"/>
                <a:gd name="T2" fmla="*/ 0 w 13"/>
                <a:gd name="T3" fmla="*/ 2 h 3"/>
                <a:gd name="T4" fmla="*/ 0 w 13"/>
                <a:gd name="T5" fmla="*/ 3 h 3"/>
                <a:gd name="T6" fmla="*/ 13 w 13"/>
                <a:gd name="T7" fmla="*/ 3 h 3"/>
                <a:gd name="T8" fmla="*/ 13 w 13"/>
                <a:gd name="T9" fmla="*/ 1 h 3"/>
                <a:gd name="T10" fmla="*/ 0 w 13"/>
                <a:gd name="T11" fmla="*/ 1 h 3"/>
                <a:gd name="T12" fmla="*/ 0 w 13"/>
                <a:gd name="T13" fmla="*/ 0 h 3"/>
                <a:gd name="T14" fmla="*/ 4 w 13"/>
                <a:gd name="T15" fmla="*/ 2 h 3"/>
                <a:gd name="T16" fmla="*/ 8 w 13"/>
                <a:gd name="T17" fmla="*/ 2 h 3"/>
                <a:gd name="T18" fmla="*/ 8 w 13"/>
                <a:gd name="T19" fmla="*/ 2 h 3"/>
                <a:gd name="T20" fmla="*/ 8 w 13"/>
                <a:gd name="T21" fmla="*/ 2 h 3"/>
                <a:gd name="T22" fmla="*/ 4 w 13"/>
                <a:gd name="T23" fmla="*/ 2 h 3"/>
                <a:gd name="T24" fmla="*/ 4 w 13"/>
                <a:gd name="T25" fmla="*/ 2 h 3"/>
                <a:gd name="T26" fmla="*/ 4 w 13"/>
                <a:gd name="T27" fmla="*/ 2 h 3"/>
                <a:gd name="T28" fmla="*/ 2 w 13"/>
                <a:gd name="T29" fmla="*/ 1 h 3"/>
                <a:gd name="T30" fmla="*/ 3 w 13"/>
                <a:gd name="T31" fmla="*/ 2 h 3"/>
                <a:gd name="T32" fmla="*/ 2 w 13"/>
                <a:gd name="T33" fmla="*/ 2 h 3"/>
                <a:gd name="T34" fmla="*/ 2 w 13"/>
                <a:gd name="T35" fmla="*/ 2 h 3"/>
                <a:gd name="T36" fmla="*/ 2 w 13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2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5" name="Freeform 93"/>
            <p:cNvSpPr>
              <a:spLocks noEditPoints="1"/>
            </p:cNvSpPr>
            <p:nvPr/>
          </p:nvSpPr>
          <p:spPr bwMode="auto">
            <a:xfrm>
              <a:off x="5924550" y="3070225"/>
              <a:ext cx="136525" cy="273050"/>
            </a:xfrm>
            <a:custGeom>
              <a:avLst/>
              <a:gdLst>
                <a:gd name="T0" fmla="*/ 4 w 5"/>
                <a:gd name="T1" fmla="*/ 0 h 10"/>
                <a:gd name="T2" fmla="*/ 1 w 5"/>
                <a:gd name="T3" fmla="*/ 0 h 10"/>
                <a:gd name="T4" fmla="*/ 0 w 5"/>
                <a:gd name="T5" fmla="*/ 0 h 10"/>
                <a:gd name="T6" fmla="*/ 0 w 5"/>
                <a:gd name="T7" fmla="*/ 9 h 10"/>
                <a:gd name="T8" fmla="*/ 1 w 5"/>
                <a:gd name="T9" fmla="*/ 10 h 10"/>
                <a:gd name="T10" fmla="*/ 4 w 5"/>
                <a:gd name="T11" fmla="*/ 10 h 10"/>
                <a:gd name="T12" fmla="*/ 5 w 5"/>
                <a:gd name="T13" fmla="*/ 9 h 10"/>
                <a:gd name="T14" fmla="*/ 5 w 5"/>
                <a:gd name="T15" fmla="*/ 0 h 10"/>
                <a:gd name="T16" fmla="*/ 4 w 5"/>
                <a:gd name="T17" fmla="*/ 0 h 10"/>
                <a:gd name="T18" fmla="*/ 5 w 5"/>
                <a:gd name="T19" fmla="*/ 0 h 10"/>
                <a:gd name="T20" fmla="*/ 5 w 5"/>
                <a:gd name="T21" fmla="*/ 8 h 10"/>
                <a:gd name="T22" fmla="*/ 0 w 5"/>
                <a:gd name="T23" fmla="*/ 8 h 10"/>
                <a:gd name="T24" fmla="*/ 0 w 5"/>
                <a:gd name="T25" fmla="*/ 0 h 10"/>
                <a:gd name="T26" fmla="*/ 0 w 5"/>
                <a:gd name="T27" fmla="*/ 0 h 10"/>
                <a:gd name="T28" fmla="*/ 5 w 5"/>
                <a:gd name="T29" fmla="*/ 0 h 10"/>
                <a:gd name="T30" fmla="*/ 5 w 5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0">
                  <a:moveTo>
                    <a:pt x="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lose/>
                  <a:moveTo>
                    <a:pt x="5" y="0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6" name="Freeform 94"/>
            <p:cNvSpPr>
              <a:spLocks/>
            </p:cNvSpPr>
            <p:nvPr/>
          </p:nvSpPr>
          <p:spPr bwMode="auto">
            <a:xfrm>
              <a:off x="5705475" y="3260725"/>
              <a:ext cx="300037" cy="247650"/>
            </a:xfrm>
            <a:custGeom>
              <a:avLst/>
              <a:gdLst>
                <a:gd name="T0" fmla="*/ 10 w 11"/>
                <a:gd name="T1" fmla="*/ 7 h 9"/>
                <a:gd name="T2" fmla="*/ 9 w 11"/>
                <a:gd name="T3" fmla="*/ 7 h 9"/>
                <a:gd name="T4" fmla="*/ 9 w 11"/>
                <a:gd name="T5" fmla="*/ 7 h 9"/>
                <a:gd name="T6" fmla="*/ 9 w 11"/>
                <a:gd name="T7" fmla="*/ 6 h 9"/>
                <a:gd name="T8" fmla="*/ 2 w 11"/>
                <a:gd name="T9" fmla="*/ 6 h 9"/>
                <a:gd name="T10" fmla="*/ 2 w 11"/>
                <a:gd name="T11" fmla="*/ 7 h 9"/>
                <a:gd name="T12" fmla="*/ 2 w 11"/>
                <a:gd name="T13" fmla="*/ 7 h 9"/>
                <a:gd name="T14" fmla="*/ 1 w 11"/>
                <a:gd name="T15" fmla="*/ 7 h 9"/>
                <a:gd name="T16" fmla="*/ 1 w 11"/>
                <a:gd name="T17" fmla="*/ 0 h 9"/>
                <a:gd name="T18" fmla="*/ 0 w 11"/>
                <a:gd name="T19" fmla="*/ 0 h 9"/>
                <a:gd name="T20" fmla="*/ 0 w 11"/>
                <a:gd name="T21" fmla="*/ 8 h 9"/>
                <a:gd name="T22" fmla="*/ 2 w 11"/>
                <a:gd name="T23" fmla="*/ 8 h 9"/>
                <a:gd name="T24" fmla="*/ 2 w 11"/>
                <a:gd name="T25" fmla="*/ 8 h 9"/>
                <a:gd name="T26" fmla="*/ 2 w 11"/>
                <a:gd name="T27" fmla="*/ 9 h 9"/>
                <a:gd name="T28" fmla="*/ 9 w 11"/>
                <a:gd name="T29" fmla="*/ 9 h 9"/>
                <a:gd name="T30" fmla="*/ 9 w 11"/>
                <a:gd name="T31" fmla="*/ 8 h 9"/>
                <a:gd name="T32" fmla="*/ 9 w 11"/>
                <a:gd name="T33" fmla="*/ 8 h 9"/>
                <a:gd name="T34" fmla="*/ 11 w 11"/>
                <a:gd name="T35" fmla="*/ 8 h 9"/>
                <a:gd name="T36" fmla="*/ 11 w 11"/>
                <a:gd name="T37" fmla="*/ 3 h 9"/>
                <a:gd name="T38" fmla="*/ 10 w 11"/>
                <a:gd name="T39" fmla="*/ 3 h 9"/>
                <a:gd name="T40" fmla="*/ 10 w 11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9">
                  <a:moveTo>
                    <a:pt x="10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lnTo>
                    <a:pt x="1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3849204" y="4873972"/>
            <a:ext cx="709612" cy="492125"/>
            <a:chOff x="3465513" y="4821238"/>
            <a:chExt cx="709612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7" name="Freeform 15"/>
            <p:cNvSpPr>
              <a:spLocks/>
            </p:cNvSpPr>
            <p:nvPr/>
          </p:nvSpPr>
          <p:spPr bwMode="auto">
            <a:xfrm>
              <a:off x="3848100" y="4821238"/>
              <a:ext cx="327025" cy="53975"/>
            </a:xfrm>
            <a:custGeom>
              <a:avLst/>
              <a:gdLst>
                <a:gd name="T0" fmla="*/ 172 w 206"/>
                <a:gd name="T1" fmla="*/ 0 h 34"/>
                <a:gd name="T2" fmla="*/ 34 w 206"/>
                <a:gd name="T3" fmla="*/ 0 h 34"/>
                <a:gd name="T4" fmla="*/ 0 w 206"/>
                <a:gd name="T5" fmla="*/ 34 h 34"/>
                <a:gd name="T6" fmla="*/ 206 w 206"/>
                <a:gd name="T7" fmla="*/ 34 h 34"/>
                <a:gd name="T8" fmla="*/ 172 w 20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34">
                  <a:moveTo>
                    <a:pt x="172" y="0"/>
                  </a:moveTo>
                  <a:lnTo>
                    <a:pt x="34" y="0"/>
                  </a:lnTo>
                  <a:lnTo>
                    <a:pt x="0" y="34"/>
                  </a:lnTo>
                  <a:lnTo>
                    <a:pt x="206" y="34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8" name="Freeform 16"/>
            <p:cNvSpPr>
              <a:spLocks noEditPoints="1"/>
            </p:cNvSpPr>
            <p:nvPr/>
          </p:nvSpPr>
          <p:spPr bwMode="auto">
            <a:xfrm>
              <a:off x="3848100" y="4875213"/>
              <a:ext cx="327025" cy="82550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0 h 3"/>
                <a:gd name="T18" fmla="*/ 2 w 12"/>
                <a:gd name="T19" fmla="*/ 2 h 3"/>
                <a:gd name="T20" fmla="*/ 2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1 h 3"/>
                <a:gd name="T30" fmla="*/ 3 w 12"/>
                <a:gd name="T31" fmla="*/ 1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59" name="Freeform 17"/>
            <p:cNvSpPr>
              <a:spLocks noEditPoints="1"/>
            </p:cNvSpPr>
            <p:nvPr/>
          </p:nvSpPr>
          <p:spPr bwMode="auto">
            <a:xfrm>
              <a:off x="3848100" y="4957763"/>
              <a:ext cx="327025" cy="82550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0 h 3"/>
                <a:gd name="T18" fmla="*/ 2 w 12"/>
                <a:gd name="T19" fmla="*/ 2 h 3"/>
                <a:gd name="T20" fmla="*/ 2 w 12"/>
                <a:gd name="T21" fmla="*/ 2 h 3"/>
                <a:gd name="T22" fmla="*/ 2 w 12"/>
                <a:gd name="T23" fmla="*/ 1 h 3"/>
                <a:gd name="T24" fmla="*/ 2 w 12"/>
                <a:gd name="T25" fmla="*/ 2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2 h 3"/>
                <a:gd name="T34" fmla="*/ 3 w 12"/>
                <a:gd name="T35" fmla="*/ 2 h 3"/>
                <a:gd name="T36" fmla="*/ 6 w 12"/>
                <a:gd name="T37" fmla="*/ 2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0" name="Freeform 18"/>
            <p:cNvSpPr>
              <a:spLocks noEditPoints="1"/>
            </p:cNvSpPr>
            <p:nvPr/>
          </p:nvSpPr>
          <p:spPr bwMode="auto">
            <a:xfrm>
              <a:off x="3848100" y="5040313"/>
              <a:ext cx="327025" cy="80963"/>
            </a:xfrm>
            <a:custGeom>
              <a:avLst/>
              <a:gdLst>
                <a:gd name="T0" fmla="*/ 12 w 12"/>
                <a:gd name="T1" fmla="*/ 1 h 3"/>
                <a:gd name="T2" fmla="*/ 0 w 12"/>
                <a:gd name="T3" fmla="*/ 1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1 h 3"/>
                <a:gd name="T18" fmla="*/ 2 w 12"/>
                <a:gd name="T19" fmla="*/ 2 h 3"/>
                <a:gd name="T20" fmla="*/ 2 w 12"/>
                <a:gd name="T21" fmla="*/ 2 h 3"/>
                <a:gd name="T22" fmla="*/ 2 w 12"/>
                <a:gd name="T23" fmla="*/ 1 h 3"/>
                <a:gd name="T24" fmla="*/ 2 w 12"/>
                <a:gd name="T25" fmla="*/ 2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2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1" name="Freeform 19"/>
            <p:cNvSpPr>
              <a:spLocks/>
            </p:cNvSpPr>
            <p:nvPr/>
          </p:nvSpPr>
          <p:spPr bwMode="auto">
            <a:xfrm>
              <a:off x="3465513" y="4821238"/>
              <a:ext cx="300037" cy="53975"/>
            </a:xfrm>
            <a:custGeom>
              <a:avLst/>
              <a:gdLst>
                <a:gd name="T0" fmla="*/ 172 w 189"/>
                <a:gd name="T1" fmla="*/ 0 h 34"/>
                <a:gd name="T2" fmla="*/ 34 w 189"/>
                <a:gd name="T3" fmla="*/ 0 h 34"/>
                <a:gd name="T4" fmla="*/ 0 w 189"/>
                <a:gd name="T5" fmla="*/ 34 h 34"/>
                <a:gd name="T6" fmla="*/ 189 w 189"/>
                <a:gd name="T7" fmla="*/ 34 h 34"/>
                <a:gd name="T8" fmla="*/ 172 w 18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4">
                  <a:moveTo>
                    <a:pt x="172" y="0"/>
                  </a:moveTo>
                  <a:lnTo>
                    <a:pt x="34" y="0"/>
                  </a:lnTo>
                  <a:lnTo>
                    <a:pt x="0" y="34"/>
                  </a:lnTo>
                  <a:lnTo>
                    <a:pt x="189" y="34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2" name="Freeform 20"/>
            <p:cNvSpPr>
              <a:spLocks noEditPoints="1"/>
            </p:cNvSpPr>
            <p:nvPr/>
          </p:nvSpPr>
          <p:spPr bwMode="auto">
            <a:xfrm>
              <a:off x="3465513" y="4875213"/>
              <a:ext cx="327025" cy="82550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0 h 3"/>
                <a:gd name="T18" fmla="*/ 2 w 12"/>
                <a:gd name="T19" fmla="*/ 2 h 3"/>
                <a:gd name="T20" fmla="*/ 1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lose/>
                  <a:moveTo>
                    <a:pt x="2" y="2"/>
                  </a:move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3" name="Freeform 21"/>
            <p:cNvSpPr>
              <a:spLocks noEditPoints="1"/>
            </p:cNvSpPr>
            <p:nvPr/>
          </p:nvSpPr>
          <p:spPr bwMode="auto">
            <a:xfrm>
              <a:off x="3465513" y="4957763"/>
              <a:ext cx="327025" cy="82550"/>
            </a:xfrm>
            <a:custGeom>
              <a:avLst/>
              <a:gdLst>
                <a:gd name="T0" fmla="*/ 11 w 12"/>
                <a:gd name="T1" fmla="*/ 1 h 3"/>
                <a:gd name="T2" fmla="*/ 0 w 12"/>
                <a:gd name="T3" fmla="*/ 1 h 3"/>
                <a:gd name="T4" fmla="*/ 0 w 12"/>
                <a:gd name="T5" fmla="*/ 1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1 h 3"/>
                <a:gd name="T16" fmla="*/ 11 w 12"/>
                <a:gd name="T17" fmla="*/ 1 h 3"/>
                <a:gd name="T18" fmla="*/ 2 w 12"/>
                <a:gd name="T19" fmla="*/ 2 h 3"/>
                <a:gd name="T20" fmla="*/ 1 w 12"/>
                <a:gd name="T21" fmla="*/ 2 h 3"/>
                <a:gd name="T22" fmla="*/ 2 w 12"/>
                <a:gd name="T23" fmla="*/ 1 h 3"/>
                <a:gd name="T24" fmla="*/ 2 w 12"/>
                <a:gd name="T25" fmla="*/ 2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2 h 3"/>
                <a:gd name="T34" fmla="*/ 3 w 12"/>
                <a:gd name="T35" fmla="*/ 2 h 3"/>
                <a:gd name="T36" fmla="*/ 6 w 12"/>
                <a:gd name="T37" fmla="*/ 2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4" name="Freeform 22"/>
            <p:cNvSpPr>
              <a:spLocks noEditPoints="1"/>
            </p:cNvSpPr>
            <p:nvPr/>
          </p:nvSpPr>
          <p:spPr bwMode="auto">
            <a:xfrm>
              <a:off x="3465513" y="5040313"/>
              <a:ext cx="327025" cy="80963"/>
            </a:xfrm>
            <a:custGeom>
              <a:avLst/>
              <a:gdLst>
                <a:gd name="T0" fmla="*/ 11 w 12"/>
                <a:gd name="T1" fmla="*/ 1 h 3"/>
                <a:gd name="T2" fmla="*/ 0 w 12"/>
                <a:gd name="T3" fmla="*/ 1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1 h 3"/>
                <a:gd name="T18" fmla="*/ 2 w 12"/>
                <a:gd name="T19" fmla="*/ 2 h 3"/>
                <a:gd name="T20" fmla="*/ 1 w 12"/>
                <a:gd name="T21" fmla="*/ 2 h 3"/>
                <a:gd name="T22" fmla="*/ 2 w 12"/>
                <a:gd name="T23" fmla="*/ 1 h 3"/>
                <a:gd name="T24" fmla="*/ 2 w 12"/>
                <a:gd name="T25" fmla="*/ 2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2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1" y="1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5" name="Freeform 23"/>
            <p:cNvSpPr>
              <a:spLocks/>
            </p:cNvSpPr>
            <p:nvPr/>
          </p:nvSpPr>
          <p:spPr bwMode="auto">
            <a:xfrm>
              <a:off x="3602038" y="5121275"/>
              <a:ext cx="436562" cy="192088"/>
            </a:xfrm>
            <a:custGeom>
              <a:avLst/>
              <a:gdLst>
                <a:gd name="T0" fmla="*/ 16 w 16"/>
                <a:gd name="T1" fmla="*/ 0 h 7"/>
                <a:gd name="T2" fmla="*/ 15 w 16"/>
                <a:gd name="T3" fmla="*/ 0 h 7"/>
                <a:gd name="T4" fmla="*/ 15 w 16"/>
                <a:gd name="T5" fmla="*/ 6 h 7"/>
                <a:gd name="T6" fmla="*/ 11 w 16"/>
                <a:gd name="T7" fmla="*/ 6 h 7"/>
                <a:gd name="T8" fmla="*/ 11 w 16"/>
                <a:gd name="T9" fmla="*/ 6 h 7"/>
                <a:gd name="T10" fmla="*/ 11 w 16"/>
                <a:gd name="T11" fmla="*/ 5 h 7"/>
                <a:gd name="T12" fmla="*/ 5 w 16"/>
                <a:gd name="T13" fmla="*/ 5 h 7"/>
                <a:gd name="T14" fmla="*/ 5 w 16"/>
                <a:gd name="T15" fmla="*/ 6 h 7"/>
                <a:gd name="T16" fmla="*/ 5 w 16"/>
                <a:gd name="T17" fmla="*/ 6 h 7"/>
                <a:gd name="T18" fmla="*/ 1 w 16"/>
                <a:gd name="T19" fmla="*/ 6 h 7"/>
                <a:gd name="T20" fmla="*/ 1 w 16"/>
                <a:gd name="T21" fmla="*/ 0 h 7"/>
                <a:gd name="T22" fmla="*/ 0 w 16"/>
                <a:gd name="T23" fmla="*/ 0 h 7"/>
                <a:gd name="T24" fmla="*/ 0 w 16"/>
                <a:gd name="T25" fmla="*/ 7 h 7"/>
                <a:gd name="T26" fmla="*/ 5 w 16"/>
                <a:gd name="T27" fmla="*/ 7 h 7"/>
                <a:gd name="T28" fmla="*/ 5 w 16"/>
                <a:gd name="T29" fmla="*/ 7 h 7"/>
                <a:gd name="T30" fmla="*/ 5 w 16"/>
                <a:gd name="T31" fmla="*/ 7 h 7"/>
                <a:gd name="T32" fmla="*/ 11 w 16"/>
                <a:gd name="T33" fmla="*/ 7 h 7"/>
                <a:gd name="T34" fmla="*/ 11 w 16"/>
                <a:gd name="T35" fmla="*/ 7 h 7"/>
                <a:gd name="T36" fmla="*/ 11 w 16"/>
                <a:gd name="T37" fmla="*/ 7 h 7"/>
                <a:gd name="T38" fmla="*/ 16 w 16"/>
                <a:gd name="T39" fmla="*/ 7 h 7"/>
                <a:gd name="T40" fmla="*/ 16 w 16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7"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7" name="Freeform 95"/>
            <p:cNvSpPr>
              <a:spLocks/>
            </p:cNvSpPr>
            <p:nvPr/>
          </p:nvSpPr>
          <p:spPr bwMode="auto">
            <a:xfrm>
              <a:off x="3848100" y="4821238"/>
              <a:ext cx="300037" cy="53975"/>
            </a:xfrm>
            <a:custGeom>
              <a:avLst/>
              <a:gdLst>
                <a:gd name="T0" fmla="*/ 172 w 189"/>
                <a:gd name="T1" fmla="*/ 0 h 34"/>
                <a:gd name="T2" fmla="*/ 34 w 189"/>
                <a:gd name="T3" fmla="*/ 0 h 34"/>
                <a:gd name="T4" fmla="*/ 0 w 189"/>
                <a:gd name="T5" fmla="*/ 34 h 34"/>
                <a:gd name="T6" fmla="*/ 189 w 189"/>
                <a:gd name="T7" fmla="*/ 34 h 34"/>
                <a:gd name="T8" fmla="*/ 172 w 18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4">
                  <a:moveTo>
                    <a:pt x="172" y="0"/>
                  </a:moveTo>
                  <a:lnTo>
                    <a:pt x="34" y="0"/>
                  </a:lnTo>
                  <a:lnTo>
                    <a:pt x="0" y="34"/>
                  </a:lnTo>
                  <a:lnTo>
                    <a:pt x="189" y="34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8" name="Freeform 96"/>
            <p:cNvSpPr>
              <a:spLocks noEditPoints="1"/>
            </p:cNvSpPr>
            <p:nvPr/>
          </p:nvSpPr>
          <p:spPr bwMode="auto">
            <a:xfrm>
              <a:off x="3848100" y="4875213"/>
              <a:ext cx="327025" cy="82550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0 h 3"/>
                <a:gd name="T18" fmla="*/ 2 w 12"/>
                <a:gd name="T19" fmla="*/ 2 h 3"/>
                <a:gd name="T20" fmla="*/ 1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1 h 3"/>
                <a:gd name="T30" fmla="*/ 3 w 12"/>
                <a:gd name="T31" fmla="*/ 1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lose/>
                  <a:moveTo>
                    <a:pt x="2" y="2"/>
                  </a:move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39" name="Freeform 97"/>
            <p:cNvSpPr>
              <a:spLocks noEditPoints="1"/>
            </p:cNvSpPr>
            <p:nvPr/>
          </p:nvSpPr>
          <p:spPr bwMode="auto">
            <a:xfrm>
              <a:off x="3848100" y="4957763"/>
              <a:ext cx="327025" cy="82550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0 h 3"/>
                <a:gd name="T18" fmla="*/ 2 w 12"/>
                <a:gd name="T19" fmla="*/ 2 h 3"/>
                <a:gd name="T20" fmla="*/ 1 w 12"/>
                <a:gd name="T21" fmla="*/ 2 h 3"/>
                <a:gd name="T22" fmla="*/ 2 w 12"/>
                <a:gd name="T23" fmla="*/ 1 h 3"/>
                <a:gd name="T24" fmla="*/ 2 w 12"/>
                <a:gd name="T25" fmla="*/ 2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2 h 3"/>
                <a:gd name="T34" fmla="*/ 3 w 12"/>
                <a:gd name="T35" fmla="*/ 2 h 3"/>
                <a:gd name="T36" fmla="*/ 6 w 12"/>
                <a:gd name="T37" fmla="*/ 2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lose/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0" name="Freeform 98"/>
            <p:cNvSpPr>
              <a:spLocks noEditPoints="1"/>
            </p:cNvSpPr>
            <p:nvPr/>
          </p:nvSpPr>
          <p:spPr bwMode="auto">
            <a:xfrm>
              <a:off x="3848100" y="5040313"/>
              <a:ext cx="327025" cy="80963"/>
            </a:xfrm>
            <a:custGeom>
              <a:avLst/>
              <a:gdLst>
                <a:gd name="T0" fmla="*/ 11 w 12"/>
                <a:gd name="T1" fmla="*/ 1 h 3"/>
                <a:gd name="T2" fmla="*/ 0 w 12"/>
                <a:gd name="T3" fmla="*/ 1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1 h 3"/>
                <a:gd name="T18" fmla="*/ 2 w 12"/>
                <a:gd name="T19" fmla="*/ 2 h 3"/>
                <a:gd name="T20" fmla="*/ 1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1" y="1"/>
                  </a:cubicBezTo>
                  <a:close/>
                  <a:moveTo>
                    <a:pt x="2" y="2"/>
                  </a:move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1" name="Freeform 99"/>
            <p:cNvSpPr>
              <a:spLocks/>
            </p:cNvSpPr>
            <p:nvPr/>
          </p:nvSpPr>
          <p:spPr bwMode="auto">
            <a:xfrm>
              <a:off x="3465513" y="4821238"/>
              <a:ext cx="300037" cy="53975"/>
            </a:xfrm>
            <a:custGeom>
              <a:avLst/>
              <a:gdLst>
                <a:gd name="T0" fmla="*/ 172 w 189"/>
                <a:gd name="T1" fmla="*/ 0 h 34"/>
                <a:gd name="T2" fmla="*/ 34 w 189"/>
                <a:gd name="T3" fmla="*/ 0 h 34"/>
                <a:gd name="T4" fmla="*/ 0 w 189"/>
                <a:gd name="T5" fmla="*/ 34 h 34"/>
                <a:gd name="T6" fmla="*/ 189 w 189"/>
                <a:gd name="T7" fmla="*/ 34 h 34"/>
                <a:gd name="T8" fmla="*/ 172 w 18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4">
                  <a:moveTo>
                    <a:pt x="172" y="0"/>
                  </a:moveTo>
                  <a:lnTo>
                    <a:pt x="34" y="0"/>
                  </a:lnTo>
                  <a:lnTo>
                    <a:pt x="0" y="34"/>
                  </a:lnTo>
                  <a:lnTo>
                    <a:pt x="189" y="34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2" name="Freeform 100"/>
            <p:cNvSpPr>
              <a:spLocks noEditPoints="1"/>
            </p:cNvSpPr>
            <p:nvPr/>
          </p:nvSpPr>
          <p:spPr bwMode="auto">
            <a:xfrm>
              <a:off x="3465513" y="4875213"/>
              <a:ext cx="327025" cy="82550"/>
            </a:xfrm>
            <a:custGeom>
              <a:avLst/>
              <a:gdLst>
                <a:gd name="T0" fmla="*/ 11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0 h 3"/>
                <a:gd name="T18" fmla="*/ 2 w 12"/>
                <a:gd name="T19" fmla="*/ 2 h 3"/>
                <a:gd name="T20" fmla="*/ 1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2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lose/>
                  <a:moveTo>
                    <a:pt x="2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3" name="Freeform 101"/>
            <p:cNvSpPr>
              <a:spLocks noEditPoints="1"/>
            </p:cNvSpPr>
            <p:nvPr/>
          </p:nvSpPr>
          <p:spPr bwMode="auto">
            <a:xfrm>
              <a:off x="3465513" y="4957763"/>
              <a:ext cx="327025" cy="82550"/>
            </a:xfrm>
            <a:custGeom>
              <a:avLst/>
              <a:gdLst>
                <a:gd name="T0" fmla="*/ 11 w 12"/>
                <a:gd name="T1" fmla="*/ 1 h 3"/>
                <a:gd name="T2" fmla="*/ 0 w 12"/>
                <a:gd name="T3" fmla="*/ 1 h 3"/>
                <a:gd name="T4" fmla="*/ 0 w 12"/>
                <a:gd name="T5" fmla="*/ 1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1 h 3"/>
                <a:gd name="T16" fmla="*/ 11 w 12"/>
                <a:gd name="T17" fmla="*/ 1 h 3"/>
                <a:gd name="T18" fmla="*/ 1 w 12"/>
                <a:gd name="T19" fmla="*/ 2 h 3"/>
                <a:gd name="T20" fmla="*/ 1 w 12"/>
                <a:gd name="T21" fmla="*/ 2 h 3"/>
                <a:gd name="T22" fmla="*/ 1 w 12"/>
                <a:gd name="T23" fmla="*/ 1 h 3"/>
                <a:gd name="T24" fmla="*/ 2 w 12"/>
                <a:gd name="T25" fmla="*/ 2 h 3"/>
                <a:gd name="T26" fmla="*/ 1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2 w 12"/>
                <a:gd name="T33" fmla="*/ 2 h 3"/>
                <a:gd name="T34" fmla="*/ 3 w 12"/>
                <a:gd name="T35" fmla="*/ 2 h 3"/>
                <a:gd name="T36" fmla="*/ 6 w 12"/>
                <a:gd name="T37" fmla="*/ 2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1"/>
                    <a:pt x="1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4" name="Freeform 102"/>
            <p:cNvSpPr>
              <a:spLocks noEditPoints="1"/>
            </p:cNvSpPr>
            <p:nvPr/>
          </p:nvSpPr>
          <p:spPr bwMode="auto">
            <a:xfrm>
              <a:off x="3465513" y="5040313"/>
              <a:ext cx="327025" cy="80963"/>
            </a:xfrm>
            <a:custGeom>
              <a:avLst/>
              <a:gdLst>
                <a:gd name="T0" fmla="*/ 11 w 12"/>
                <a:gd name="T1" fmla="*/ 1 h 3"/>
                <a:gd name="T2" fmla="*/ 0 w 12"/>
                <a:gd name="T3" fmla="*/ 1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1 h 3"/>
                <a:gd name="T18" fmla="*/ 1 w 12"/>
                <a:gd name="T19" fmla="*/ 2 h 3"/>
                <a:gd name="T20" fmla="*/ 1 w 12"/>
                <a:gd name="T21" fmla="*/ 2 h 3"/>
                <a:gd name="T22" fmla="*/ 1 w 12"/>
                <a:gd name="T23" fmla="*/ 1 h 3"/>
                <a:gd name="T24" fmla="*/ 2 w 12"/>
                <a:gd name="T25" fmla="*/ 2 h 3"/>
                <a:gd name="T26" fmla="*/ 1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2 w 12"/>
                <a:gd name="T33" fmla="*/ 2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1"/>
                    <a:pt x="11" y="1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5" name="Freeform 103"/>
            <p:cNvSpPr>
              <a:spLocks/>
            </p:cNvSpPr>
            <p:nvPr/>
          </p:nvSpPr>
          <p:spPr bwMode="auto">
            <a:xfrm>
              <a:off x="3602038" y="5121275"/>
              <a:ext cx="409575" cy="192088"/>
            </a:xfrm>
            <a:custGeom>
              <a:avLst/>
              <a:gdLst>
                <a:gd name="T0" fmla="*/ 15 w 15"/>
                <a:gd name="T1" fmla="*/ 0 h 7"/>
                <a:gd name="T2" fmla="*/ 15 w 15"/>
                <a:gd name="T3" fmla="*/ 0 h 7"/>
                <a:gd name="T4" fmla="*/ 15 w 15"/>
                <a:gd name="T5" fmla="*/ 6 h 7"/>
                <a:gd name="T6" fmla="*/ 11 w 15"/>
                <a:gd name="T7" fmla="*/ 6 h 7"/>
                <a:gd name="T8" fmla="*/ 11 w 15"/>
                <a:gd name="T9" fmla="*/ 6 h 7"/>
                <a:gd name="T10" fmla="*/ 10 w 15"/>
                <a:gd name="T11" fmla="*/ 5 h 7"/>
                <a:gd name="T12" fmla="*/ 5 w 15"/>
                <a:gd name="T13" fmla="*/ 5 h 7"/>
                <a:gd name="T14" fmla="*/ 5 w 15"/>
                <a:gd name="T15" fmla="*/ 6 h 7"/>
                <a:gd name="T16" fmla="*/ 5 w 15"/>
                <a:gd name="T17" fmla="*/ 6 h 7"/>
                <a:gd name="T18" fmla="*/ 1 w 15"/>
                <a:gd name="T19" fmla="*/ 6 h 7"/>
                <a:gd name="T20" fmla="*/ 1 w 15"/>
                <a:gd name="T21" fmla="*/ 0 h 7"/>
                <a:gd name="T22" fmla="*/ 0 w 15"/>
                <a:gd name="T23" fmla="*/ 0 h 7"/>
                <a:gd name="T24" fmla="*/ 0 w 15"/>
                <a:gd name="T25" fmla="*/ 7 h 7"/>
                <a:gd name="T26" fmla="*/ 5 w 15"/>
                <a:gd name="T27" fmla="*/ 7 h 7"/>
                <a:gd name="T28" fmla="*/ 5 w 15"/>
                <a:gd name="T29" fmla="*/ 7 h 7"/>
                <a:gd name="T30" fmla="*/ 5 w 15"/>
                <a:gd name="T31" fmla="*/ 7 h 7"/>
                <a:gd name="T32" fmla="*/ 10 w 15"/>
                <a:gd name="T33" fmla="*/ 7 h 7"/>
                <a:gd name="T34" fmla="*/ 11 w 15"/>
                <a:gd name="T35" fmla="*/ 7 h 7"/>
                <a:gd name="T36" fmla="*/ 11 w 15"/>
                <a:gd name="T37" fmla="*/ 7 h 7"/>
                <a:gd name="T38" fmla="*/ 15 w 15"/>
                <a:gd name="T39" fmla="*/ 7 h 7"/>
                <a:gd name="T40" fmla="*/ 15 w 15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7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22" name="组合 421"/>
          <p:cNvGrpSpPr/>
          <p:nvPr/>
        </p:nvGrpSpPr>
        <p:grpSpPr>
          <a:xfrm>
            <a:off x="2724139" y="4873178"/>
            <a:ext cx="709612" cy="493713"/>
            <a:chOff x="2481263" y="4792663"/>
            <a:chExt cx="709612" cy="4937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6" name="Freeform 24"/>
            <p:cNvSpPr>
              <a:spLocks/>
            </p:cNvSpPr>
            <p:nvPr/>
          </p:nvSpPr>
          <p:spPr bwMode="auto">
            <a:xfrm>
              <a:off x="2617788" y="5230813"/>
              <a:ext cx="246062" cy="55563"/>
            </a:xfrm>
            <a:custGeom>
              <a:avLst/>
              <a:gdLst>
                <a:gd name="T0" fmla="*/ 138 w 155"/>
                <a:gd name="T1" fmla="*/ 17 h 35"/>
                <a:gd name="T2" fmla="*/ 103 w 155"/>
                <a:gd name="T3" fmla="*/ 0 h 35"/>
                <a:gd name="T4" fmla="*/ 52 w 155"/>
                <a:gd name="T5" fmla="*/ 0 h 35"/>
                <a:gd name="T6" fmla="*/ 34 w 155"/>
                <a:gd name="T7" fmla="*/ 17 h 35"/>
                <a:gd name="T8" fmla="*/ 17 w 155"/>
                <a:gd name="T9" fmla="*/ 17 h 35"/>
                <a:gd name="T10" fmla="*/ 0 w 155"/>
                <a:gd name="T11" fmla="*/ 35 h 35"/>
                <a:gd name="T12" fmla="*/ 155 w 155"/>
                <a:gd name="T13" fmla="*/ 35 h 35"/>
                <a:gd name="T14" fmla="*/ 155 w 155"/>
                <a:gd name="T15" fmla="*/ 17 h 35"/>
                <a:gd name="T16" fmla="*/ 138 w 155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35">
                  <a:moveTo>
                    <a:pt x="138" y="17"/>
                  </a:moveTo>
                  <a:lnTo>
                    <a:pt x="103" y="0"/>
                  </a:lnTo>
                  <a:lnTo>
                    <a:pt x="52" y="0"/>
                  </a:lnTo>
                  <a:lnTo>
                    <a:pt x="34" y="17"/>
                  </a:lnTo>
                  <a:lnTo>
                    <a:pt x="17" y="17"/>
                  </a:lnTo>
                  <a:lnTo>
                    <a:pt x="0" y="35"/>
                  </a:lnTo>
                  <a:lnTo>
                    <a:pt x="155" y="35"/>
                  </a:lnTo>
                  <a:lnTo>
                    <a:pt x="155" y="17"/>
                  </a:lnTo>
                  <a:lnTo>
                    <a:pt x="13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7" name="Freeform 25"/>
            <p:cNvSpPr>
              <a:spLocks/>
            </p:cNvSpPr>
            <p:nvPr/>
          </p:nvSpPr>
          <p:spPr bwMode="auto">
            <a:xfrm>
              <a:off x="2481263" y="4792663"/>
              <a:ext cx="492125" cy="411163"/>
            </a:xfrm>
            <a:custGeom>
              <a:avLst/>
              <a:gdLst>
                <a:gd name="T0" fmla="*/ 14 w 18"/>
                <a:gd name="T1" fmla="*/ 13 h 15"/>
                <a:gd name="T2" fmla="*/ 2 w 18"/>
                <a:gd name="T3" fmla="*/ 13 h 15"/>
                <a:gd name="T4" fmla="*/ 2 w 18"/>
                <a:gd name="T5" fmla="*/ 1 h 15"/>
                <a:gd name="T6" fmla="*/ 17 w 18"/>
                <a:gd name="T7" fmla="*/ 1 h 15"/>
                <a:gd name="T8" fmla="*/ 17 w 18"/>
                <a:gd name="T9" fmla="*/ 2 h 15"/>
                <a:gd name="T10" fmla="*/ 18 w 18"/>
                <a:gd name="T11" fmla="*/ 1 h 15"/>
                <a:gd name="T12" fmla="*/ 18 w 18"/>
                <a:gd name="T13" fmla="*/ 1 h 15"/>
                <a:gd name="T14" fmla="*/ 17 w 18"/>
                <a:gd name="T15" fmla="*/ 0 h 15"/>
                <a:gd name="T16" fmla="*/ 2 w 18"/>
                <a:gd name="T17" fmla="*/ 0 h 15"/>
                <a:gd name="T18" fmla="*/ 0 w 18"/>
                <a:gd name="T19" fmla="*/ 1 h 15"/>
                <a:gd name="T20" fmla="*/ 0 w 18"/>
                <a:gd name="T21" fmla="*/ 14 h 15"/>
                <a:gd name="T22" fmla="*/ 2 w 18"/>
                <a:gd name="T23" fmla="*/ 15 h 15"/>
                <a:gd name="T24" fmla="*/ 16 w 18"/>
                <a:gd name="T25" fmla="*/ 15 h 15"/>
                <a:gd name="T26" fmla="*/ 14 w 18"/>
                <a:gd name="T2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5">
                  <a:moveTo>
                    <a:pt x="14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5"/>
                    <a:pt x="2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4" y="14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8" name="Freeform 26"/>
            <p:cNvSpPr>
              <a:spLocks noEditPoints="1"/>
            </p:cNvSpPr>
            <p:nvPr/>
          </p:nvSpPr>
          <p:spPr bwMode="auto">
            <a:xfrm>
              <a:off x="2809875" y="4821238"/>
              <a:ext cx="381000" cy="409575"/>
            </a:xfrm>
            <a:custGeom>
              <a:avLst/>
              <a:gdLst>
                <a:gd name="T0" fmla="*/ 14 w 14"/>
                <a:gd name="T1" fmla="*/ 3 h 15"/>
                <a:gd name="T2" fmla="*/ 9 w 14"/>
                <a:gd name="T3" fmla="*/ 2 h 15"/>
                <a:gd name="T4" fmla="*/ 7 w 14"/>
                <a:gd name="T5" fmla="*/ 0 h 15"/>
                <a:gd name="T6" fmla="*/ 7 w 14"/>
                <a:gd name="T7" fmla="*/ 0 h 15"/>
                <a:gd name="T8" fmla="*/ 7 w 14"/>
                <a:gd name="T9" fmla="*/ 0 h 15"/>
                <a:gd name="T10" fmla="*/ 7 w 14"/>
                <a:gd name="T11" fmla="*/ 0 h 15"/>
                <a:gd name="T12" fmla="*/ 7 w 14"/>
                <a:gd name="T13" fmla="*/ 0 h 15"/>
                <a:gd name="T14" fmla="*/ 5 w 14"/>
                <a:gd name="T15" fmla="*/ 2 h 15"/>
                <a:gd name="T16" fmla="*/ 0 w 14"/>
                <a:gd name="T17" fmla="*/ 3 h 15"/>
                <a:gd name="T18" fmla="*/ 0 w 14"/>
                <a:gd name="T19" fmla="*/ 7 h 15"/>
                <a:gd name="T20" fmla="*/ 7 w 14"/>
                <a:gd name="T21" fmla="*/ 15 h 15"/>
                <a:gd name="T22" fmla="*/ 7 w 14"/>
                <a:gd name="T23" fmla="*/ 15 h 15"/>
                <a:gd name="T24" fmla="*/ 7 w 14"/>
                <a:gd name="T25" fmla="*/ 15 h 15"/>
                <a:gd name="T26" fmla="*/ 7 w 14"/>
                <a:gd name="T27" fmla="*/ 15 h 15"/>
                <a:gd name="T28" fmla="*/ 7 w 14"/>
                <a:gd name="T29" fmla="*/ 15 h 15"/>
                <a:gd name="T30" fmla="*/ 13 w 14"/>
                <a:gd name="T31" fmla="*/ 7 h 15"/>
                <a:gd name="T32" fmla="*/ 14 w 14"/>
                <a:gd name="T33" fmla="*/ 3 h 15"/>
                <a:gd name="T34" fmla="*/ 13 w 14"/>
                <a:gd name="T35" fmla="*/ 7 h 15"/>
                <a:gd name="T36" fmla="*/ 7 w 14"/>
                <a:gd name="T37" fmla="*/ 14 h 15"/>
                <a:gd name="T38" fmla="*/ 1 w 14"/>
                <a:gd name="T39" fmla="*/ 7 h 15"/>
                <a:gd name="T40" fmla="*/ 1 w 14"/>
                <a:gd name="T41" fmla="*/ 4 h 15"/>
                <a:gd name="T42" fmla="*/ 5 w 14"/>
                <a:gd name="T43" fmla="*/ 2 h 15"/>
                <a:gd name="T44" fmla="*/ 7 w 14"/>
                <a:gd name="T45" fmla="*/ 1 h 15"/>
                <a:gd name="T46" fmla="*/ 9 w 14"/>
                <a:gd name="T47" fmla="*/ 2 h 15"/>
                <a:gd name="T48" fmla="*/ 13 w 14"/>
                <a:gd name="T49" fmla="*/ 4 h 15"/>
                <a:gd name="T50" fmla="*/ 13 w 14"/>
                <a:gd name="T5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5">
                  <a:moveTo>
                    <a:pt x="14" y="3"/>
                  </a:moveTo>
                  <a:cubicBezTo>
                    <a:pt x="12" y="3"/>
                    <a:pt x="11" y="2"/>
                    <a:pt x="9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10"/>
                    <a:pt x="3" y="13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" y="13"/>
                    <a:pt x="13" y="10"/>
                    <a:pt x="13" y="7"/>
                  </a:cubicBezTo>
                  <a:cubicBezTo>
                    <a:pt x="14" y="5"/>
                    <a:pt x="14" y="4"/>
                    <a:pt x="14" y="3"/>
                  </a:cubicBezTo>
                  <a:close/>
                  <a:moveTo>
                    <a:pt x="13" y="7"/>
                  </a:moveTo>
                  <a:cubicBezTo>
                    <a:pt x="12" y="9"/>
                    <a:pt x="10" y="12"/>
                    <a:pt x="7" y="14"/>
                  </a:cubicBezTo>
                  <a:cubicBezTo>
                    <a:pt x="3" y="12"/>
                    <a:pt x="2" y="9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3"/>
                    <a:pt x="5" y="2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3"/>
                    <a:pt x="12" y="3"/>
                    <a:pt x="13" y="4"/>
                  </a:cubicBezTo>
                  <a:cubicBezTo>
                    <a:pt x="13" y="5"/>
                    <a:pt x="13" y="6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69" name="Freeform 27"/>
            <p:cNvSpPr>
              <a:spLocks noEditPoints="1"/>
            </p:cNvSpPr>
            <p:nvPr/>
          </p:nvSpPr>
          <p:spPr bwMode="auto">
            <a:xfrm>
              <a:off x="2863850" y="4875213"/>
              <a:ext cx="273050" cy="301625"/>
            </a:xfrm>
            <a:custGeom>
              <a:avLst/>
              <a:gdLst>
                <a:gd name="T0" fmla="*/ 5 w 10"/>
                <a:gd name="T1" fmla="*/ 0 h 11"/>
                <a:gd name="T2" fmla="*/ 5 w 10"/>
                <a:gd name="T3" fmla="*/ 0 h 11"/>
                <a:gd name="T4" fmla="*/ 3 w 10"/>
                <a:gd name="T5" fmla="*/ 1 h 11"/>
                <a:gd name="T6" fmla="*/ 0 w 10"/>
                <a:gd name="T7" fmla="*/ 2 h 11"/>
                <a:gd name="T8" fmla="*/ 0 w 10"/>
                <a:gd name="T9" fmla="*/ 5 h 11"/>
                <a:gd name="T10" fmla="*/ 5 w 10"/>
                <a:gd name="T11" fmla="*/ 11 h 11"/>
                <a:gd name="T12" fmla="*/ 10 w 10"/>
                <a:gd name="T13" fmla="*/ 5 h 11"/>
                <a:gd name="T14" fmla="*/ 10 w 10"/>
                <a:gd name="T15" fmla="*/ 2 h 11"/>
                <a:gd name="T16" fmla="*/ 6 w 10"/>
                <a:gd name="T17" fmla="*/ 1 h 11"/>
                <a:gd name="T18" fmla="*/ 5 w 10"/>
                <a:gd name="T19" fmla="*/ 0 h 11"/>
                <a:gd name="T20" fmla="*/ 9 w 10"/>
                <a:gd name="T21" fmla="*/ 5 h 11"/>
                <a:gd name="T22" fmla="*/ 9 w 10"/>
                <a:gd name="T23" fmla="*/ 6 h 11"/>
                <a:gd name="T24" fmla="*/ 5 w 10"/>
                <a:gd name="T25" fmla="*/ 6 h 11"/>
                <a:gd name="T26" fmla="*/ 5 w 10"/>
                <a:gd name="T27" fmla="*/ 11 h 11"/>
                <a:gd name="T28" fmla="*/ 1 w 10"/>
                <a:gd name="T29" fmla="*/ 6 h 11"/>
                <a:gd name="T30" fmla="*/ 5 w 10"/>
                <a:gd name="T31" fmla="*/ 6 h 11"/>
                <a:gd name="T32" fmla="*/ 5 w 10"/>
                <a:gd name="T33" fmla="*/ 1 h 11"/>
                <a:gd name="T34" fmla="*/ 6 w 10"/>
                <a:gd name="T35" fmla="*/ 1 h 11"/>
                <a:gd name="T36" fmla="*/ 10 w 10"/>
                <a:gd name="T37" fmla="*/ 3 h 11"/>
                <a:gd name="T38" fmla="*/ 9 w 10"/>
                <a:gd name="T3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2" y="9"/>
                    <a:pt x="5" y="11"/>
                  </a:cubicBezTo>
                  <a:cubicBezTo>
                    <a:pt x="8" y="9"/>
                    <a:pt x="9" y="7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9" y="2"/>
                    <a:pt x="8" y="2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9"/>
                    <a:pt x="1" y="7"/>
                    <a:pt x="1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7" y="2"/>
                    <a:pt x="9" y="2"/>
                    <a:pt x="10" y="3"/>
                  </a:cubicBezTo>
                  <a:cubicBezTo>
                    <a:pt x="10" y="3"/>
                    <a:pt x="10" y="4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6" name="Freeform 104"/>
            <p:cNvSpPr>
              <a:spLocks/>
            </p:cNvSpPr>
            <p:nvPr/>
          </p:nvSpPr>
          <p:spPr bwMode="auto">
            <a:xfrm>
              <a:off x="2617788" y="5230813"/>
              <a:ext cx="246062" cy="55563"/>
            </a:xfrm>
            <a:custGeom>
              <a:avLst/>
              <a:gdLst>
                <a:gd name="T0" fmla="*/ 138 w 155"/>
                <a:gd name="T1" fmla="*/ 17 h 35"/>
                <a:gd name="T2" fmla="*/ 103 w 155"/>
                <a:gd name="T3" fmla="*/ 0 h 35"/>
                <a:gd name="T4" fmla="*/ 52 w 155"/>
                <a:gd name="T5" fmla="*/ 0 h 35"/>
                <a:gd name="T6" fmla="*/ 34 w 155"/>
                <a:gd name="T7" fmla="*/ 17 h 35"/>
                <a:gd name="T8" fmla="*/ 17 w 155"/>
                <a:gd name="T9" fmla="*/ 17 h 35"/>
                <a:gd name="T10" fmla="*/ 0 w 155"/>
                <a:gd name="T11" fmla="*/ 35 h 35"/>
                <a:gd name="T12" fmla="*/ 155 w 155"/>
                <a:gd name="T13" fmla="*/ 35 h 35"/>
                <a:gd name="T14" fmla="*/ 155 w 155"/>
                <a:gd name="T15" fmla="*/ 17 h 35"/>
                <a:gd name="T16" fmla="*/ 138 w 155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35">
                  <a:moveTo>
                    <a:pt x="138" y="17"/>
                  </a:moveTo>
                  <a:lnTo>
                    <a:pt x="103" y="0"/>
                  </a:lnTo>
                  <a:lnTo>
                    <a:pt x="52" y="0"/>
                  </a:lnTo>
                  <a:lnTo>
                    <a:pt x="34" y="17"/>
                  </a:lnTo>
                  <a:lnTo>
                    <a:pt x="17" y="17"/>
                  </a:lnTo>
                  <a:lnTo>
                    <a:pt x="0" y="35"/>
                  </a:lnTo>
                  <a:lnTo>
                    <a:pt x="155" y="35"/>
                  </a:lnTo>
                  <a:lnTo>
                    <a:pt x="155" y="17"/>
                  </a:lnTo>
                  <a:lnTo>
                    <a:pt x="13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7" name="Freeform 105"/>
            <p:cNvSpPr>
              <a:spLocks/>
            </p:cNvSpPr>
            <p:nvPr/>
          </p:nvSpPr>
          <p:spPr bwMode="auto">
            <a:xfrm>
              <a:off x="2481263" y="4792663"/>
              <a:ext cx="492125" cy="411163"/>
            </a:xfrm>
            <a:custGeom>
              <a:avLst/>
              <a:gdLst>
                <a:gd name="T0" fmla="*/ 14 w 18"/>
                <a:gd name="T1" fmla="*/ 13 h 15"/>
                <a:gd name="T2" fmla="*/ 1 w 18"/>
                <a:gd name="T3" fmla="*/ 13 h 15"/>
                <a:gd name="T4" fmla="*/ 1 w 18"/>
                <a:gd name="T5" fmla="*/ 1 h 15"/>
                <a:gd name="T6" fmla="*/ 17 w 18"/>
                <a:gd name="T7" fmla="*/ 1 h 15"/>
                <a:gd name="T8" fmla="*/ 17 w 18"/>
                <a:gd name="T9" fmla="*/ 2 h 15"/>
                <a:gd name="T10" fmla="*/ 18 w 18"/>
                <a:gd name="T11" fmla="*/ 1 h 15"/>
                <a:gd name="T12" fmla="*/ 18 w 18"/>
                <a:gd name="T13" fmla="*/ 1 h 15"/>
                <a:gd name="T14" fmla="*/ 17 w 18"/>
                <a:gd name="T15" fmla="*/ 0 h 15"/>
                <a:gd name="T16" fmla="*/ 1 w 18"/>
                <a:gd name="T17" fmla="*/ 0 h 15"/>
                <a:gd name="T18" fmla="*/ 0 w 18"/>
                <a:gd name="T19" fmla="*/ 1 h 15"/>
                <a:gd name="T20" fmla="*/ 0 w 18"/>
                <a:gd name="T21" fmla="*/ 14 h 15"/>
                <a:gd name="T22" fmla="*/ 1 w 18"/>
                <a:gd name="T23" fmla="*/ 15 h 15"/>
                <a:gd name="T24" fmla="*/ 16 w 18"/>
                <a:gd name="T25" fmla="*/ 15 h 15"/>
                <a:gd name="T26" fmla="*/ 14 w 18"/>
                <a:gd name="T2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5">
                  <a:moveTo>
                    <a:pt x="14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4"/>
                    <a:pt x="14" y="14"/>
                    <a:pt x="1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8" name="Freeform 106"/>
            <p:cNvSpPr>
              <a:spLocks noEditPoints="1"/>
            </p:cNvSpPr>
            <p:nvPr/>
          </p:nvSpPr>
          <p:spPr bwMode="auto">
            <a:xfrm>
              <a:off x="2809875" y="4821238"/>
              <a:ext cx="381000" cy="409575"/>
            </a:xfrm>
            <a:custGeom>
              <a:avLst/>
              <a:gdLst>
                <a:gd name="T0" fmla="*/ 14 w 14"/>
                <a:gd name="T1" fmla="*/ 3 h 15"/>
                <a:gd name="T2" fmla="*/ 9 w 14"/>
                <a:gd name="T3" fmla="*/ 2 h 15"/>
                <a:gd name="T4" fmla="*/ 7 w 14"/>
                <a:gd name="T5" fmla="*/ 0 h 15"/>
                <a:gd name="T6" fmla="*/ 7 w 14"/>
                <a:gd name="T7" fmla="*/ 0 h 15"/>
                <a:gd name="T8" fmla="*/ 7 w 14"/>
                <a:gd name="T9" fmla="*/ 0 h 15"/>
                <a:gd name="T10" fmla="*/ 7 w 14"/>
                <a:gd name="T11" fmla="*/ 0 h 15"/>
                <a:gd name="T12" fmla="*/ 7 w 14"/>
                <a:gd name="T13" fmla="*/ 0 h 15"/>
                <a:gd name="T14" fmla="*/ 4 w 14"/>
                <a:gd name="T15" fmla="*/ 2 h 15"/>
                <a:gd name="T16" fmla="*/ 0 w 14"/>
                <a:gd name="T17" fmla="*/ 3 h 15"/>
                <a:gd name="T18" fmla="*/ 0 w 14"/>
                <a:gd name="T19" fmla="*/ 7 h 15"/>
                <a:gd name="T20" fmla="*/ 7 w 14"/>
                <a:gd name="T21" fmla="*/ 15 h 15"/>
                <a:gd name="T22" fmla="*/ 7 w 14"/>
                <a:gd name="T23" fmla="*/ 15 h 15"/>
                <a:gd name="T24" fmla="*/ 7 w 14"/>
                <a:gd name="T25" fmla="*/ 15 h 15"/>
                <a:gd name="T26" fmla="*/ 7 w 14"/>
                <a:gd name="T27" fmla="*/ 15 h 15"/>
                <a:gd name="T28" fmla="*/ 7 w 14"/>
                <a:gd name="T29" fmla="*/ 15 h 15"/>
                <a:gd name="T30" fmla="*/ 13 w 14"/>
                <a:gd name="T31" fmla="*/ 7 h 15"/>
                <a:gd name="T32" fmla="*/ 14 w 14"/>
                <a:gd name="T33" fmla="*/ 3 h 15"/>
                <a:gd name="T34" fmla="*/ 12 w 14"/>
                <a:gd name="T35" fmla="*/ 7 h 15"/>
                <a:gd name="T36" fmla="*/ 7 w 14"/>
                <a:gd name="T37" fmla="*/ 14 h 15"/>
                <a:gd name="T38" fmla="*/ 1 w 14"/>
                <a:gd name="T39" fmla="*/ 7 h 15"/>
                <a:gd name="T40" fmla="*/ 1 w 14"/>
                <a:gd name="T41" fmla="*/ 4 h 15"/>
                <a:gd name="T42" fmla="*/ 5 w 14"/>
                <a:gd name="T43" fmla="*/ 2 h 15"/>
                <a:gd name="T44" fmla="*/ 7 w 14"/>
                <a:gd name="T45" fmla="*/ 1 h 15"/>
                <a:gd name="T46" fmla="*/ 9 w 14"/>
                <a:gd name="T47" fmla="*/ 2 h 15"/>
                <a:gd name="T48" fmla="*/ 13 w 14"/>
                <a:gd name="T49" fmla="*/ 4 h 15"/>
                <a:gd name="T50" fmla="*/ 12 w 14"/>
                <a:gd name="T5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15">
                  <a:moveTo>
                    <a:pt x="14" y="3"/>
                  </a:moveTo>
                  <a:cubicBezTo>
                    <a:pt x="12" y="3"/>
                    <a:pt x="11" y="2"/>
                    <a:pt x="9" y="2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5"/>
                    <a:pt x="0" y="7"/>
                  </a:cubicBezTo>
                  <a:cubicBezTo>
                    <a:pt x="1" y="10"/>
                    <a:pt x="3" y="13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" y="13"/>
                    <a:pt x="13" y="10"/>
                    <a:pt x="13" y="7"/>
                  </a:cubicBezTo>
                  <a:cubicBezTo>
                    <a:pt x="14" y="5"/>
                    <a:pt x="14" y="4"/>
                    <a:pt x="14" y="3"/>
                  </a:cubicBezTo>
                  <a:close/>
                  <a:moveTo>
                    <a:pt x="12" y="7"/>
                  </a:moveTo>
                  <a:cubicBezTo>
                    <a:pt x="12" y="9"/>
                    <a:pt x="10" y="12"/>
                    <a:pt x="7" y="14"/>
                  </a:cubicBezTo>
                  <a:cubicBezTo>
                    <a:pt x="3" y="12"/>
                    <a:pt x="2" y="9"/>
                    <a:pt x="1" y="7"/>
                  </a:cubicBezTo>
                  <a:cubicBezTo>
                    <a:pt x="1" y="6"/>
                    <a:pt x="1" y="4"/>
                    <a:pt x="1" y="4"/>
                  </a:cubicBezTo>
                  <a:cubicBezTo>
                    <a:pt x="2" y="3"/>
                    <a:pt x="3" y="3"/>
                    <a:pt x="5" y="2"/>
                  </a:cubicBezTo>
                  <a:cubicBezTo>
                    <a:pt x="6" y="2"/>
                    <a:pt x="6" y="2"/>
                    <a:pt x="7" y="1"/>
                  </a:cubicBezTo>
                  <a:cubicBezTo>
                    <a:pt x="7" y="2"/>
                    <a:pt x="8" y="2"/>
                    <a:pt x="9" y="2"/>
                  </a:cubicBezTo>
                  <a:cubicBezTo>
                    <a:pt x="10" y="3"/>
                    <a:pt x="12" y="3"/>
                    <a:pt x="13" y="4"/>
                  </a:cubicBezTo>
                  <a:cubicBezTo>
                    <a:pt x="13" y="4"/>
                    <a:pt x="13" y="6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49" name="Freeform 107"/>
            <p:cNvSpPr>
              <a:spLocks noEditPoints="1"/>
            </p:cNvSpPr>
            <p:nvPr/>
          </p:nvSpPr>
          <p:spPr bwMode="auto">
            <a:xfrm>
              <a:off x="2836863" y="4875213"/>
              <a:ext cx="300037" cy="301625"/>
            </a:xfrm>
            <a:custGeom>
              <a:avLst/>
              <a:gdLst>
                <a:gd name="T0" fmla="*/ 6 w 11"/>
                <a:gd name="T1" fmla="*/ 0 h 11"/>
                <a:gd name="T2" fmla="*/ 6 w 11"/>
                <a:gd name="T3" fmla="*/ 0 h 11"/>
                <a:gd name="T4" fmla="*/ 4 w 11"/>
                <a:gd name="T5" fmla="*/ 1 h 11"/>
                <a:gd name="T6" fmla="*/ 0 w 11"/>
                <a:gd name="T7" fmla="*/ 2 h 11"/>
                <a:gd name="T8" fmla="*/ 1 w 11"/>
                <a:gd name="T9" fmla="*/ 5 h 11"/>
                <a:gd name="T10" fmla="*/ 6 w 11"/>
                <a:gd name="T11" fmla="*/ 11 h 11"/>
                <a:gd name="T12" fmla="*/ 11 w 11"/>
                <a:gd name="T13" fmla="*/ 5 h 11"/>
                <a:gd name="T14" fmla="*/ 11 w 11"/>
                <a:gd name="T15" fmla="*/ 2 h 11"/>
                <a:gd name="T16" fmla="*/ 7 w 11"/>
                <a:gd name="T17" fmla="*/ 1 h 11"/>
                <a:gd name="T18" fmla="*/ 6 w 11"/>
                <a:gd name="T19" fmla="*/ 0 h 11"/>
                <a:gd name="T20" fmla="*/ 10 w 11"/>
                <a:gd name="T21" fmla="*/ 5 h 11"/>
                <a:gd name="T22" fmla="*/ 10 w 11"/>
                <a:gd name="T23" fmla="*/ 6 h 11"/>
                <a:gd name="T24" fmla="*/ 6 w 11"/>
                <a:gd name="T25" fmla="*/ 6 h 11"/>
                <a:gd name="T26" fmla="*/ 6 w 11"/>
                <a:gd name="T27" fmla="*/ 11 h 11"/>
                <a:gd name="T28" fmla="*/ 1 w 11"/>
                <a:gd name="T29" fmla="*/ 6 h 11"/>
                <a:gd name="T30" fmla="*/ 6 w 11"/>
                <a:gd name="T31" fmla="*/ 6 h 11"/>
                <a:gd name="T32" fmla="*/ 6 w 11"/>
                <a:gd name="T33" fmla="*/ 1 h 11"/>
                <a:gd name="T34" fmla="*/ 7 w 11"/>
                <a:gd name="T35" fmla="*/ 1 h 11"/>
                <a:gd name="T36" fmla="*/ 11 w 11"/>
                <a:gd name="T37" fmla="*/ 3 h 11"/>
                <a:gd name="T38" fmla="*/ 10 w 11"/>
                <a:gd name="T3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7"/>
                    <a:pt x="3" y="9"/>
                    <a:pt x="6" y="11"/>
                  </a:cubicBezTo>
                  <a:cubicBezTo>
                    <a:pt x="9" y="9"/>
                    <a:pt x="10" y="7"/>
                    <a:pt x="11" y="5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0" y="2"/>
                    <a:pt x="9" y="2"/>
                    <a:pt x="7" y="1"/>
                  </a:cubicBezTo>
                  <a:cubicBezTo>
                    <a:pt x="7" y="1"/>
                    <a:pt x="6" y="1"/>
                    <a:pt x="6" y="0"/>
                  </a:cubicBezTo>
                  <a:close/>
                  <a:moveTo>
                    <a:pt x="10" y="5"/>
                  </a:moveTo>
                  <a:cubicBezTo>
                    <a:pt x="10" y="5"/>
                    <a:pt x="10" y="5"/>
                    <a:pt x="10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9"/>
                    <a:pt x="2" y="7"/>
                    <a:pt x="1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2"/>
                    <a:pt x="9" y="2"/>
                    <a:pt x="11" y="3"/>
                  </a:cubicBezTo>
                  <a:cubicBezTo>
                    <a:pt x="11" y="3"/>
                    <a:pt x="10" y="4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4" name="组合 413"/>
          <p:cNvGrpSpPr/>
          <p:nvPr/>
        </p:nvGrpSpPr>
        <p:grpSpPr>
          <a:xfrm>
            <a:off x="4956101" y="3770347"/>
            <a:ext cx="463550" cy="547688"/>
            <a:chOff x="4640263" y="3808413"/>
            <a:chExt cx="463550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0" name="Freeform 28"/>
            <p:cNvSpPr>
              <a:spLocks/>
            </p:cNvSpPr>
            <p:nvPr/>
          </p:nvSpPr>
          <p:spPr bwMode="auto">
            <a:xfrm>
              <a:off x="4640263" y="3808413"/>
              <a:ext cx="273050" cy="547688"/>
            </a:xfrm>
            <a:custGeom>
              <a:avLst/>
              <a:gdLst>
                <a:gd name="T0" fmla="*/ 10 w 10"/>
                <a:gd name="T1" fmla="*/ 17 h 20"/>
                <a:gd name="T2" fmla="*/ 1 w 10"/>
                <a:gd name="T3" fmla="*/ 17 h 20"/>
                <a:gd name="T4" fmla="*/ 1 w 10"/>
                <a:gd name="T5" fmla="*/ 2 h 20"/>
                <a:gd name="T6" fmla="*/ 1 w 10"/>
                <a:gd name="T7" fmla="*/ 2 h 20"/>
                <a:gd name="T8" fmla="*/ 10 w 10"/>
                <a:gd name="T9" fmla="*/ 2 h 20"/>
                <a:gd name="T10" fmla="*/ 10 w 10"/>
                <a:gd name="T11" fmla="*/ 2 h 20"/>
                <a:gd name="T12" fmla="*/ 10 w 10"/>
                <a:gd name="T13" fmla="*/ 4 h 20"/>
                <a:gd name="T14" fmla="*/ 10 w 10"/>
                <a:gd name="T15" fmla="*/ 4 h 20"/>
                <a:gd name="T16" fmla="*/ 10 w 10"/>
                <a:gd name="T17" fmla="*/ 2 h 20"/>
                <a:gd name="T18" fmla="*/ 9 w 10"/>
                <a:gd name="T19" fmla="*/ 0 h 20"/>
                <a:gd name="T20" fmla="*/ 2 w 10"/>
                <a:gd name="T21" fmla="*/ 0 h 20"/>
                <a:gd name="T22" fmla="*/ 0 w 10"/>
                <a:gd name="T23" fmla="*/ 2 h 20"/>
                <a:gd name="T24" fmla="*/ 0 w 10"/>
                <a:gd name="T25" fmla="*/ 18 h 20"/>
                <a:gd name="T26" fmla="*/ 2 w 10"/>
                <a:gd name="T27" fmla="*/ 20 h 20"/>
                <a:gd name="T28" fmla="*/ 9 w 10"/>
                <a:gd name="T29" fmla="*/ 20 h 20"/>
                <a:gd name="T30" fmla="*/ 10 w 10"/>
                <a:gd name="T31" fmla="*/ 18 h 20"/>
                <a:gd name="T32" fmla="*/ 10 w 10"/>
                <a:gd name="T33" fmla="*/ 16 h 20"/>
                <a:gd name="T34" fmla="*/ 10 w 10"/>
                <a:gd name="T35" fmla="*/ 15 h 20"/>
                <a:gd name="T36" fmla="*/ 10 w 10"/>
                <a:gd name="T3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0">
                  <a:moveTo>
                    <a:pt x="10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5"/>
                  </a:cubicBezTo>
                  <a:lnTo>
                    <a:pt x="1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1" name="Freeform 29"/>
            <p:cNvSpPr>
              <a:spLocks noEditPoints="1"/>
            </p:cNvSpPr>
            <p:nvPr/>
          </p:nvSpPr>
          <p:spPr bwMode="auto">
            <a:xfrm>
              <a:off x="4776788" y="3917950"/>
              <a:ext cx="327025" cy="301625"/>
            </a:xfrm>
            <a:custGeom>
              <a:avLst/>
              <a:gdLst>
                <a:gd name="T0" fmla="*/ 12 w 12"/>
                <a:gd name="T1" fmla="*/ 2 h 11"/>
                <a:gd name="T2" fmla="*/ 8 w 12"/>
                <a:gd name="T3" fmla="*/ 1 h 11"/>
                <a:gd name="T4" fmla="*/ 6 w 12"/>
                <a:gd name="T5" fmla="*/ 0 h 11"/>
                <a:gd name="T6" fmla="*/ 6 w 12"/>
                <a:gd name="T7" fmla="*/ 0 h 11"/>
                <a:gd name="T8" fmla="*/ 6 w 12"/>
                <a:gd name="T9" fmla="*/ 0 h 11"/>
                <a:gd name="T10" fmla="*/ 6 w 12"/>
                <a:gd name="T11" fmla="*/ 0 h 11"/>
                <a:gd name="T12" fmla="*/ 6 w 12"/>
                <a:gd name="T13" fmla="*/ 0 h 11"/>
                <a:gd name="T14" fmla="*/ 4 w 12"/>
                <a:gd name="T15" fmla="*/ 1 h 11"/>
                <a:gd name="T16" fmla="*/ 1 w 12"/>
                <a:gd name="T17" fmla="*/ 2 h 11"/>
                <a:gd name="T18" fmla="*/ 1 w 12"/>
                <a:gd name="T19" fmla="*/ 6 h 11"/>
                <a:gd name="T20" fmla="*/ 6 w 12"/>
                <a:gd name="T21" fmla="*/ 11 h 11"/>
                <a:gd name="T22" fmla="*/ 6 w 12"/>
                <a:gd name="T23" fmla="*/ 11 h 11"/>
                <a:gd name="T24" fmla="*/ 6 w 12"/>
                <a:gd name="T25" fmla="*/ 11 h 11"/>
                <a:gd name="T26" fmla="*/ 6 w 12"/>
                <a:gd name="T27" fmla="*/ 11 h 11"/>
                <a:gd name="T28" fmla="*/ 6 w 12"/>
                <a:gd name="T29" fmla="*/ 11 h 11"/>
                <a:gd name="T30" fmla="*/ 11 w 12"/>
                <a:gd name="T31" fmla="*/ 6 h 11"/>
                <a:gd name="T32" fmla="*/ 12 w 12"/>
                <a:gd name="T33" fmla="*/ 2 h 11"/>
                <a:gd name="T34" fmla="*/ 11 w 12"/>
                <a:gd name="T35" fmla="*/ 5 h 11"/>
                <a:gd name="T36" fmla="*/ 6 w 12"/>
                <a:gd name="T37" fmla="*/ 11 h 11"/>
                <a:gd name="T38" fmla="*/ 2 w 12"/>
                <a:gd name="T39" fmla="*/ 5 h 11"/>
                <a:gd name="T40" fmla="*/ 1 w 12"/>
                <a:gd name="T41" fmla="*/ 2 h 11"/>
                <a:gd name="T42" fmla="*/ 5 w 12"/>
                <a:gd name="T43" fmla="*/ 1 h 11"/>
                <a:gd name="T44" fmla="*/ 6 w 12"/>
                <a:gd name="T45" fmla="*/ 1 h 11"/>
                <a:gd name="T46" fmla="*/ 8 w 12"/>
                <a:gd name="T47" fmla="*/ 1 h 11"/>
                <a:gd name="T48" fmla="*/ 11 w 12"/>
                <a:gd name="T49" fmla="*/ 2 h 11"/>
                <a:gd name="T50" fmla="*/ 11 w 12"/>
                <a:gd name="T5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1">
                  <a:moveTo>
                    <a:pt x="12" y="2"/>
                  </a:moveTo>
                  <a:cubicBezTo>
                    <a:pt x="10" y="2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0" y="3"/>
                    <a:pt x="0" y="4"/>
                    <a:pt x="1" y="6"/>
                  </a:cubicBezTo>
                  <a:cubicBezTo>
                    <a:pt x="1" y="7"/>
                    <a:pt x="3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0"/>
                    <a:pt x="11" y="7"/>
                    <a:pt x="11" y="6"/>
                  </a:cubicBezTo>
                  <a:cubicBezTo>
                    <a:pt x="12" y="4"/>
                    <a:pt x="12" y="3"/>
                    <a:pt x="12" y="2"/>
                  </a:cubicBezTo>
                  <a:close/>
                  <a:moveTo>
                    <a:pt x="11" y="5"/>
                  </a:moveTo>
                  <a:cubicBezTo>
                    <a:pt x="10" y="7"/>
                    <a:pt x="9" y="9"/>
                    <a:pt x="6" y="11"/>
                  </a:cubicBezTo>
                  <a:cubicBezTo>
                    <a:pt x="3" y="9"/>
                    <a:pt x="2" y="7"/>
                    <a:pt x="2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3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2" name="Freeform 30"/>
            <p:cNvSpPr>
              <a:spLocks noEditPoints="1"/>
            </p:cNvSpPr>
            <p:nvPr/>
          </p:nvSpPr>
          <p:spPr bwMode="auto">
            <a:xfrm>
              <a:off x="4830763" y="3944938"/>
              <a:ext cx="219075" cy="246063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3 w 8"/>
                <a:gd name="T5" fmla="*/ 1 h 9"/>
                <a:gd name="T6" fmla="*/ 0 w 8"/>
                <a:gd name="T7" fmla="*/ 2 h 9"/>
                <a:gd name="T8" fmla="*/ 0 w 8"/>
                <a:gd name="T9" fmla="*/ 4 h 9"/>
                <a:gd name="T10" fmla="*/ 4 w 8"/>
                <a:gd name="T11" fmla="*/ 9 h 9"/>
                <a:gd name="T12" fmla="*/ 8 w 8"/>
                <a:gd name="T13" fmla="*/ 4 h 9"/>
                <a:gd name="T14" fmla="*/ 8 w 8"/>
                <a:gd name="T15" fmla="*/ 2 h 9"/>
                <a:gd name="T16" fmla="*/ 5 w 8"/>
                <a:gd name="T17" fmla="*/ 1 h 9"/>
                <a:gd name="T18" fmla="*/ 4 w 8"/>
                <a:gd name="T19" fmla="*/ 0 h 9"/>
                <a:gd name="T20" fmla="*/ 8 w 8"/>
                <a:gd name="T21" fmla="*/ 4 h 9"/>
                <a:gd name="T22" fmla="*/ 7 w 8"/>
                <a:gd name="T23" fmla="*/ 5 h 9"/>
                <a:gd name="T24" fmla="*/ 4 w 8"/>
                <a:gd name="T25" fmla="*/ 5 h 9"/>
                <a:gd name="T26" fmla="*/ 4 w 8"/>
                <a:gd name="T27" fmla="*/ 9 h 9"/>
                <a:gd name="T28" fmla="*/ 1 w 8"/>
                <a:gd name="T29" fmla="*/ 5 h 9"/>
                <a:gd name="T30" fmla="*/ 4 w 8"/>
                <a:gd name="T31" fmla="*/ 5 h 9"/>
                <a:gd name="T32" fmla="*/ 4 w 8"/>
                <a:gd name="T33" fmla="*/ 1 h 9"/>
                <a:gd name="T34" fmla="*/ 5 w 8"/>
                <a:gd name="T35" fmla="*/ 1 h 9"/>
                <a:gd name="T36" fmla="*/ 8 w 8"/>
                <a:gd name="T37" fmla="*/ 2 h 9"/>
                <a:gd name="T38" fmla="*/ 8 w 8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6"/>
                    <a:pt x="2" y="8"/>
                    <a:pt x="4" y="9"/>
                  </a:cubicBezTo>
                  <a:cubicBezTo>
                    <a:pt x="7" y="8"/>
                    <a:pt x="8" y="6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lose/>
                  <a:moveTo>
                    <a:pt x="8" y="4"/>
                  </a:moveTo>
                  <a:cubicBezTo>
                    <a:pt x="8" y="4"/>
                    <a:pt x="8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8"/>
                    <a:pt x="1" y="6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0" name="Freeform 108"/>
            <p:cNvSpPr>
              <a:spLocks/>
            </p:cNvSpPr>
            <p:nvPr/>
          </p:nvSpPr>
          <p:spPr bwMode="auto">
            <a:xfrm>
              <a:off x="4640263" y="3808413"/>
              <a:ext cx="273050" cy="547688"/>
            </a:xfrm>
            <a:custGeom>
              <a:avLst/>
              <a:gdLst>
                <a:gd name="T0" fmla="*/ 9 w 10"/>
                <a:gd name="T1" fmla="*/ 17 h 20"/>
                <a:gd name="T2" fmla="*/ 1 w 10"/>
                <a:gd name="T3" fmla="*/ 17 h 20"/>
                <a:gd name="T4" fmla="*/ 1 w 10"/>
                <a:gd name="T5" fmla="*/ 2 h 20"/>
                <a:gd name="T6" fmla="*/ 1 w 10"/>
                <a:gd name="T7" fmla="*/ 2 h 20"/>
                <a:gd name="T8" fmla="*/ 9 w 10"/>
                <a:gd name="T9" fmla="*/ 2 h 20"/>
                <a:gd name="T10" fmla="*/ 9 w 10"/>
                <a:gd name="T11" fmla="*/ 2 h 20"/>
                <a:gd name="T12" fmla="*/ 9 w 10"/>
                <a:gd name="T13" fmla="*/ 4 h 20"/>
                <a:gd name="T14" fmla="*/ 10 w 10"/>
                <a:gd name="T15" fmla="*/ 4 h 20"/>
                <a:gd name="T16" fmla="*/ 10 w 10"/>
                <a:gd name="T17" fmla="*/ 2 h 20"/>
                <a:gd name="T18" fmla="*/ 9 w 10"/>
                <a:gd name="T19" fmla="*/ 0 h 20"/>
                <a:gd name="T20" fmla="*/ 1 w 10"/>
                <a:gd name="T21" fmla="*/ 0 h 20"/>
                <a:gd name="T22" fmla="*/ 0 w 10"/>
                <a:gd name="T23" fmla="*/ 2 h 20"/>
                <a:gd name="T24" fmla="*/ 0 w 10"/>
                <a:gd name="T25" fmla="*/ 18 h 20"/>
                <a:gd name="T26" fmla="*/ 1 w 10"/>
                <a:gd name="T27" fmla="*/ 20 h 20"/>
                <a:gd name="T28" fmla="*/ 9 w 10"/>
                <a:gd name="T29" fmla="*/ 20 h 20"/>
                <a:gd name="T30" fmla="*/ 10 w 10"/>
                <a:gd name="T31" fmla="*/ 18 h 20"/>
                <a:gd name="T32" fmla="*/ 10 w 10"/>
                <a:gd name="T33" fmla="*/ 16 h 20"/>
                <a:gd name="T34" fmla="*/ 9 w 10"/>
                <a:gd name="T35" fmla="*/ 15 h 20"/>
                <a:gd name="T36" fmla="*/ 9 w 10"/>
                <a:gd name="T37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0">
                  <a:moveTo>
                    <a:pt x="9" y="1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1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10" y="19"/>
                    <a:pt x="10" y="1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5"/>
                    <a:pt x="9" y="15"/>
                  </a:cubicBezTo>
                  <a:lnTo>
                    <a:pt x="9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1" name="Freeform 109"/>
            <p:cNvSpPr>
              <a:spLocks noEditPoints="1"/>
            </p:cNvSpPr>
            <p:nvPr/>
          </p:nvSpPr>
          <p:spPr bwMode="auto">
            <a:xfrm>
              <a:off x="4776788" y="3917950"/>
              <a:ext cx="327025" cy="301625"/>
            </a:xfrm>
            <a:custGeom>
              <a:avLst/>
              <a:gdLst>
                <a:gd name="T0" fmla="*/ 11 w 12"/>
                <a:gd name="T1" fmla="*/ 2 h 11"/>
                <a:gd name="T2" fmla="*/ 8 w 12"/>
                <a:gd name="T3" fmla="*/ 1 h 11"/>
                <a:gd name="T4" fmla="*/ 6 w 12"/>
                <a:gd name="T5" fmla="*/ 0 h 11"/>
                <a:gd name="T6" fmla="*/ 6 w 12"/>
                <a:gd name="T7" fmla="*/ 0 h 11"/>
                <a:gd name="T8" fmla="*/ 6 w 12"/>
                <a:gd name="T9" fmla="*/ 0 h 11"/>
                <a:gd name="T10" fmla="*/ 6 w 12"/>
                <a:gd name="T11" fmla="*/ 0 h 11"/>
                <a:gd name="T12" fmla="*/ 6 w 12"/>
                <a:gd name="T13" fmla="*/ 0 h 11"/>
                <a:gd name="T14" fmla="*/ 4 w 12"/>
                <a:gd name="T15" fmla="*/ 1 h 11"/>
                <a:gd name="T16" fmla="*/ 0 w 12"/>
                <a:gd name="T17" fmla="*/ 2 h 11"/>
                <a:gd name="T18" fmla="*/ 1 w 12"/>
                <a:gd name="T19" fmla="*/ 6 h 11"/>
                <a:gd name="T20" fmla="*/ 6 w 12"/>
                <a:gd name="T21" fmla="*/ 11 h 11"/>
                <a:gd name="T22" fmla="*/ 6 w 12"/>
                <a:gd name="T23" fmla="*/ 11 h 11"/>
                <a:gd name="T24" fmla="*/ 6 w 12"/>
                <a:gd name="T25" fmla="*/ 11 h 11"/>
                <a:gd name="T26" fmla="*/ 6 w 12"/>
                <a:gd name="T27" fmla="*/ 11 h 11"/>
                <a:gd name="T28" fmla="*/ 6 w 12"/>
                <a:gd name="T29" fmla="*/ 11 h 11"/>
                <a:gd name="T30" fmla="*/ 11 w 12"/>
                <a:gd name="T31" fmla="*/ 6 h 11"/>
                <a:gd name="T32" fmla="*/ 11 w 12"/>
                <a:gd name="T33" fmla="*/ 2 h 11"/>
                <a:gd name="T34" fmla="*/ 10 w 12"/>
                <a:gd name="T35" fmla="*/ 5 h 11"/>
                <a:gd name="T36" fmla="*/ 6 w 12"/>
                <a:gd name="T37" fmla="*/ 11 h 11"/>
                <a:gd name="T38" fmla="*/ 1 w 12"/>
                <a:gd name="T39" fmla="*/ 5 h 11"/>
                <a:gd name="T40" fmla="*/ 1 w 12"/>
                <a:gd name="T41" fmla="*/ 2 h 11"/>
                <a:gd name="T42" fmla="*/ 4 w 12"/>
                <a:gd name="T43" fmla="*/ 1 h 11"/>
                <a:gd name="T44" fmla="*/ 6 w 12"/>
                <a:gd name="T45" fmla="*/ 1 h 11"/>
                <a:gd name="T46" fmla="*/ 7 w 12"/>
                <a:gd name="T47" fmla="*/ 1 h 11"/>
                <a:gd name="T48" fmla="*/ 11 w 12"/>
                <a:gd name="T49" fmla="*/ 2 h 11"/>
                <a:gd name="T50" fmla="*/ 10 w 12"/>
                <a:gd name="T5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1">
                  <a:moveTo>
                    <a:pt x="11" y="2"/>
                  </a:moveTo>
                  <a:cubicBezTo>
                    <a:pt x="10" y="2"/>
                    <a:pt x="9" y="1"/>
                    <a:pt x="8" y="1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3"/>
                    <a:pt x="0" y="4"/>
                    <a:pt x="1" y="6"/>
                  </a:cubicBezTo>
                  <a:cubicBezTo>
                    <a:pt x="1" y="7"/>
                    <a:pt x="3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0"/>
                    <a:pt x="11" y="7"/>
                    <a:pt x="11" y="6"/>
                  </a:cubicBezTo>
                  <a:cubicBezTo>
                    <a:pt x="12" y="4"/>
                    <a:pt x="11" y="3"/>
                    <a:pt x="11" y="2"/>
                  </a:cubicBezTo>
                  <a:close/>
                  <a:moveTo>
                    <a:pt x="10" y="5"/>
                  </a:moveTo>
                  <a:cubicBezTo>
                    <a:pt x="10" y="7"/>
                    <a:pt x="9" y="9"/>
                    <a:pt x="6" y="11"/>
                  </a:cubicBezTo>
                  <a:cubicBezTo>
                    <a:pt x="3" y="9"/>
                    <a:pt x="2" y="7"/>
                    <a:pt x="1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9" y="2"/>
                    <a:pt x="10" y="2"/>
                    <a:pt x="11" y="2"/>
                  </a:cubicBezTo>
                  <a:cubicBezTo>
                    <a:pt x="11" y="3"/>
                    <a:pt x="11" y="4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2" name="Freeform 110"/>
            <p:cNvSpPr>
              <a:spLocks noEditPoints="1"/>
            </p:cNvSpPr>
            <p:nvPr/>
          </p:nvSpPr>
          <p:spPr bwMode="auto">
            <a:xfrm>
              <a:off x="4830763" y="3944938"/>
              <a:ext cx="219075" cy="246063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3 w 8"/>
                <a:gd name="T5" fmla="*/ 1 h 9"/>
                <a:gd name="T6" fmla="*/ 0 w 8"/>
                <a:gd name="T7" fmla="*/ 2 h 9"/>
                <a:gd name="T8" fmla="*/ 0 w 8"/>
                <a:gd name="T9" fmla="*/ 4 h 9"/>
                <a:gd name="T10" fmla="*/ 4 w 8"/>
                <a:gd name="T11" fmla="*/ 9 h 9"/>
                <a:gd name="T12" fmla="*/ 8 w 8"/>
                <a:gd name="T13" fmla="*/ 4 h 9"/>
                <a:gd name="T14" fmla="*/ 8 w 8"/>
                <a:gd name="T15" fmla="*/ 2 h 9"/>
                <a:gd name="T16" fmla="*/ 5 w 8"/>
                <a:gd name="T17" fmla="*/ 1 h 9"/>
                <a:gd name="T18" fmla="*/ 4 w 8"/>
                <a:gd name="T19" fmla="*/ 0 h 9"/>
                <a:gd name="T20" fmla="*/ 8 w 8"/>
                <a:gd name="T21" fmla="*/ 4 h 9"/>
                <a:gd name="T22" fmla="*/ 7 w 8"/>
                <a:gd name="T23" fmla="*/ 5 h 9"/>
                <a:gd name="T24" fmla="*/ 4 w 8"/>
                <a:gd name="T25" fmla="*/ 5 h 9"/>
                <a:gd name="T26" fmla="*/ 4 w 8"/>
                <a:gd name="T27" fmla="*/ 9 h 9"/>
                <a:gd name="T28" fmla="*/ 0 w 8"/>
                <a:gd name="T29" fmla="*/ 5 h 9"/>
                <a:gd name="T30" fmla="*/ 4 w 8"/>
                <a:gd name="T31" fmla="*/ 5 h 9"/>
                <a:gd name="T32" fmla="*/ 4 w 8"/>
                <a:gd name="T33" fmla="*/ 1 h 9"/>
                <a:gd name="T34" fmla="*/ 5 w 8"/>
                <a:gd name="T35" fmla="*/ 1 h 9"/>
                <a:gd name="T36" fmla="*/ 8 w 8"/>
                <a:gd name="T37" fmla="*/ 2 h 9"/>
                <a:gd name="T38" fmla="*/ 8 w 8"/>
                <a:gd name="T3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1" y="8"/>
                    <a:pt x="4" y="9"/>
                  </a:cubicBezTo>
                  <a:cubicBezTo>
                    <a:pt x="6" y="8"/>
                    <a:pt x="7" y="6"/>
                    <a:pt x="8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7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lose/>
                  <a:moveTo>
                    <a:pt x="8" y="4"/>
                  </a:moveTo>
                  <a:cubicBezTo>
                    <a:pt x="7" y="4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21" name="组合 420"/>
          <p:cNvGrpSpPr/>
          <p:nvPr/>
        </p:nvGrpSpPr>
        <p:grpSpPr>
          <a:xfrm>
            <a:off x="2746011" y="3716372"/>
            <a:ext cx="655637" cy="655638"/>
            <a:chOff x="2508250" y="3754438"/>
            <a:chExt cx="655637" cy="655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3" name="Freeform 31"/>
            <p:cNvSpPr>
              <a:spLocks/>
            </p:cNvSpPr>
            <p:nvPr/>
          </p:nvSpPr>
          <p:spPr bwMode="auto">
            <a:xfrm>
              <a:off x="2535238" y="3835400"/>
              <a:ext cx="382587" cy="82550"/>
            </a:xfrm>
            <a:custGeom>
              <a:avLst/>
              <a:gdLst>
                <a:gd name="T0" fmla="*/ 224 w 241"/>
                <a:gd name="T1" fmla="*/ 0 h 52"/>
                <a:gd name="T2" fmla="*/ 35 w 241"/>
                <a:gd name="T3" fmla="*/ 0 h 52"/>
                <a:gd name="T4" fmla="*/ 0 w 241"/>
                <a:gd name="T5" fmla="*/ 52 h 52"/>
                <a:gd name="T6" fmla="*/ 241 w 241"/>
                <a:gd name="T7" fmla="*/ 52 h 52"/>
                <a:gd name="T8" fmla="*/ 224 w 24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2">
                  <a:moveTo>
                    <a:pt x="224" y="0"/>
                  </a:moveTo>
                  <a:lnTo>
                    <a:pt x="35" y="0"/>
                  </a:lnTo>
                  <a:lnTo>
                    <a:pt x="0" y="52"/>
                  </a:lnTo>
                  <a:lnTo>
                    <a:pt x="241" y="52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4" name="Freeform 32"/>
            <p:cNvSpPr>
              <a:spLocks noEditPoints="1"/>
            </p:cNvSpPr>
            <p:nvPr/>
          </p:nvSpPr>
          <p:spPr bwMode="auto">
            <a:xfrm>
              <a:off x="2535238" y="4137025"/>
              <a:ext cx="328612" cy="82550"/>
            </a:xfrm>
            <a:custGeom>
              <a:avLst/>
              <a:gdLst>
                <a:gd name="T0" fmla="*/ 0 w 12"/>
                <a:gd name="T1" fmla="*/ 1 h 3"/>
                <a:gd name="T2" fmla="*/ 0 w 12"/>
                <a:gd name="T3" fmla="*/ 2 h 3"/>
                <a:gd name="T4" fmla="*/ 0 w 12"/>
                <a:gd name="T5" fmla="*/ 3 h 3"/>
                <a:gd name="T6" fmla="*/ 12 w 12"/>
                <a:gd name="T7" fmla="*/ 3 h 3"/>
                <a:gd name="T8" fmla="*/ 12 w 12"/>
                <a:gd name="T9" fmla="*/ 1 h 3"/>
                <a:gd name="T10" fmla="*/ 0 w 12"/>
                <a:gd name="T11" fmla="*/ 1 h 3"/>
                <a:gd name="T12" fmla="*/ 0 w 12"/>
                <a:gd name="T13" fmla="*/ 1 h 3"/>
                <a:gd name="T14" fmla="*/ 3 w 12"/>
                <a:gd name="T15" fmla="*/ 2 h 3"/>
                <a:gd name="T16" fmla="*/ 7 w 12"/>
                <a:gd name="T17" fmla="*/ 2 h 3"/>
                <a:gd name="T18" fmla="*/ 7 w 12"/>
                <a:gd name="T19" fmla="*/ 2 h 3"/>
                <a:gd name="T20" fmla="*/ 7 w 12"/>
                <a:gd name="T21" fmla="*/ 2 h 3"/>
                <a:gd name="T22" fmla="*/ 3 w 12"/>
                <a:gd name="T23" fmla="*/ 2 h 3"/>
                <a:gd name="T24" fmla="*/ 3 w 12"/>
                <a:gd name="T25" fmla="*/ 2 h 3"/>
                <a:gd name="T26" fmla="*/ 3 w 12"/>
                <a:gd name="T27" fmla="*/ 2 h 3"/>
                <a:gd name="T28" fmla="*/ 2 w 12"/>
                <a:gd name="T29" fmla="*/ 2 h 3"/>
                <a:gd name="T30" fmla="*/ 2 w 12"/>
                <a:gd name="T31" fmla="*/ 2 h 3"/>
                <a:gd name="T32" fmla="*/ 2 w 12"/>
                <a:gd name="T33" fmla="*/ 2 h 3"/>
                <a:gd name="T34" fmla="*/ 2 w 12"/>
                <a:gd name="T35" fmla="*/ 2 h 3"/>
                <a:gd name="T36" fmla="*/ 2 w 12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  <a:moveTo>
                    <a:pt x="3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5" name="Freeform 33"/>
            <p:cNvSpPr>
              <a:spLocks noEditPoints="1"/>
            </p:cNvSpPr>
            <p:nvPr/>
          </p:nvSpPr>
          <p:spPr bwMode="auto">
            <a:xfrm>
              <a:off x="2535238" y="4027488"/>
              <a:ext cx="382587" cy="109538"/>
            </a:xfrm>
            <a:custGeom>
              <a:avLst/>
              <a:gdLst>
                <a:gd name="T0" fmla="*/ 0 w 14"/>
                <a:gd name="T1" fmla="*/ 1 h 4"/>
                <a:gd name="T2" fmla="*/ 0 w 14"/>
                <a:gd name="T3" fmla="*/ 3 h 4"/>
                <a:gd name="T4" fmla="*/ 0 w 14"/>
                <a:gd name="T5" fmla="*/ 4 h 4"/>
                <a:gd name="T6" fmla="*/ 13 w 14"/>
                <a:gd name="T7" fmla="*/ 4 h 4"/>
                <a:gd name="T8" fmla="*/ 14 w 14"/>
                <a:gd name="T9" fmla="*/ 1 h 4"/>
                <a:gd name="T10" fmla="*/ 0 w 14"/>
                <a:gd name="T11" fmla="*/ 1 h 4"/>
                <a:gd name="T12" fmla="*/ 0 w 14"/>
                <a:gd name="T13" fmla="*/ 1 h 4"/>
                <a:gd name="T14" fmla="*/ 3 w 14"/>
                <a:gd name="T15" fmla="*/ 2 h 4"/>
                <a:gd name="T16" fmla="*/ 7 w 14"/>
                <a:gd name="T17" fmla="*/ 2 h 4"/>
                <a:gd name="T18" fmla="*/ 7 w 14"/>
                <a:gd name="T19" fmla="*/ 2 h 4"/>
                <a:gd name="T20" fmla="*/ 7 w 14"/>
                <a:gd name="T21" fmla="*/ 3 h 4"/>
                <a:gd name="T22" fmla="*/ 3 w 14"/>
                <a:gd name="T23" fmla="*/ 3 h 4"/>
                <a:gd name="T24" fmla="*/ 3 w 14"/>
                <a:gd name="T25" fmla="*/ 2 h 4"/>
                <a:gd name="T26" fmla="*/ 3 w 14"/>
                <a:gd name="T27" fmla="*/ 2 h 4"/>
                <a:gd name="T28" fmla="*/ 2 w 14"/>
                <a:gd name="T29" fmla="*/ 2 h 4"/>
                <a:gd name="T30" fmla="*/ 2 w 14"/>
                <a:gd name="T31" fmla="*/ 2 h 4"/>
                <a:gd name="T32" fmla="*/ 2 w 14"/>
                <a:gd name="T33" fmla="*/ 3 h 4"/>
                <a:gd name="T34" fmla="*/ 2 w 14"/>
                <a:gd name="T35" fmla="*/ 2 h 4"/>
                <a:gd name="T36" fmla="*/ 2 w 14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4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2"/>
                    <a:pt x="1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  <a:moveTo>
                    <a:pt x="3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6" name="Freeform 34"/>
            <p:cNvSpPr>
              <a:spLocks noEditPoints="1"/>
            </p:cNvSpPr>
            <p:nvPr/>
          </p:nvSpPr>
          <p:spPr bwMode="auto">
            <a:xfrm>
              <a:off x="2535238" y="3917950"/>
              <a:ext cx="411162" cy="136525"/>
            </a:xfrm>
            <a:custGeom>
              <a:avLst/>
              <a:gdLst>
                <a:gd name="T0" fmla="*/ 15 w 15"/>
                <a:gd name="T1" fmla="*/ 0 h 5"/>
                <a:gd name="T2" fmla="*/ 0 w 15"/>
                <a:gd name="T3" fmla="*/ 0 h 5"/>
                <a:gd name="T4" fmla="*/ 0 w 15"/>
                <a:gd name="T5" fmla="*/ 1 h 5"/>
                <a:gd name="T6" fmla="*/ 0 w 15"/>
                <a:gd name="T7" fmla="*/ 3 h 5"/>
                <a:gd name="T8" fmla="*/ 0 w 15"/>
                <a:gd name="T9" fmla="*/ 4 h 5"/>
                <a:gd name="T10" fmla="*/ 14 w 15"/>
                <a:gd name="T11" fmla="*/ 4 h 5"/>
                <a:gd name="T12" fmla="*/ 14 w 15"/>
                <a:gd name="T13" fmla="*/ 5 h 5"/>
                <a:gd name="T14" fmla="*/ 15 w 15"/>
                <a:gd name="T15" fmla="*/ 1 h 5"/>
                <a:gd name="T16" fmla="*/ 15 w 15"/>
                <a:gd name="T17" fmla="*/ 1 h 5"/>
                <a:gd name="T18" fmla="*/ 15 w 15"/>
                <a:gd name="T19" fmla="*/ 0 h 5"/>
                <a:gd name="T20" fmla="*/ 2 w 15"/>
                <a:gd name="T21" fmla="*/ 2 h 5"/>
                <a:gd name="T22" fmla="*/ 2 w 15"/>
                <a:gd name="T23" fmla="*/ 2 h 5"/>
                <a:gd name="T24" fmla="*/ 2 w 15"/>
                <a:gd name="T25" fmla="*/ 2 h 5"/>
                <a:gd name="T26" fmla="*/ 2 w 15"/>
                <a:gd name="T27" fmla="*/ 2 h 5"/>
                <a:gd name="T28" fmla="*/ 2 w 15"/>
                <a:gd name="T29" fmla="*/ 2 h 5"/>
                <a:gd name="T30" fmla="*/ 7 w 15"/>
                <a:gd name="T31" fmla="*/ 2 h 5"/>
                <a:gd name="T32" fmla="*/ 4 w 15"/>
                <a:gd name="T33" fmla="*/ 2 h 5"/>
                <a:gd name="T34" fmla="*/ 3 w 15"/>
                <a:gd name="T35" fmla="*/ 2 h 5"/>
                <a:gd name="T36" fmla="*/ 4 w 15"/>
                <a:gd name="T37" fmla="*/ 2 h 5"/>
                <a:gd name="T38" fmla="*/ 7 w 15"/>
                <a:gd name="T39" fmla="*/ 2 h 5"/>
                <a:gd name="T40" fmla="*/ 7 w 15"/>
                <a:gd name="T41" fmla="*/ 2 h 5"/>
                <a:gd name="T42" fmla="*/ 7 w 15"/>
                <a:gd name="T4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7" name="Freeform 35"/>
            <p:cNvSpPr>
              <a:spLocks noEditPoints="1"/>
            </p:cNvSpPr>
            <p:nvPr/>
          </p:nvSpPr>
          <p:spPr bwMode="auto">
            <a:xfrm>
              <a:off x="2809875" y="3754438"/>
              <a:ext cx="354012" cy="655638"/>
            </a:xfrm>
            <a:custGeom>
              <a:avLst/>
              <a:gdLst>
                <a:gd name="T0" fmla="*/ 12 w 13"/>
                <a:gd name="T1" fmla="*/ 1 h 24"/>
                <a:gd name="T2" fmla="*/ 11 w 13"/>
                <a:gd name="T3" fmla="*/ 4 h 24"/>
                <a:gd name="T4" fmla="*/ 8 w 13"/>
                <a:gd name="T5" fmla="*/ 5 h 24"/>
                <a:gd name="T6" fmla="*/ 6 w 13"/>
                <a:gd name="T7" fmla="*/ 3 h 24"/>
                <a:gd name="T8" fmla="*/ 7 w 13"/>
                <a:gd name="T9" fmla="*/ 0 h 24"/>
                <a:gd name="T10" fmla="*/ 4 w 13"/>
                <a:gd name="T11" fmla="*/ 2 h 24"/>
                <a:gd name="T12" fmla="*/ 6 w 13"/>
                <a:gd name="T13" fmla="*/ 6 h 24"/>
                <a:gd name="T14" fmla="*/ 1 w 13"/>
                <a:gd name="T15" fmla="*/ 22 h 24"/>
                <a:gd name="T16" fmla="*/ 2 w 13"/>
                <a:gd name="T17" fmla="*/ 24 h 24"/>
                <a:gd name="T18" fmla="*/ 4 w 13"/>
                <a:gd name="T19" fmla="*/ 23 h 24"/>
                <a:gd name="T20" fmla="*/ 9 w 13"/>
                <a:gd name="T21" fmla="*/ 7 h 24"/>
                <a:gd name="T22" fmla="*/ 12 w 13"/>
                <a:gd name="T23" fmla="*/ 5 h 24"/>
                <a:gd name="T24" fmla="*/ 12 w 13"/>
                <a:gd name="T25" fmla="*/ 1 h 24"/>
                <a:gd name="T26" fmla="*/ 3 w 13"/>
                <a:gd name="T27" fmla="*/ 22 h 24"/>
                <a:gd name="T28" fmla="*/ 3 w 13"/>
                <a:gd name="T29" fmla="*/ 23 h 24"/>
                <a:gd name="T30" fmla="*/ 3 w 13"/>
                <a:gd name="T31" fmla="*/ 23 h 24"/>
                <a:gd name="T32" fmla="*/ 3 w 13"/>
                <a:gd name="T33" fmla="*/ 23 h 24"/>
                <a:gd name="T34" fmla="*/ 3 w 13"/>
                <a:gd name="T35" fmla="*/ 23 h 24"/>
                <a:gd name="T36" fmla="*/ 2 w 13"/>
                <a:gd name="T37" fmla="*/ 22 h 24"/>
                <a:gd name="T38" fmla="*/ 2 w 13"/>
                <a:gd name="T39" fmla="*/ 22 h 24"/>
                <a:gd name="T40" fmla="*/ 2 w 13"/>
                <a:gd name="T41" fmla="*/ 22 h 24"/>
                <a:gd name="T42" fmla="*/ 2 w 13"/>
                <a:gd name="T43" fmla="*/ 22 h 24"/>
                <a:gd name="T44" fmla="*/ 2 w 13"/>
                <a:gd name="T45" fmla="*/ 21 h 24"/>
                <a:gd name="T46" fmla="*/ 3 w 13"/>
                <a:gd name="T47" fmla="*/ 21 h 24"/>
                <a:gd name="T48" fmla="*/ 3 w 13"/>
                <a:gd name="T49" fmla="*/ 21 h 24"/>
                <a:gd name="T50" fmla="*/ 3 w 13"/>
                <a:gd name="T51" fmla="*/ 21 h 24"/>
                <a:gd name="T52" fmla="*/ 3 w 13"/>
                <a:gd name="T53" fmla="*/ 22 h 24"/>
                <a:gd name="T54" fmla="*/ 3 w 13"/>
                <a:gd name="T55" fmla="*/ 22 h 24"/>
                <a:gd name="T56" fmla="*/ 3 w 13"/>
                <a:gd name="T5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24">
                  <a:moveTo>
                    <a:pt x="12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6" y="6"/>
                    <a:pt x="1" y="21"/>
                    <a:pt x="1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4" y="24"/>
                    <a:pt x="4" y="23"/>
                  </a:cubicBezTo>
                  <a:cubicBezTo>
                    <a:pt x="4" y="23"/>
                    <a:pt x="9" y="7"/>
                    <a:pt x="9" y="7"/>
                  </a:cubicBezTo>
                  <a:cubicBezTo>
                    <a:pt x="10" y="7"/>
                    <a:pt x="12" y="6"/>
                    <a:pt x="12" y="5"/>
                  </a:cubicBezTo>
                  <a:cubicBezTo>
                    <a:pt x="13" y="3"/>
                    <a:pt x="12" y="2"/>
                    <a:pt x="12" y="1"/>
                  </a:cubicBezTo>
                  <a:close/>
                  <a:moveTo>
                    <a:pt x="3" y="22"/>
                  </a:moveTo>
                  <a:cubicBezTo>
                    <a:pt x="3" y="22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3" name="Freeform 111"/>
            <p:cNvSpPr>
              <a:spLocks/>
            </p:cNvSpPr>
            <p:nvPr/>
          </p:nvSpPr>
          <p:spPr bwMode="auto">
            <a:xfrm>
              <a:off x="2535238" y="3835400"/>
              <a:ext cx="382587" cy="82550"/>
            </a:xfrm>
            <a:custGeom>
              <a:avLst/>
              <a:gdLst>
                <a:gd name="T0" fmla="*/ 207 w 241"/>
                <a:gd name="T1" fmla="*/ 0 h 52"/>
                <a:gd name="T2" fmla="*/ 35 w 241"/>
                <a:gd name="T3" fmla="*/ 0 h 52"/>
                <a:gd name="T4" fmla="*/ 0 w 241"/>
                <a:gd name="T5" fmla="*/ 52 h 52"/>
                <a:gd name="T6" fmla="*/ 241 w 241"/>
                <a:gd name="T7" fmla="*/ 52 h 52"/>
                <a:gd name="T8" fmla="*/ 207 w 24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2">
                  <a:moveTo>
                    <a:pt x="207" y="0"/>
                  </a:moveTo>
                  <a:lnTo>
                    <a:pt x="35" y="0"/>
                  </a:lnTo>
                  <a:lnTo>
                    <a:pt x="0" y="52"/>
                  </a:lnTo>
                  <a:lnTo>
                    <a:pt x="241" y="52"/>
                  </a:lnTo>
                  <a:lnTo>
                    <a:pt x="2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4" name="Freeform 112"/>
            <p:cNvSpPr>
              <a:spLocks noEditPoints="1"/>
            </p:cNvSpPr>
            <p:nvPr/>
          </p:nvSpPr>
          <p:spPr bwMode="auto">
            <a:xfrm>
              <a:off x="2508250" y="4137025"/>
              <a:ext cx="355600" cy="82550"/>
            </a:xfrm>
            <a:custGeom>
              <a:avLst/>
              <a:gdLst>
                <a:gd name="T0" fmla="*/ 0 w 13"/>
                <a:gd name="T1" fmla="*/ 1 h 3"/>
                <a:gd name="T2" fmla="*/ 0 w 13"/>
                <a:gd name="T3" fmla="*/ 2 h 3"/>
                <a:gd name="T4" fmla="*/ 1 w 13"/>
                <a:gd name="T5" fmla="*/ 3 h 3"/>
                <a:gd name="T6" fmla="*/ 12 w 13"/>
                <a:gd name="T7" fmla="*/ 3 h 3"/>
                <a:gd name="T8" fmla="*/ 13 w 13"/>
                <a:gd name="T9" fmla="*/ 1 h 3"/>
                <a:gd name="T10" fmla="*/ 1 w 13"/>
                <a:gd name="T11" fmla="*/ 1 h 3"/>
                <a:gd name="T12" fmla="*/ 0 w 13"/>
                <a:gd name="T13" fmla="*/ 1 h 3"/>
                <a:gd name="T14" fmla="*/ 4 w 13"/>
                <a:gd name="T15" fmla="*/ 2 h 3"/>
                <a:gd name="T16" fmla="*/ 8 w 13"/>
                <a:gd name="T17" fmla="*/ 2 h 3"/>
                <a:gd name="T18" fmla="*/ 8 w 13"/>
                <a:gd name="T19" fmla="*/ 2 h 3"/>
                <a:gd name="T20" fmla="*/ 8 w 13"/>
                <a:gd name="T21" fmla="*/ 2 h 3"/>
                <a:gd name="T22" fmla="*/ 4 w 13"/>
                <a:gd name="T23" fmla="*/ 2 h 3"/>
                <a:gd name="T24" fmla="*/ 4 w 13"/>
                <a:gd name="T25" fmla="*/ 2 h 3"/>
                <a:gd name="T26" fmla="*/ 4 w 13"/>
                <a:gd name="T27" fmla="*/ 2 h 3"/>
                <a:gd name="T28" fmla="*/ 3 w 13"/>
                <a:gd name="T29" fmla="*/ 2 h 3"/>
                <a:gd name="T30" fmla="*/ 3 w 13"/>
                <a:gd name="T31" fmla="*/ 2 h 3"/>
                <a:gd name="T32" fmla="*/ 3 w 13"/>
                <a:gd name="T33" fmla="*/ 2 h 3"/>
                <a:gd name="T34" fmla="*/ 2 w 13"/>
                <a:gd name="T35" fmla="*/ 2 h 3"/>
                <a:gd name="T36" fmla="*/ 3 w 13"/>
                <a:gd name="T3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3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2"/>
                    <a:pt x="1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5" name="Freeform 113"/>
            <p:cNvSpPr>
              <a:spLocks noEditPoints="1"/>
            </p:cNvSpPr>
            <p:nvPr/>
          </p:nvSpPr>
          <p:spPr bwMode="auto">
            <a:xfrm>
              <a:off x="2508250" y="4027488"/>
              <a:ext cx="409575" cy="109538"/>
            </a:xfrm>
            <a:custGeom>
              <a:avLst/>
              <a:gdLst>
                <a:gd name="T0" fmla="*/ 0 w 15"/>
                <a:gd name="T1" fmla="*/ 1 h 4"/>
                <a:gd name="T2" fmla="*/ 0 w 15"/>
                <a:gd name="T3" fmla="*/ 3 h 4"/>
                <a:gd name="T4" fmla="*/ 1 w 15"/>
                <a:gd name="T5" fmla="*/ 4 h 4"/>
                <a:gd name="T6" fmla="*/ 14 w 15"/>
                <a:gd name="T7" fmla="*/ 4 h 4"/>
                <a:gd name="T8" fmla="*/ 15 w 15"/>
                <a:gd name="T9" fmla="*/ 1 h 4"/>
                <a:gd name="T10" fmla="*/ 1 w 15"/>
                <a:gd name="T11" fmla="*/ 1 h 4"/>
                <a:gd name="T12" fmla="*/ 0 w 15"/>
                <a:gd name="T13" fmla="*/ 1 h 4"/>
                <a:gd name="T14" fmla="*/ 4 w 15"/>
                <a:gd name="T15" fmla="*/ 2 h 4"/>
                <a:gd name="T16" fmla="*/ 8 w 15"/>
                <a:gd name="T17" fmla="*/ 2 h 4"/>
                <a:gd name="T18" fmla="*/ 8 w 15"/>
                <a:gd name="T19" fmla="*/ 2 h 4"/>
                <a:gd name="T20" fmla="*/ 8 w 15"/>
                <a:gd name="T21" fmla="*/ 3 h 4"/>
                <a:gd name="T22" fmla="*/ 4 w 15"/>
                <a:gd name="T23" fmla="*/ 3 h 4"/>
                <a:gd name="T24" fmla="*/ 4 w 15"/>
                <a:gd name="T25" fmla="*/ 2 h 4"/>
                <a:gd name="T26" fmla="*/ 4 w 15"/>
                <a:gd name="T27" fmla="*/ 2 h 4"/>
                <a:gd name="T28" fmla="*/ 3 w 15"/>
                <a:gd name="T29" fmla="*/ 2 h 4"/>
                <a:gd name="T30" fmla="*/ 3 w 15"/>
                <a:gd name="T31" fmla="*/ 2 h 4"/>
                <a:gd name="T32" fmla="*/ 3 w 15"/>
                <a:gd name="T33" fmla="*/ 3 h 4"/>
                <a:gd name="T34" fmla="*/ 2 w 15"/>
                <a:gd name="T35" fmla="*/ 2 h 4"/>
                <a:gd name="T36" fmla="*/ 3 w 15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4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2"/>
                    <a:pt x="15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6" name="Freeform 114"/>
            <p:cNvSpPr>
              <a:spLocks noEditPoints="1"/>
            </p:cNvSpPr>
            <p:nvPr/>
          </p:nvSpPr>
          <p:spPr bwMode="auto">
            <a:xfrm>
              <a:off x="2508250" y="3917950"/>
              <a:ext cx="438150" cy="136525"/>
            </a:xfrm>
            <a:custGeom>
              <a:avLst/>
              <a:gdLst>
                <a:gd name="T0" fmla="*/ 15 w 16"/>
                <a:gd name="T1" fmla="*/ 0 h 5"/>
                <a:gd name="T2" fmla="*/ 1 w 16"/>
                <a:gd name="T3" fmla="*/ 0 h 5"/>
                <a:gd name="T4" fmla="*/ 0 w 16"/>
                <a:gd name="T5" fmla="*/ 1 h 5"/>
                <a:gd name="T6" fmla="*/ 0 w 16"/>
                <a:gd name="T7" fmla="*/ 3 h 5"/>
                <a:gd name="T8" fmla="*/ 1 w 16"/>
                <a:gd name="T9" fmla="*/ 4 h 5"/>
                <a:gd name="T10" fmla="*/ 15 w 16"/>
                <a:gd name="T11" fmla="*/ 4 h 5"/>
                <a:gd name="T12" fmla="*/ 15 w 16"/>
                <a:gd name="T13" fmla="*/ 5 h 5"/>
                <a:gd name="T14" fmla="*/ 16 w 16"/>
                <a:gd name="T15" fmla="*/ 1 h 5"/>
                <a:gd name="T16" fmla="*/ 16 w 16"/>
                <a:gd name="T17" fmla="*/ 1 h 5"/>
                <a:gd name="T18" fmla="*/ 15 w 16"/>
                <a:gd name="T19" fmla="*/ 0 h 5"/>
                <a:gd name="T20" fmla="*/ 3 w 16"/>
                <a:gd name="T21" fmla="*/ 2 h 5"/>
                <a:gd name="T22" fmla="*/ 3 w 16"/>
                <a:gd name="T23" fmla="*/ 2 h 5"/>
                <a:gd name="T24" fmla="*/ 3 w 16"/>
                <a:gd name="T25" fmla="*/ 2 h 5"/>
                <a:gd name="T26" fmla="*/ 3 w 16"/>
                <a:gd name="T27" fmla="*/ 2 h 5"/>
                <a:gd name="T28" fmla="*/ 3 w 16"/>
                <a:gd name="T29" fmla="*/ 2 h 5"/>
                <a:gd name="T30" fmla="*/ 8 w 16"/>
                <a:gd name="T31" fmla="*/ 2 h 5"/>
                <a:gd name="T32" fmla="*/ 4 w 16"/>
                <a:gd name="T33" fmla="*/ 2 h 5"/>
                <a:gd name="T34" fmla="*/ 4 w 16"/>
                <a:gd name="T35" fmla="*/ 2 h 5"/>
                <a:gd name="T36" fmla="*/ 4 w 16"/>
                <a:gd name="T37" fmla="*/ 2 h 5"/>
                <a:gd name="T38" fmla="*/ 8 w 16"/>
                <a:gd name="T39" fmla="*/ 2 h 5"/>
                <a:gd name="T40" fmla="*/ 8 w 16"/>
                <a:gd name="T41" fmla="*/ 2 h 5"/>
                <a:gd name="T42" fmla="*/ 8 w 16"/>
                <a:gd name="T4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5">
                  <a:moveTo>
                    <a:pt x="1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7" name="Freeform 115"/>
            <p:cNvSpPr>
              <a:spLocks noEditPoints="1"/>
            </p:cNvSpPr>
            <p:nvPr/>
          </p:nvSpPr>
          <p:spPr bwMode="auto">
            <a:xfrm>
              <a:off x="2809875" y="3754438"/>
              <a:ext cx="327025" cy="655638"/>
            </a:xfrm>
            <a:custGeom>
              <a:avLst/>
              <a:gdLst>
                <a:gd name="T0" fmla="*/ 11 w 12"/>
                <a:gd name="T1" fmla="*/ 1 h 24"/>
                <a:gd name="T2" fmla="*/ 11 w 12"/>
                <a:gd name="T3" fmla="*/ 4 h 24"/>
                <a:gd name="T4" fmla="*/ 8 w 12"/>
                <a:gd name="T5" fmla="*/ 5 h 24"/>
                <a:gd name="T6" fmla="*/ 6 w 12"/>
                <a:gd name="T7" fmla="*/ 3 h 24"/>
                <a:gd name="T8" fmla="*/ 7 w 12"/>
                <a:gd name="T9" fmla="*/ 0 h 24"/>
                <a:gd name="T10" fmla="*/ 4 w 12"/>
                <a:gd name="T11" fmla="*/ 2 h 24"/>
                <a:gd name="T12" fmla="*/ 6 w 12"/>
                <a:gd name="T13" fmla="*/ 6 h 24"/>
                <a:gd name="T14" fmla="*/ 1 w 12"/>
                <a:gd name="T15" fmla="*/ 22 h 24"/>
                <a:gd name="T16" fmla="*/ 2 w 12"/>
                <a:gd name="T17" fmla="*/ 24 h 24"/>
                <a:gd name="T18" fmla="*/ 4 w 12"/>
                <a:gd name="T19" fmla="*/ 23 h 24"/>
                <a:gd name="T20" fmla="*/ 9 w 12"/>
                <a:gd name="T21" fmla="*/ 7 h 24"/>
                <a:gd name="T22" fmla="*/ 12 w 12"/>
                <a:gd name="T23" fmla="*/ 5 h 24"/>
                <a:gd name="T24" fmla="*/ 11 w 12"/>
                <a:gd name="T25" fmla="*/ 1 h 24"/>
                <a:gd name="T26" fmla="*/ 3 w 12"/>
                <a:gd name="T27" fmla="*/ 22 h 24"/>
                <a:gd name="T28" fmla="*/ 2 w 12"/>
                <a:gd name="T29" fmla="*/ 23 h 24"/>
                <a:gd name="T30" fmla="*/ 2 w 12"/>
                <a:gd name="T31" fmla="*/ 23 h 24"/>
                <a:gd name="T32" fmla="*/ 2 w 12"/>
                <a:gd name="T33" fmla="*/ 23 h 24"/>
                <a:gd name="T34" fmla="*/ 2 w 12"/>
                <a:gd name="T35" fmla="*/ 23 h 24"/>
                <a:gd name="T36" fmla="*/ 2 w 12"/>
                <a:gd name="T37" fmla="*/ 22 h 24"/>
                <a:gd name="T38" fmla="*/ 2 w 12"/>
                <a:gd name="T39" fmla="*/ 22 h 24"/>
                <a:gd name="T40" fmla="*/ 2 w 12"/>
                <a:gd name="T41" fmla="*/ 22 h 24"/>
                <a:gd name="T42" fmla="*/ 2 w 12"/>
                <a:gd name="T43" fmla="*/ 22 h 24"/>
                <a:gd name="T44" fmla="*/ 2 w 12"/>
                <a:gd name="T45" fmla="*/ 21 h 24"/>
                <a:gd name="T46" fmla="*/ 2 w 12"/>
                <a:gd name="T47" fmla="*/ 21 h 24"/>
                <a:gd name="T48" fmla="*/ 2 w 12"/>
                <a:gd name="T49" fmla="*/ 21 h 24"/>
                <a:gd name="T50" fmla="*/ 2 w 12"/>
                <a:gd name="T51" fmla="*/ 21 h 24"/>
                <a:gd name="T52" fmla="*/ 3 w 12"/>
                <a:gd name="T53" fmla="*/ 22 h 24"/>
                <a:gd name="T54" fmla="*/ 3 w 12"/>
                <a:gd name="T55" fmla="*/ 22 h 24"/>
                <a:gd name="T56" fmla="*/ 3 w 12"/>
                <a:gd name="T5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24">
                  <a:moveTo>
                    <a:pt x="11" y="1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6" y="6"/>
                    <a:pt x="1" y="21"/>
                    <a:pt x="1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4" y="24"/>
                    <a:pt x="4" y="23"/>
                  </a:cubicBezTo>
                  <a:cubicBezTo>
                    <a:pt x="4" y="23"/>
                    <a:pt x="9" y="7"/>
                    <a:pt x="9" y="7"/>
                  </a:cubicBezTo>
                  <a:cubicBezTo>
                    <a:pt x="10" y="7"/>
                    <a:pt x="12" y="6"/>
                    <a:pt x="12" y="5"/>
                  </a:cubicBezTo>
                  <a:cubicBezTo>
                    <a:pt x="12" y="3"/>
                    <a:pt x="12" y="2"/>
                    <a:pt x="11" y="1"/>
                  </a:cubicBezTo>
                  <a:close/>
                  <a:moveTo>
                    <a:pt x="3" y="22"/>
                  </a:moveTo>
                  <a:cubicBezTo>
                    <a:pt x="3" y="22"/>
                    <a:pt x="3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2" name="组合 411"/>
          <p:cNvGrpSpPr/>
          <p:nvPr/>
        </p:nvGrpSpPr>
        <p:grpSpPr>
          <a:xfrm>
            <a:off x="5073755" y="5936630"/>
            <a:ext cx="519112" cy="438151"/>
            <a:chOff x="4557713" y="5695950"/>
            <a:chExt cx="519112" cy="4381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78" name="Freeform 36"/>
            <p:cNvSpPr>
              <a:spLocks/>
            </p:cNvSpPr>
            <p:nvPr/>
          </p:nvSpPr>
          <p:spPr bwMode="auto">
            <a:xfrm>
              <a:off x="4557713" y="5805488"/>
              <a:ext cx="519112" cy="328613"/>
            </a:xfrm>
            <a:custGeom>
              <a:avLst/>
              <a:gdLst>
                <a:gd name="T0" fmla="*/ 327 w 327"/>
                <a:gd name="T1" fmla="*/ 0 h 207"/>
                <a:gd name="T2" fmla="*/ 293 w 327"/>
                <a:gd name="T3" fmla="*/ 0 h 207"/>
                <a:gd name="T4" fmla="*/ 293 w 327"/>
                <a:gd name="T5" fmla="*/ 0 h 207"/>
                <a:gd name="T6" fmla="*/ 310 w 327"/>
                <a:gd name="T7" fmla="*/ 0 h 207"/>
                <a:gd name="T8" fmla="*/ 310 w 327"/>
                <a:gd name="T9" fmla="*/ 190 h 207"/>
                <a:gd name="T10" fmla="*/ 0 w 327"/>
                <a:gd name="T11" fmla="*/ 190 h 207"/>
                <a:gd name="T12" fmla="*/ 0 w 327"/>
                <a:gd name="T13" fmla="*/ 0 h 207"/>
                <a:gd name="T14" fmla="*/ 34 w 327"/>
                <a:gd name="T15" fmla="*/ 0 h 207"/>
                <a:gd name="T16" fmla="*/ 34 w 327"/>
                <a:gd name="T17" fmla="*/ 0 h 207"/>
                <a:gd name="T18" fmla="*/ 0 w 327"/>
                <a:gd name="T19" fmla="*/ 0 h 207"/>
                <a:gd name="T20" fmla="*/ 0 w 327"/>
                <a:gd name="T21" fmla="*/ 207 h 207"/>
                <a:gd name="T22" fmla="*/ 327 w 327"/>
                <a:gd name="T23" fmla="*/ 207 h 207"/>
                <a:gd name="T24" fmla="*/ 327 w 327"/>
                <a:gd name="T25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7" h="207">
                  <a:moveTo>
                    <a:pt x="327" y="0"/>
                  </a:moveTo>
                  <a:lnTo>
                    <a:pt x="293" y="0"/>
                  </a:lnTo>
                  <a:lnTo>
                    <a:pt x="293" y="0"/>
                  </a:lnTo>
                  <a:lnTo>
                    <a:pt x="310" y="0"/>
                  </a:lnTo>
                  <a:lnTo>
                    <a:pt x="310" y="190"/>
                  </a:lnTo>
                  <a:lnTo>
                    <a:pt x="0" y="19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327" y="207"/>
                  </a:lnTo>
                  <a:lnTo>
                    <a:pt x="3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79" name="Freeform 37"/>
            <p:cNvSpPr>
              <a:spLocks/>
            </p:cNvSpPr>
            <p:nvPr/>
          </p:nvSpPr>
          <p:spPr bwMode="auto">
            <a:xfrm>
              <a:off x="4611688" y="5695950"/>
              <a:ext cx="382587" cy="82550"/>
            </a:xfrm>
            <a:custGeom>
              <a:avLst/>
              <a:gdLst>
                <a:gd name="T0" fmla="*/ 207 w 241"/>
                <a:gd name="T1" fmla="*/ 0 h 52"/>
                <a:gd name="T2" fmla="*/ 52 w 241"/>
                <a:gd name="T3" fmla="*/ 0 h 52"/>
                <a:gd name="T4" fmla="*/ 0 w 241"/>
                <a:gd name="T5" fmla="*/ 52 h 52"/>
                <a:gd name="T6" fmla="*/ 241 w 241"/>
                <a:gd name="T7" fmla="*/ 52 h 52"/>
                <a:gd name="T8" fmla="*/ 207 w 24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2">
                  <a:moveTo>
                    <a:pt x="207" y="0"/>
                  </a:moveTo>
                  <a:lnTo>
                    <a:pt x="52" y="0"/>
                  </a:lnTo>
                  <a:lnTo>
                    <a:pt x="0" y="52"/>
                  </a:lnTo>
                  <a:lnTo>
                    <a:pt x="241" y="52"/>
                  </a:lnTo>
                  <a:lnTo>
                    <a:pt x="2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0" name="Freeform 38"/>
            <p:cNvSpPr>
              <a:spLocks noEditPoints="1"/>
            </p:cNvSpPr>
            <p:nvPr/>
          </p:nvSpPr>
          <p:spPr bwMode="auto">
            <a:xfrm>
              <a:off x="4611688" y="5778500"/>
              <a:ext cx="382587" cy="80963"/>
            </a:xfrm>
            <a:custGeom>
              <a:avLst/>
              <a:gdLst>
                <a:gd name="T0" fmla="*/ 14 w 14"/>
                <a:gd name="T1" fmla="*/ 0 h 3"/>
                <a:gd name="T2" fmla="*/ 0 w 14"/>
                <a:gd name="T3" fmla="*/ 0 h 3"/>
                <a:gd name="T4" fmla="*/ 0 w 14"/>
                <a:gd name="T5" fmla="*/ 1 h 3"/>
                <a:gd name="T6" fmla="*/ 0 w 14"/>
                <a:gd name="T7" fmla="*/ 2 h 3"/>
                <a:gd name="T8" fmla="*/ 0 w 14"/>
                <a:gd name="T9" fmla="*/ 3 h 3"/>
                <a:gd name="T10" fmla="*/ 14 w 14"/>
                <a:gd name="T11" fmla="*/ 3 h 3"/>
                <a:gd name="T12" fmla="*/ 14 w 14"/>
                <a:gd name="T13" fmla="*/ 2 h 3"/>
                <a:gd name="T14" fmla="*/ 14 w 14"/>
                <a:gd name="T15" fmla="*/ 1 h 3"/>
                <a:gd name="T16" fmla="*/ 14 w 14"/>
                <a:gd name="T17" fmla="*/ 0 h 3"/>
                <a:gd name="T18" fmla="*/ 2 w 14"/>
                <a:gd name="T19" fmla="*/ 2 h 3"/>
                <a:gd name="T20" fmla="*/ 2 w 14"/>
                <a:gd name="T21" fmla="*/ 2 h 3"/>
                <a:gd name="T22" fmla="*/ 2 w 14"/>
                <a:gd name="T23" fmla="*/ 1 h 3"/>
                <a:gd name="T24" fmla="*/ 3 w 14"/>
                <a:gd name="T25" fmla="*/ 2 h 3"/>
                <a:gd name="T26" fmla="*/ 2 w 14"/>
                <a:gd name="T27" fmla="*/ 2 h 3"/>
                <a:gd name="T28" fmla="*/ 7 w 14"/>
                <a:gd name="T29" fmla="*/ 2 h 3"/>
                <a:gd name="T30" fmla="*/ 4 w 14"/>
                <a:gd name="T31" fmla="*/ 2 h 3"/>
                <a:gd name="T32" fmla="*/ 3 w 14"/>
                <a:gd name="T33" fmla="*/ 2 h 3"/>
                <a:gd name="T34" fmla="*/ 4 w 14"/>
                <a:gd name="T35" fmla="*/ 1 h 3"/>
                <a:gd name="T36" fmla="*/ 7 w 14"/>
                <a:gd name="T37" fmla="*/ 1 h 3"/>
                <a:gd name="T38" fmla="*/ 7 w 14"/>
                <a:gd name="T39" fmla="*/ 2 h 3"/>
                <a:gd name="T40" fmla="*/ 7 w 14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1" name="Freeform 39"/>
            <p:cNvSpPr>
              <a:spLocks noEditPoints="1"/>
            </p:cNvSpPr>
            <p:nvPr/>
          </p:nvSpPr>
          <p:spPr bwMode="auto">
            <a:xfrm>
              <a:off x="4611688" y="5888038"/>
              <a:ext cx="382587" cy="80963"/>
            </a:xfrm>
            <a:custGeom>
              <a:avLst/>
              <a:gdLst>
                <a:gd name="T0" fmla="*/ 14 w 14"/>
                <a:gd name="T1" fmla="*/ 0 h 3"/>
                <a:gd name="T2" fmla="*/ 0 w 14"/>
                <a:gd name="T3" fmla="*/ 0 h 3"/>
                <a:gd name="T4" fmla="*/ 0 w 14"/>
                <a:gd name="T5" fmla="*/ 0 h 3"/>
                <a:gd name="T6" fmla="*/ 0 w 14"/>
                <a:gd name="T7" fmla="*/ 2 h 3"/>
                <a:gd name="T8" fmla="*/ 0 w 14"/>
                <a:gd name="T9" fmla="*/ 3 h 3"/>
                <a:gd name="T10" fmla="*/ 14 w 14"/>
                <a:gd name="T11" fmla="*/ 3 h 3"/>
                <a:gd name="T12" fmla="*/ 14 w 14"/>
                <a:gd name="T13" fmla="*/ 2 h 3"/>
                <a:gd name="T14" fmla="*/ 14 w 14"/>
                <a:gd name="T15" fmla="*/ 0 h 3"/>
                <a:gd name="T16" fmla="*/ 14 w 14"/>
                <a:gd name="T17" fmla="*/ 0 h 3"/>
                <a:gd name="T18" fmla="*/ 2 w 14"/>
                <a:gd name="T19" fmla="*/ 2 h 3"/>
                <a:gd name="T20" fmla="*/ 2 w 14"/>
                <a:gd name="T21" fmla="*/ 2 h 3"/>
                <a:gd name="T22" fmla="*/ 2 w 14"/>
                <a:gd name="T23" fmla="*/ 1 h 3"/>
                <a:gd name="T24" fmla="*/ 3 w 14"/>
                <a:gd name="T25" fmla="*/ 2 h 3"/>
                <a:gd name="T26" fmla="*/ 2 w 14"/>
                <a:gd name="T27" fmla="*/ 2 h 3"/>
                <a:gd name="T28" fmla="*/ 7 w 14"/>
                <a:gd name="T29" fmla="*/ 2 h 3"/>
                <a:gd name="T30" fmla="*/ 4 w 14"/>
                <a:gd name="T31" fmla="*/ 2 h 3"/>
                <a:gd name="T32" fmla="*/ 3 w 14"/>
                <a:gd name="T33" fmla="*/ 2 h 3"/>
                <a:gd name="T34" fmla="*/ 4 w 14"/>
                <a:gd name="T35" fmla="*/ 1 h 3"/>
                <a:gd name="T36" fmla="*/ 7 w 14"/>
                <a:gd name="T37" fmla="*/ 1 h 3"/>
                <a:gd name="T38" fmla="*/ 7 w 14"/>
                <a:gd name="T39" fmla="*/ 2 h 3"/>
                <a:gd name="T40" fmla="*/ 7 w 14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2" name="Freeform 40"/>
            <p:cNvSpPr>
              <a:spLocks noEditPoints="1"/>
            </p:cNvSpPr>
            <p:nvPr/>
          </p:nvSpPr>
          <p:spPr bwMode="auto">
            <a:xfrm>
              <a:off x="4611688" y="5969000"/>
              <a:ext cx="382587" cy="82550"/>
            </a:xfrm>
            <a:custGeom>
              <a:avLst/>
              <a:gdLst>
                <a:gd name="T0" fmla="*/ 14 w 14"/>
                <a:gd name="T1" fmla="*/ 1 h 3"/>
                <a:gd name="T2" fmla="*/ 0 w 14"/>
                <a:gd name="T3" fmla="*/ 1 h 3"/>
                <a:gd name="T4" fmla="*/ 0 w 14"/>
                <a:gd name="T5" fmla="*/ 0 h 3"/>
                <a:gd name="T6" fmla="*/ 0 w 14"/>
                <a:gd name="T7" fmla="*/ 2 h 3"/>
                <a:gd name="T8" fmla="*/ 0 w 14"/>
                <a:gd name="T9" fmla="*/ 3 h 3"/>
                <a:gd name="T10" fmla="*/ 14 w 14"/>
                <a:gd name="T11" fmla="*/ 3 h 3"/>
                <a:gd name="T12" fmla="*/ 14 w 14"/>
                <a:gd name="T13" fmla="*/ 2 h 3"/>
                <a:gd name="T14" fmla="*/ 14 w 14"/>
                <a:gd name="T15" fmla="*/ 0 h 3"/>
                <a:gd name="T16" fmla="*/ 14 w 14"/>
                <a:gd name="T17" fmla="*/ 1 h 3"/>
                <a:gd name="T18" fmla="*/ 2 w 14"/>
                <a:gd name="T19" fmla="*/ 2 h 3"/>
                <a:gd name="T20" fmla="*/ 2 w 14"/>
                <a:gd name="T21" fmla="*/ 2 h 3"/>
                <a:gd name="T22" fmla="*/ 2 w 14"/>
                <a:gd name="T23" fmla="*/ 1 h 3"/>
                <a:gd name="T24" fmla="*/ 3 w 14"/>
                <a:gd name="T25" fmla="*/ 2 h 3"/>
                <a:gd name="T26" fmla="*/ 2 w 14"/>
                <a:gd name="T27" fmla="*/ 2 h 3"/>
                <a:gd name="T28" fmla="*/ 7 w 14"/>
                <a:gd name="T29" fmla="*/ 2 h 3"/>
                <a:gd name="T30" fmla="*/ 4 w 14"/>
                <a:gd name="T31" fmla="*/ 2 h 3"/>
                <a:gd name="T32" fmla="*/ 3 w 14"/>
                <a:gd name="T33" fmla="*/ 2 h 3"/>
                <a:gd name="T34" fmla="*/ 4 w 14"/>
                <a:gd name="T35" fmla="*/ 2 h 3"/>
                <a:gd name="T36" fmla="*/ 7 w 14"/>
                <a:gd name="T37" fmla="*/ 2 h 3"/>
                <a:gd name="T38" fmla="*/ 7 w 14"/>
                <a:gd name="T39" fmla="*/ 2 h 3"/>
                <a:gd name="T40" fmla="*/ 7 w 14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">
                  <a:moveTo>
                    <a:pt x="14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8" name="Freeform 116"/>
            <p:cNvSpPr>
              <a:spLocks/>
            </p:cNvSpPr>
            <p:nvPr/>
          </p:nvSpPr>
          <p:spPr bwMode="auto">
            <a:xfrm>
              <a:off x="4557713" y="5805488"/>
              <a:ext cx="492125" cy="328613"/>
            </a:xfrm>
            <a:custGeom>
              <a:avLst/>
              <a:gdLst>
                <a:gd name="T0" fmla="*/ 310 w 310"/>
                <a:gd name="T1" fmla="*/ 0 h 207"/>
                <a:gd name="T2" fmla="*/ 293 w 310"/>
                <a:gd name="T3" fmla="*/ 0 h 207"/>
                <a:gd name="T4" fmla="*/ 293 w 310"/>
                <a:gd name="T5" fmla="*/ 0 h 207"/>
                <a:gd name="T6" fmla="*/ 310 w 310"/>
                <a:gd name="T7" fmla="*/ 0 h 207"/>
                <a:gd name="T8" fmla="*/ 310 w 310"/>
                <a:gd name="T9" fmla="*/ 190 h 207"/>
                <a:gd name="T10" fmla="*/ 0 w 310"/>
                <a:gd name="T11" fmla="*/ 190 h 207"/>
                <a:gd name="T12" fmla="*/ 0 w 310"/>
                <a:gd name="T13" fmla="*/ 0 h 207"/>
                <a:gd name="T14" fmla="*/ 17 w 310"/>
                <a:gd name="T15" fmla="*/ 0 h 207"/>
                <a:gd name="T16" fmla="*/ 17 w 310"/>
                <a:gd name="T17" fmla="*/ 0 h 207"/>
                <a:gd name="T18" fmla="*/ 0 w 310"/>
                <a:gd name="T19" fmla="*/ 0 h 207"/>
                <a:gd name="T20" fmla="*/ 0 w 310"/>
                <a:gd name="T21" fmla="*/ 207 h 207"/>
                <a:gd name="T22" fmla="*/ 310 w 310"/>
                <a:gd name="T23" fmla="*/ 207 h 207"/>
                <a:gd name="T24" fmla="*/ 310 w 310"/>
                <a:gd name="T25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" h="207">
                  <a:moveTo>
                    <a:pt x="310" y="0"/>
                  </a:moveTo>
                  <a:lnTo>
                    <a:pt x="293" y="0"/>
                  </a:lnTo>
                  <a:lnTo>
                    <a:pt x="293" y="0"/>
                  </a:lnTo>
                  <a:lnTo>
                    <a:pt x="310" y="0"/>
                  </a:lnTo>
                  <a:lnTo>
                    <a:pt x="310" y="190"/>
                  </a:lnTo>
                  <a:lnTo>
                    <a:pt x="0" y="190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310" y="207"/>
                  </a:lnTo>
                  <a:lnTo>
                    <a:pt x="3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59" name="Freeform 117"/>
            <p:cNvSpPr>
              <a:spLocks/>
            </p:cNvSpPr>
            <p:nvPr/>
          </p:nvSpPr>
          <p:spPr bwMode="auto">
            <a:xfrm>
              <a:off x="4611688" y="5695950"/>
              <a:ext cx="355600" cy="82550"/>
            </a:xfrm>
            <a:custGeom>
              <a:avLst/>
              <a:gdLst>
                <a:gd name="T0" fmla="*/ 207 w 224"/>
                <a:gd name="T1" fmla="*/ 0 h 52"/>
                <a:gd name="T2" fmla="*/ 35 w 224"/>
                <a:gd name="T3" fmla="*/ 0 h 52"/>
                <a:gd name="T4" fmla="*/ 0 w 224"/>
                <a:gd name="T5" fmla="*/ 52 h 52"/>
                <a:gd name="T6" fmla="*/ 224 w 224"/>
                <a:gd name="T7" fmla="*/ 52 h 52"/>
                <a:gd name="T8" fmla="*/ 207 w 224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52">
                  <a:moveTo>
                    <a:pt x="207" y="0"/>
                  </a:moveTo>
                  <a:lnTo>
                    <a:pt x="35" y="0"/>
                  </a:lnTo>
                  <a:lnTo>
                    <a:pt x="0" y="52"/>
                  </a:lnTo>
                  <a:lnTo>
                    <a:pt x="224" y="52"/>
                  </a:lnTo>
                  <a:lnTo>
                    <a:pt x="2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0" name="Freeform 118"/>
            <p:cNvSpPr>
              <a:spLocks noEditPoints="1"/>
            </p:cNvSpPr>
            <p:nvPr/>
          </p:nvSpPr>
          <p:spPr bwMode="auto">
            <a:xfrm>
              <a:off x="4611688" y="5778500"/>
              <a:ext cx="382587" cy="80963"/>
            </a:xfrm>
            <a:custGeom>
              <a:avLst/>
              <a:gdLst>
                <a:gd name="T0" fmla="*/ 13 w 14"/>
                <a:gd name="T1" fmla="*/ 0 h 3"/>
                <a:gd name="T2" fmla="*/ 0 w 14"/>
                <a:gd name="T3" fmla="*/ 0 h 3"/>
                <a:gd name="T4" fmla="*/ 0 w 14"/>
                <a:gd name="T5" fmla="*/ 0 h 3"/>
                <a:gd name="T6" fmla="*/ 0 w 14"/>
                <a:gd name="T7" fmla="*/ 2 h 3"/>
                <a:gd name="T8" fmla="*/ 0 w 14"/>
                <a:gd name="T9" fmla="*/ 3 h 3"/>
                <a:gd name="T10" fmla="*/ 13 w 14"/>
                <a:gd name="T11" fmla="*/ 3 h 3"/>
                <a:gd name="T12" fmla="*/ 14 w 14"/>
                <a:gd name="T13" fmla="*/ 2 h 3"/>
                <a:gd name="T14" fmla="*/ 14 w 14"/>
                <a:gd name="T15" fmla="*/ 0 h 3"/>
                <a:gd name="T16" fmla="*/ 13 w 14"/>
                <a:gd name="T17" fmla="*/ 0 h 3"/>
                <a:gd name="T18" fmla="*/ 2 w 14"/>
                <a:gd name="T19" fmla="*/ 2 h 3"/>
                <a:gd name="T20" fmla="*/ 2 w 14"/>
                <a:gd name="T21" fmla="*/ 2 h 3"/>
                <a:gd name="T22" fmla="*/ 2 w 14"/>
                <a:gd name="T23" fmla="*/ 1 h 3"/>
                <a:gd name="T24" fmla="*/ 3 w 14"/>
                <a:gd name="T25" fmla="*/ 2 h 3"/>
                <a:gd name="T26" fmla="*/ 2 w 14"/>
                <a:gd name="T27" fmla="*/ 2 h 3"/>
                <a:gd name="T28" fmla="*/ 7 w 14"/>
                <a:gd name="T29" fmla="*/ 2 h 3"/>
                <a:gd name="T30" fmla="*/ 4 w 14"/>
                <a:gd name="T31" fmla="*/ 2 h 3"/>
                <a:gd name="T32" fmla="*/ 3 w 14"/>
                <a:gd name="T33" fmla="*/ 2 h 3"/>
                <a:gd name="T34" fmla="*/ 4 w 14"/>
                <a:gd name="T35" fmla="*/ 1 h 3"/>
                <a:gd name="T36" fmla="*/ 7 w 14"/>
                <a:gd name="T37" fmla="*/ 1 h 3"/>
                <a:gd name="T38" fmla="*/ 7 w 14"/>
                <a:gd name="T39" fmla="*/ 2 h 3"/>
                <a:gd name="T40" fmla="*/ 7 w 14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1" name="Freeform 119"/>
            <p:cNvSpPr>
              <a:spLocks noEditPoints="1"/>
            </p:cNvSpPr>
            <p:nvPr/>
          </p:nvSpPr>
          <p:spPr bwMode="auto">
            <a:xfrm>
              <a:off x="4611688" y="5888038"/>
              <a:ext cx="382587" cy="80963"/>
            </a:xfrm>
            <a:custGeom>
              <a:avLst/>
              <a:gdLst>
                <a:gd name="T0" fmla="*/ 13 w 14"/>
                <a:gd name="T1" fmla="*/ 0 h 3"/>
                <a:gd name="T2" fmla="*/ 0 w 14"/>
                <a:gd name="T3" fmla="*/ 0 h 3"/>
                <a:gd name="T4" fmla="*/ 0 w 14"/>
                <a:gd name="T5" fmla="*/ 0 h 3"/>
                <a:gd name="T6" fmla="*/ 0 w 14"/>
                <a:gd name="T7" fmla="*/ 2 h 3"/>
                <a:gd name="T8" fmla="*/ 0 w 14"/>
                <a:gd name="T9" fmla="*/ 3 h 3"/>
                <a:gd name="T10" fmla="*/ 13 w 14"/>
                <a:gd name="T11" fmla="*/ 3 h 3"/>
                <a:gd name="T12" fmla="*/ 14 w 14"/>
                <a:gd name="T13" fmla="*/ 2 h 3"/>
                <a:gd name="T14" fmla="*/ 14 w 14"/>
                <a:gd name="T15" fmla="*/ 0 h 3"/>
                <a:gd name="T16" fmla="*/ 13 w 14"/>
                <a:gd name="T17" fmla="*/ 0 h 3"/>
                <a:gd name="T18" fmla="*/ 2 w 14"/>
                <a:gd name="T19" fmla="*/ 2 h 3"/>
                <a:gd name="T20" fmla="*/ 2 w 14"/>
                <a:gd name="T21" fmla="*/ 1 h 3"/>
                <a:gd name="T22" fmla="*/ 2 w 14"/>
                <a:gd name="T23" fmla="*/ 1 h 3"/>
                <a:gd name="T24" fmla="*/ 2 w 14"/>
                <a:gd name="T25" fmla="*/ 1 h 3"/>
                <a:gd name="T26" fmla="*/ 2 w 14"/>
                <a:gd name="T27" fmla="*/ 2 h 3"/>
                <a:gd name="T28" fmla="*/ 7 w 14"/>
                <a:gd name="T29" fmla="*/ 2 h 3"/>
                <a:gd name="T30" fmla="*/ 3 w 14"/>
                <a:gd name="T31" fmla="*/ 2 h 3"/>
                <a:gd name="T32" fmla="*/ 3 w 14"/>
                <a:gd name="T33" fmla="*/ 1 h 3"/>
                <a:gd name="T34" fmla="*/ 3 w 14"/>
                <a:gd name="T35" fmla="*/ 1 h 3"/>
                <a:gd name="T36" fmla="*/ 7 w 14"/>
                <a:gd name="T37" fmla="*/ 1 h 3"/>
                <a:gd name="T38" fmla="*/ 7 w 14"/>
                <a:gd name="T39" fmla="*/ 1 h 3"/>
                <a:gd name="T40" fmla="*/ 7 w 14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2" name="Freeform 120"/>
            <p:cNvSpPr>
              <a:spLocks noEditPoints="1"/>
            </p:cNvSpPr>
            <p:nvPr/>
          </p:nvSpPr>
          <p:spPr bwMode="auto">
            <a:xfrm>
              <a:off x="4611688" y="5969000"/>
              <a:ext cx="382587" cy="82550"/>
            </a:xfrm>
            <a:custGeom>
              <a:avLst/>
              <a:gdLst>
                <a:gd name="T0" fmla="*/ 13 w 14"/>
                <a:gd name="T1" fmla="*/ 1 h 3"/>
                <a:gd name="T2" fmla="*/ 0 w 14"/>
                <a:gd name="T3" fmla="*/ 1 h 3"/>
                <a:gd name="T4" fmla="*/ 0 w 14"/>
                <a:gd name="T5" fmla="*/ 0 h 3"/>
                <a:gd name="T6" fmla="*/ 0 w 14"/>
                <a:gd name="T7" fmla="*/ 2 h 3"/>
                <a:gd name="T8" fmla="*/ 0 w 14"/>
                <a:gd name="T9" fmla="*/ 3 h 3"/>
                <a:gd name="T10" fmla="*/ 13 w 14"/>
                <a:gd name="T11" fmla="*/ 3 h 3"/>
                <a:gd name="T12" fmla="*/ 14 w 14"/>
                <a:gd name="T13" fmla="*/ 2 h 3"/>
                <a:gd name="T14" fmla="*/ 14 w 14"/>
                <a:gd name="T15" fmla="*/ 0 h 3"/>
                <a:gd name="T16" fmla="*/ 13 w 14"/>
                <a:gd name="T17" fmla="*/ 1 h 3"/>
                <a:gd name="T18" fmla="*/ 2 w 14"/>
                <a:gd name="T19" fmla="*/ 2 h 3"/>
                <a:gd name="T20" fmla="*/ 2 w 14"/>
                <a:gd name="T21" fmla="*/ 2 h 3"/>
                <a:gd name="T22" fmla="*/ 2 w 14"/>
                <a:gd name="T23" fmla="*/ 1 h 3"/>
                <a:gd name="T24" fmla="*/ 2 w 14"/>
                <a:gd name="T25" fmla="*/ 2 h 3"/>
                <a:gd name="T26" fmla="*/ 2 w 14"/>
                <a:gd name="T27" fmla="*/ 2 h 3"/>
                <a:gd name="T28" fmla="*/ 7 w 14"/>
                <a:gd name="T29" fmla="*/ 2 h 3"/>
                <a:gd name="T30" fmla="*/ 3 w 14"/>
                <a:gd name="T31" fmla="*/ 2 h 3"/>
                <a:gd name="T32" fmla="*/ 3 w 14"/>
                <a:gd name="T33" fmla="*/ 2 h 3"/>
                <a:gd name="T34" fmla="*/ 3 w 14"/>
                <a:gd name="T35" fmla="*/ 2 h 3"/>
                <a:gd name="T36" fmla="*/ 7 w 14"/>
                <a:gd name="T37" fmla="*/ 2 h 3"/>
                <a:gd name="T38" fmla="*/ 7 w 14"/>
                <a:gd name="T39" fmla="*/ 2 h 3"/>
                <a:gd name="T40" fmla="*/ 7 w 14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3">
                  <a:moveTo>
                    <a:pt x="13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1"/>
                    <a:pt x="13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0" name="组合 409"/>
          <p:cNvGrpSpPr/>
          <p:nvPr/>
        </p:nvGrpSpPr>
        <p:grpSpPr>
          <a:xfrm>
            <a:off x="6057004" y="5896149"/>
            <a:ext cx="709612" cy="519112"/>
            <a:chOff x="5459413" y="5751513"/>
            <a:chExt cx="709612" cy="51911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3" name="Freeform 41"/>
            <p:cNvSpPr>
              <a:spLocks/>
            </p:cNvSpPr>
            <p:nvPr/>
          </p:nvSpPr>
          <p:spPr bwMode="auto">
            <a:xfrm>
              <a:off x="5459413" y="5751513"/>
              <a:ext cx="409575" cy="53975"/>
            </a:xfrm>
            <a:custGeom>
              <a:avLst/>
              <a:gdLst>
                <a:gd name="T0" fmla="*/ 224 w 258"/>
                <a:gd name="T1" fmla="*/ 0 h 34"/>
                <a:gd name="T2" fmla="*/ 52 w 258"/>
                <a:gd name="T3" fmla="*/ 0 h 34"/>
                <a:gd name="T4" fmla="*/ 0 w 258"/>
                <a:gd name="T5" fmla="*/ 34 h 34"/>
                <a:gd name="T6" fmla="*/ 258 w 258"/>
                <a:gd name="T7" fmla="*/ 34 h 34"/>
                <a:gd name="T8" fmla="*/ 224 w 25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4">
                  <a:moveTo>
                    <a:pt x="224" y="0"/>
                  </a:moveTo>
                  <a:lnTo>
                    <a:pt x="52" y="0"/>
                  </a:lnTo>
                  <a:lnTo>
                    <a:pt x="0" y="34"/>
                  </a:lnTo>
                  <a:lnTo>
                    <a:pt x="258" y="34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4" name="Freeform 42"/>
            <p:cNvSpPr>
              <a:spLocks/>
            </p:cNvSpPr>
            <p:nvPr/>
          </p:nvSpPr>
          <p:spPr bwMode="auto">
            <a:xfrm>
              <a:off x="5786438" y="5832475"/>
              <a:ext cx="382587" cy="328613"/>
            </a:xfrm>
            <a:custGeom>
              <a:avLst/>
              <a:gdLst>
                <a:gd name="T0" fmla="*/ 173 w 241"/>
                <a:gd name="T1" fmla="*/ 207 h 207"/>
                <a:gd name="T2" fmla="*/ 241 w 241"/>
                <a:gd name="T3" fmla="*/ 173 h 207"/>
                <a:gd name="T4" fmla="*/ 173 w 241"/>
                <a:gd name="T5" fmla="*/ 0 h 207"/>
                <a:gd name="T6" fmla="*/ 0 w 241"/>
                <a:gd name="T7" fmla="*/ 52 h 207"/>
                <a:gd name="T8" fmla="*/ 0 w 241"/>
                <a:gd name="T9" fmla="*/ 86 h 207"/>
                <a:gd name="T10" fmla="*/ 35 w 241"/>
                <a:gd name="T11" fmla="*/ 86 h 207"/>
                <a:gd name="T12" fmla="*/ 18 w 241"/>
                <a:gd name="T13" fmla="*/ 69 h 207"/>
                <a:gd name="T14" fmla="*/ 173 w 241"/>
                <a:gd name="T15" fmla="*/ 17 h 207"/>
                <a:gd name="T16" fmla="*/ 207 w 241"/>
                <a:gd name="T17" fmla="*/ 138 h 207"/>
                <a:gd name="T18" fmla="*/ 173 w 241"/>
                <a:gd name="T19" fmla="*/ 155 h 207"/>
                <a:gd name="T20" fmla="*/ 173 w 241"/>
                <a:gd name="T2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207">
                  <a:moveTo>
                    <a:pt x="173" y="207"/>
                  </a:moveTo>
                  <a:lnTo>
                    <a:pt x="241" y="173"/>
                  </a:lnTo>
                  <a:lnTo>
                    <a:pt x="173" y="0"/>
                  </a:lnTo>
                  <a:lnTo>
                    <a:pt x="0" y="52"/>
                  </a:lnTo>
                  <a:lnTo>
                    <a:pt x="0" y="86"/>
                  </a:lnTo>
                  <a:lnTo>
                    <a:pt x="35" y="86"/>
                  </a:lnTo>
                  <a:lnTo>
                    <a:pt x="18" y="69"/>
                  </a:lnTo>
                  <a:lnTo>
                    <a:pt x="173" y="17"/>
                  </a:lnTo>
                  <a:lnTo>
                    <a:pt x="207" y="138"/>
                  </a:lnTo>
                  <a:lnTo>
                    <a:pt x="173" y="155"/>
                  </a:lnTo>
                  <a:lnTo>
                    <a:pt x="173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5" name="Freeform 43"/>
            <p:cNvSpPr>
              <a:spLocks noEditPoints="1"/>
            </p:cNvSpPr>
            <p:nvPr/>
          </p:nvSpPr>
          <p:spPr bwMode="auto">
            <a:xfrm>
              <a:off x="5459413" y="5832475"/>
              <a:ext cx="436562" cy="109538"/>
            </a:xfrm>
            <a:custGeom>
              <a:avLst/>
              <a:gdLst>
                <a:gd name="T0" fmla="*/ 0 w 16"/>
                <a:gd name="T1" fmla="*/ 4 h 4"/>
                <a:gd name="T2" fmla="*/ 12 w 16"/>
                <a:gd name="T3" fmla="*/ 4 h 4"/>
                <a:gd name="T4" fmla="*/ 11 w 16"/>
                <a:gd name="T5" fmla="*/ 3 h 4"/>
                <a:gd name="T6" fmla="*/ 16 w 16"/>
                <a:gd name="T7" fmla="*/ 1 h 4"/>
                <a:gd name="T8" fmla="*/ 16 w 16"/>
                <a:gd name="T9" fmla="*/ 0 h 4"/>
                <a:gd name="T10" fmla="*/ 15 w 16"/>
                <a:gd name="T11" fmla="*/ 0 h 4"/>
                <a:gd name="T12" fmla="*/ 0 w 16"/>
                <a:gd name="T13" fmla="*/ 0 h 4"/>
                <a:gd name="T14" fmla="*/ 0 w 16"/>
                <a:gd name="T15" fmla="*/ 0 h 4"/>
                <a:gd name="T16" fmla="*/ 0 w 16"/>
                <a:gd name="T17" fmla="*/ 2 h 4"/>
                <a:gd name="T18" fmla="*/ 0 w 16"/>
                <a:gd name="T19" fmla="*/ 4 h 4"/>
                <a:gd name="T20" fmla="*/ 4 w 16"/>
                <a:gd name="T21" fmla="*/ 1 h 4"/>
                <a:gd name="T22" fmla="*/ 8 w 16"/>
                <a:gd name="T23" fmla="*/ 1 h 4"/>
                <a:gd name="T24" fmla="*/ 8 w 16"/>
                <a:gd name="T25" fmla="*/ 1 h 4"/>
                <a:gd name="T26" fmla="*/ 8 w 16"/>
                <a:gd name="T27" fmla="*/ 2 h 4"/>
                <a:gd name="T28" fmla="*/ 4 w 16"/>
                <a:gd name="T29" fmla="*/ 2 h 4"/>
                <a:gd name="T30" fmla="*/ 4 w 16"/>
                <a:gd name="T31" fmla="*/ 1 h 4"/>
                <a:gd name="T32" fmla="*/ 4 w 16"/>
                <a:gd name="T33" fmla="*/ 1 h 4"/>
                <a:gd name="T34" fmla="*/ 3 w 16"/>
                <a:gd name="T35" fmla="*/ 1 h 4"/>
                <a:gd name="T36" fmla="*/ 3 w 16"/>
                <a:gd name="T37" fmla="*/ 1 h 4"/>
                <a:gd name="T38" fmla="*/ 3 w 16"/>
                <a:gd name="T39" fmla="*/ 2 h 4"/>
                <a:gd name="T40" fmla="*/ 2 w 16"/>
                <a:gd name="T41" fmla="*/ 1 h 4"/>
                <a:gd name="T42" fmla="*/ 3 w 16"/>
                <a:gd name="T4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4">
                  <a:moveTo>
                    <a:pt x="0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6" name="Freeform 44"/>
            <p:cNvSpPr>
              <a:spLocks noEditPoints="1"/>
            </p:cNvSpPr>
            <p:nvPr/>
          </p:nvSpPr>
          <p:spPr bwMode="auto">
            <a:xfrm>
              <a:off x="5459413" y="5942013"/>
              <a:ext cx="327025" cy="109538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0 h 4"/>
                <a:gd name="T4" fmla="*/ 0 w 12"/>
                <a:gd name="T5" fmla="*/ 0 h 4"/>
                <a:gd name="T6" fmla="*/ 0 w 12"/>
                <a:gd name="T7" fmla="*/ 2 h 4"/>
                <a:gd name="T8" fmla="*/ 0 w 12"/>
                <a:gd name="T9" fmla="*/ 4 h 4"/>
                <a:gd name="T10" fmla="*/ 10 w 12"/>
                <a:gd name="T11" fmla="*/ 4 h 4"/>
                <a:gd name="T12" fmla="*/ 10 w 12"/>
                <a:gd name="T13" fmla="*/ 1 h 4"/>
                <a:gd name="T14" fmla="*/ 12 w 12"/>
                <a:gd name="T15" fmla="*/ 1 h 4"/>
                <a:gd name="T16" fmla="*/ 12 w 12"/>
                <a:gd name="T17" fmla="*/ 0 h 4"/>
                <a:gd name="T18" fmla="*/ 3 w 12"/>
                <a:gd name="T19" fmla="*/ 2 h 4"/>
                <a:gd name="T20" fmla="*/ 2 w 12"/>
                <a:gd name="T21" fmla="*/ 2 h 4"/>
                <a:gd name="T22" fmla="*/ 3 w 12"/>
                <a:gd name="T23" fmla="*/ 1 h 4"/>
                <a:gd name="T24" fmla="*/ 3 w 12"/>
                <a:gd name="T25" fmla="*/ 2 h 4"/>
                <a:gd name="T26" fmla="*/ 3 w 12"/>
                <a:gd name="T27" fmla="*/ 2 h 4"/>
                <a:gd name="T28" fmla="*/ 8 w 12"/>
                <a:gd name="T29" fmla="*/ 2 h 4"/>
                <a:gd name="T30" fmla="*/ 4 w 12"/>
                <a:gd name="T31" fmla="*/ 2 h 4"/>
                <a:gd name="T32" fmla="*/ 4 w 12"/>
                <a:gd name="T33" fmla="*/ 2 h 4"/>
                <a:gd name="T34" fmla="*/ 4 w 12"/>
                <a:gd name="T35" fmla="*/ 2 h 4"/>
                <a:gd name="T36" fmla="*/ 8 w 12"/>
                <a:gd name="T37" fmla="*/ 2 h 4"/>
                <a:gd name="T38" fmla="*/ 8 w 12"/>
                <a:gd name="T39" fmla="*/ 2 h 4"/>
                <a:gd name="T40" fmla="*/ 8 w 1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2" y="1"/>
                    <a:pt x="12" y="1"/>
                  </a:cubicBezTo>
                  <a:lnTo>
                    <a:pt x="12" y="0"/>
                  </a:ln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7" name="Freeform 45"/>
            <p:cNvSpPr>
              <a:spLocks noEditPoints="1"/>
            </p:cNvSpPr>
            <p:nvPr/>
          </p:nvSpPr>
          <p:spPr bwMode="auto">
            <a:xfrm>
              <a:off x="5732463" y="5969000"/>
              <a:ext cx="300037" cy="301625"/>
            </a:xfrm>
            <a:custGeom>
              <a:avLst/>
              <a:gdLst>
                <a:gd name="T0" fmla="*/ 0 w 189"/>
                <a:gd name="T1" fmla="*/ 190 h 190"/>
                <a:gd name="T2" fmla="*/ 189 w 189"/>
                <a:gd name="T3" fmla="*/ 190 h 190"/>
                <a:gd name="T4" fmla="*/ 189 w 189"/>
                <a:gd name="T5" fmla="*/ 0 h 190"/>
                <a:gd name="T6" fmla="*/ 0 w 189"/>
                <a:gd name="T7" fmla="*/ 0 h 190"/>
                <a:gd name="T8" fmla="*/ 0 w 189"/>
                <a:gd name="T9" fmla="*/ 190 h 190"/>
                <a:gd name="T10" fmla="*/ 17 w 189"/>
                <a:gd name="T11" fmla="*/ 18 h 190"/>
                <a:gd name="T12" fmla="*/ 172 w 189"/>
                <a:gd name="T13" fmla="*/ 18 h 190"/>
                <a:gd name="T14" fmla="*/ 172 w 189"/>
                <a:gd name="T15" fmla="*/ 138 h 190"/>
                <a:gd name="T16" fmla="*/ 17 w 189"/>
                <a:gd name="T17" fmla="*/ 138 h 190"/>
                <a:gd name="T18" fmla="*/ 17 w 189"/>
                <a:gd name="T19" fmla="*/ 1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0">
                  <a:moveTo>
                    <a:pt x="0" y="190"/>
                  </a:moveTo>
                  <a:lnTo>
                    <a:pt x="189" y="190"/>
                  </a:lnTo>
                  <a:lnTo>
                    <a:pt x="189" y="0"/>
                  </a:lnTo>
                  <a:lnTo>
                    <a:pt x="0" y="0"/>
                  </a:lnTo>
                  <a:lnTo>
                    <a:pt x="0" y="190"/>
                  </a:lnTo>
                  <a:close/>
                  <a:moveTo>
                    <a:pt x="17" y="18"/>
                  </a:moveTo>
                  <a:lnTo>
                    <a:pt x="172" y="18"/>
                  </a:lnTo>
                  <a:lnTo>
                    <a:pt x="172" y="138"/>
                  </a:lnTo>
                  <a:lnTo>
                    <a:pt x="17" y="138"/>
                  </a:ln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3" name="Freeform 121"/>
            <p:cNvSpPr>
              <a:spLocks/>
            </p:cNvSpPr>
            <p:nvPr/>
          </p:nvSpPr>
          <p:spPr bwMode="auto">
            <a:xfrm>
              <a:off x="5459413" y="5751513"/>
              <a:ext cx="409575" cy="53975"/>
            </a:xfrm>
            <a:custGeom>
              <a:avLst/>
              <a:gdLst>
                <a:gd name="T0" fmla="*/ 224 w 258"/>
                <a:gd name="T1" fmla="*/ 0 h 34"/>
                <a:gd name="T2" fmla="*/ 52 w 258"/>
                <a:gd name="T3" fmla="*/ 0 h 34"/>
                <a:gd name="T4" fmla="*/ 0 w 258"/>
                <a:gd name="T5" fmla="*/ 34 h 34"/>
                <a:gd name="T6" fmla="*/ 258 w 258"/>
                <a:gd name="T7" fmla="*/ 34 h 34"/>
                <a:gd name="T8" fmla="*/ 224 w 25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4">
                  <a:moveTo>
                    <a:pt x="224" y="0"/>
                  </a:moveTo>
                  <a:lnTo>
                    <a:pt x="52" y="0"/>
                  </a:lnTo>
                  <a:lnTo>
                    <a:pt x="0" y="34"/>
                  </a:lnTo>
                  <a:lnTo>
                    <a:pt x="258" y="34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4" name="Freeform 122"/>
            <p:cNvSpPr>
              <a:spLocks/>
            </p:cNvSpPr>
            <p:nvPr/>
          </p:nvSpPr>
          <p:spPr bwMode="auto">
            <a:xfrm>
              <a:off x="5786438" y="5832475"/>
              <a:ext cx="382587" cy="328613"/>
            </a:xfrm>
            <a:custGeom>
              <a:avLst/>
              <a:gdLst>
                <a:gd name="T0" fmla="*/ 155 w 241"/>
                <a:gd name="T1" fmla="*/ 207 h 207"/>
                <a:gd name="T2" fmla="*/ 241 w 241"/>
                <a:gd name="T3" fmla="*/ 173 h 207"/>
                <a:gd name="T4" fmla="*/ 173 w 241"/>
                <a:gd name="T5" fmla="*/ 0 h 207"/>
                <a:gd name="T6" fmla="*/ 0 w 241"/>
                <a:gd name="T7" fmla="*/ 52 h 207"/>
                <a:gd name="T8" fmla="*/ 0 w 241"/>
                <a:gd name="T9" fmla="*/ 86 h 207"/>
                <a:gd name="T10" fmla="*/ 35 w 241"/>
                <a:gd name="T11" fmla="*/ 86 h 207"/>
                <a:gd name="T12" fmla="*/ 18 w 241"/>
                <a:gd name="T13" fmla="*/ 69 h 207"/>
                <a:gd name="T14" fmla="*/ 173 w 241"/>
                <a:gd name="T15" fmla="*/ 17 h 207"/>
                <a:gd name="T16" fmla="*/ 207 w 241"/>
                <a:gd name="T17" fmla="*/ 138 h 207"/>
                <a:gd name="T18" fmla="*/ 155 w 241"/>
                <a:gd name="T19" fmla="*/ 155 h 207"/>
                <a:gd name="T20" fmla="*/ 155 w 241"/>
                <a:gd name="T2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207">
                  <a:moveTo>
                    <a:pt x="155" y="207"/>
                  </a:moveTo>
                  <a:lnTo>
                    <a:pt x="241" y="173"/>
                  </a:lnTo>
                  <a:lnTo>
                    <a:pt x="173" y="0"/>
                  </a:lnTo>
                  <a:lnTo>
                    <a:pt x="0" y="52"/>
                  </a:lnTo>
                  <a:lnTo>
                    <a:pt x="0" y="86"/>
                  </a:lnTo>
                  <a:lnTo>
                    <a:pt x="35" y="86"/>
                  </a:lnTo>
                  <a:lnTo>
                    <a:pt x="18" y="69"/>
                  </a:lnTo>
                  <a:lnTo>
                    <a:pt x="173" y="17"/>
                  </a:lnTo>
                  <a:lnTo>
                    <a:pt x="207" y="138"/>
                  </a:lnTo>
                  <a:lnTo>
                    <a:pt x="155" y="155"/>
                  </a:lnTo>
                  <a:lnTo>
                    <a:pt x="155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5" name="Freeform 123"/>
            <p:cNvSpPr>
              <a:spLocks noEditPoints="1"/>
            </p:cNvSpPr>
            <p:nvPr/>
          </p:nvSpPr>
          <p:spPr bwMode="auto">
            <a:xfrm>
              <a:off x="5459413" y="5832475"/>
              <a:ext cx="409575" cy="109538"/>
            </a:xfrm>
            <a:custGeom>
              <a:avLst/>
              <a:gdLst>
                <a:gd name="T0" fmla="*/ 0 w 15"/>
                <a:gd name="T1" fmla="*/ 4 h 4"/>
                <a:gd name="T2" fmla="*/ 11 w 15"/>
                <a:gd name="T3" fmla="*/ 4 h 4"/>
                <a:gd name="T4" fmla="*/ 11 w 15"/>
                <a:gd name="T5" fmla="*/ 3 h 4"/>
                <a:gd name="T6" fmla="*/ 15 w 15"/>
                <a:gd name="T7" fmla="*/ 1 h 4"/>
                <a:gd name="T8" fmla="*/ 15 w 15"/>
                <a:gd name="T9" fmla="*/ 0 h 4"/>
                <a:gd name="T10" fmla="*/ 15 w 15"/>
                <a:gd name="T11" fmla="*/ 0 h 4"/>
                <a:gd name="T12" fmla="*/ 0 w 15"/>
                <a:gd name="T13" fmla="*/ 0 h 4"/>
                <a:gd name="T14" fmla="*/ 0 w 15"/>
                <a:gd name="T15" fmla="*/ 0 h 4"/>
                <a:gd name="T16" fmla="*/ 0 w 15"/>
                <a:gd name="T17" fmla="*/ 2 h 4"/>
                <a:gd name="T18" fmla="*/ 0 w 15"/>
                <a:gd name="T19" fmla="*/ 4 h 4"/>
                <a:gd name="T20" fmla="*/ 4 w 15"/>
                <a:gd name="T21" fmla="*/ 1 h 4"/>
                <a:gd name="T22" fmla="*/ 8 w 15"/>
                <a:gd name="T23" fmla="*/ 1 h 4"/>
                <a:gd name="T24" fmla="*/ 8 w 15"/>
                <a:gd name="T25" fmla="*/ 1 h 4"/>
                <a:gd name="T26" fmla="*/ 8 w 15"/>
                <a:gd name="T27" fmla="*/ 2 h 4"/>
                <a:gd name="T28" fmla="*/ 4 w 15"/>
                <a:gd name="T29" fmla="*/ 2 h 4"/>
                <a:gd name="T30" fmla="*/ 4 w 15"/>
                <a:gd name="T31" fmla="*/ 1 h 4"/>
                <a:gd name="T32" fmla="*/ 4 w 15"/>
                <a:gd name="T33" fmla="*/ 1 h 4"/>
                <a:gd name="T34" fmla="*/ 2 w 15"/>
                <a:gd name="T35" fmla="*/ 1 h 4"/>
                <a:gd name="T36" fmla="*/ 3 w 15"/>
                <a:gd name="T37" fmla="*/ 1 h 4"/>
                <a:gd name="T38" fmla="*/ 2 w 15"/>
                <a:gd name="T39" fmla="*/ 2 h 4"/>
                <a:gd name="T40" fmla="*/ 2 w 15"/>
                <a:gd name="T41" fmla="*/ 1 h 4"/>
                <a:gd name="T42" fmla="*/ 2 w 15"/>
                <a:gd name="T4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6" name="Freeform 124"/>
            <p:cNvSpPr>
              <a:spLocks noEditPoints="1"/>
            </p:cNvSpPr>
            <p:nvPr/>
          </p:nvSpPr>
          <p:spPr bwMode="auto">
            <a:xfrm>
              <a:off x="5459413" y="5942013"/>
              <a:ext cx="327025" cy="109538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0 h 4"/>
                <a:gd name="T4" fmla="*/ 0 w 12"/>
                <a:gd name="T5" fmla="*/ 0 h 4"/>
                <a:gd name="T6" fmla="*/ 0 w 12"/>
                <a:gd name="T7" fmla="*/ 2 h 4"/>
                <a:gd name="T8" fmla="*/ 0 w 12"/>
                <a:gd name="T9" fmla="*/ 4 h 4"/>
                <a:gd name="T10" fmla="*/ 9 w 12"/>
                <a:gd name="T11" fmla="*/ 4 h 4"/>
                <a:gd name="T12" fmla="*/ 9 w 12"/>
                <a:gd name="T13" fmla="*/ 1 h 4"/>
                <a:gd name="T14" fmla="*/ 12 w 12"/>
                <a:gd name="T15" fmla="*/ 1 h 4"/>
                <a:gd name="T16" fmla="*/ 12 w 12"/>
                <a:gd name="T17" fmla="*/ 0 h 4"/>
                <a:gd name="T18" fmla="*/ 2 w 12"/>
                <a:gd name="T19" fmla="*/ 2 h 4"/>
                <a:gd name="T20" fmla="*/ 2 w 12"/>
                <a:gd name="T21" fmla="*/ 2 h 4"/>
                <a:gd name="T22" fmla="*/ 2 w 12"/>
                <a:gd name="T23" fmla="*/ 1 h 4"/>
                <a:gd name="T24" fmla="*/ 3 w 12"/>
                <a:gd name="T25" fmla="*/ 2 h 4"/>
                <a:gd name="T26" fmla="*/ 2 w 12"/>
                <a:gd name="T27" fmla="*/ 2 h 4"/>
                <a:gd name="T28" fmla="*/ 8 w 12"/>
                <a:gd name="T29" fmla="*/ 2 h 4"/>
                <a:gd name="T30" fmla="*/ 4 w 12"/>
                <a:gd name="T31" fmla="*/ 2 h 4"/>
                <a:gd name="T32" fmla="*/ 4 w 12"/>
                <a:gd name="T33" fmla="*/ 2 h 4"/>
                <a:gd name="T34" fmla="*/ 4 w 12"/>
                <a:gd name="T35" fmla="*/ 2 h 4"/>
                <a:gd name="T36" fmla="*/ 8 w 12"/>
                <a:gd name="T37" fmla="*/ 2 h 4"/>
                <a:gd name="T38" fmla="*/ 8 w 12"/>
                <a:gd name="T39" fmla="*/ 2 h 4"/>
                <a:gd name="T40" fmla="*/ 8 w 1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4"/>
                    <a:pt x="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1"/>
                    <a:pt x="12" y="1"/>
                    <a:pt x="12" y="1"/>
                  </a:cubicBezTo>
                  <a:lnTo>
                    <a:pt x="12" y="0"/>
                  </a:ln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lose/>
                  <a:moveTo>
                    <a:pt x="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7" name="Freeform 125"/>
            <p:cNvSpPr>
              <a:spLocks noEditPoints="1"/>
            </p:cNvSpPr>
            <p:nvPr/>
          </p:nvSpPr>
          <p:spPr bwMode="auto">
            <a:xfrm>
              <a:off x="5732463" y="5969000"/>
              <a:ext cx="300037" cy="301625"/>
            </a:xfrm>
            <a:custGeom>
              <a:avLst/>
              <a:gdLst>
                <a:gd name="T0" fmla="*/ 0 w 189"/>
                <a:gd name="T1" fmla="*/ 190 h 190"/>
                <a:gd name="T2" fmla="*/ 189 w 189"/>
                <a:gd name="T3" fmla="*/ 190 h 190"/>
                <a:gd name="T4" fmla="*/ 189 w 189"/>
                <a:gd name="T5" fmla="*/ 0 h 190"/>
                <a:gd name="T6" fmla="*/ 0 w 189"/>
                <a:gd name="T7" fmla="*/ 0 h 190"/>
                <a:gd name="T8" fmla="*/ 0 w 189"/>
                <a:gd name="T9" fmla="*/ 190 h 190"/>
                <a:gd name="T10" fmla="*/ 17 w 189"/>
                <a:gd name="T11" fmla="*/ 18 h 190"/>
                <a:gd name="T12" fmla="*/ 172 w 189"/>
                <a:gd name="T13" fmla="*/ 18 h 190"/>
                <a:gd name="T14" fmla="*/ 172 w 189"/>
                <a:gd name="T15" fmla="*/ 138 h 190"/>
                <a:gd name="T16" fmla="*/ 17 w 189"/>
                <a:gd name="T17" fmla="*/ 138 h 190"/>
                <a:gd name="T18" fmla="*/ 17 w 189"/>
                <a:gd name="T19" fmla="*/ 1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0">
                  <a:moveTo>
                    <a:pt x="0" y="190"/>
                  </a:moveTo>
                  <a:lnTo>
                    <a:pt x="189" y="190"/>
                  </a:lnTo>
                  <a:lnTo>
                    <a:pt x="189" y="0"/>
                  </a:lnTo>
                  <a:lnTo>
                    <a:pt x="0" y="0"/>
                  </a:lnTo>
                  <a:lnTo>
                    <a:pt x="0" y="190"/>
                  </a:lnTo>
                  <a:close/>
                  <a:moveTo>
                    <a:pt x="17" y="18"/>
                  </a:moveTo>
                  <a:lnTo>
                    <a:pt x="172" y="18"/>
                  </a:lnTo>
                  <a:lnTo>
                    <a:pt x="172" y="138"/>
                  </a:lnTo>
                  <a:lnTo>
                    <a:pt x="17" y="138"/>
                  </a:ln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5882553" y="3798129"/>
            <a:ext cx="655637" cy="492125"/>
            <a:chOff x="5486400" y="3808413"/>
            <a:chExt cx="655637" cy="492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8" name="Freeform 46"/>
            <p:cNvSpPr>
              <a:spLocks/>
            </p:cNvSpPr>
            <p:nvPr/>
          </p:nvSpPr>
          <p:spPr bwMode="auto">
            <a:xfrm>
              <a:off x="5486400" y="3808413"/>
              <a:ext cx="382587" cy="82550"/>
            </a:xfrm>
            <a:custGeom>
              <a:avLst/>
              <a:gdLst>
                <a:gd name="T0" fmla="*/ 224 w 241"/>
                <a:gd name="T1" fmla="*/ 0 h 52"/>
                <a:gd name="T2" fmla="*/ 35 w 241"/>
                <a:gd name="T3" fmla="*/ 0 h 52"/>
                <a:gd name="T4" fmla="*/ 0 w 241"/>
                <a:gd name="T5" fmla="*/ 52 h 52"/>
                <a:gd name="T6" fmla="*/ 241 w 241"/>
                <a:gd name="T7" fmla="*/ 52 h 52"/>
                <a:gd name="T8" fmla="*/ 224 w 24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2">
                  <a:moveTo>
                    <a:pt x="224" y="0"/>
                  </a:moveTo>
                  <a:lnTo>
                    <a:pt x="35" y="0"/>
                  </a:lnTo>
                  <a:lnTo>
                    <a:pt x="0" y="52"/>
                  </a:lnTo>
                  <a:lnTo>
                    <a:pt x="241" y="52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89" name="Oval 47"/>
            <p:cNvSpPr>
              <a:spLocks noChangeArrowheads="1"/>
            </p:cNvSpPr>
            <p:nvPr/>
          </p:nvSpPr>
          <p:spPr bwMode="auto">
            <a:xfrm>
              <a:off x="5895975" y="4027488"/>
              <a:ext cx="1587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0" name="Freeform 48"/>
            <p:cNvSpPr>
              <a:spLocks noEditPoints="1"/>
            </p:cNvSpPr>
            <p:nvPr/>
          </p:nvSpPr>
          <p:spPr bwMode="auto">
            <a:xfrm>
              <a:off x="5486400" y="3890963"/>
              <a:ext cx="409575" cy="109538"/>
            </a:xfrm>
            <a:custGeom>
              <a:avLst/>
              <a:gdLst>
                <a:gd name="T0" fmla="*/ 0 w 15"/>
                <a:gd name="T1" fmla="*/ 4 h 4"/>
                <a:gd name="T2" fmla="*/ 14 w 15"/>
                <a:gd name="T3" fmla="*/ 4 h 4"/>
                <a:gd name="T4" fmla="*/ 14 w 15"/>
                <a:gd name="T5" fmla="*/ 4 h 4"/>
                <a:gd name="T6" fmla="*/ 14 w 15"/>
                <a:gd name="T7" fmla="*/ 1 h 4"/>
                <a:gd name="T8" fmla="*/ 15 w 15"/>
                <a:gd name="T9" fmla="*/ 1 h 4"/>
                <a:gd name="T10" fmla="*/ 15 w 15"/>
                <a:gd name="T11" fmla="*/ 0 h 4"/>
                <a:gd name="T12" fmla="*/ 0 w 15"/>
                <a:gd name="T13" fmla="*/ 0 h 4"/>
                <a:gd name="T14" fmla="*/ 0 w 15"/>
                <a:gd name="T15" fmla="*/ 1 h 4"/>
                <a:gd name="T16" fmla="*/ 0 w 15"/>
                <a:gd name="T17" fmla="*/ 3 h 4"/>
                <a:gd name="T18" fmla="*/ 0 w 15"/>
                <a:gd name="T19" fmla="*/ 4 h 4"/>
                <a:gd name="T20" fmla="*/ 4 w 15"/>
                <a:gd name="T21" fmla="*/ 2 h 4"/>
                <a:gd name="T22" fmla="*/ 7 w 15"/>
                <a:gd name="T23" fmla="*/ 2 h 4"/>
                <a:gd name="T24" fmla="*/ 8 w 15"/>
                <a:gd name="T25" fmla="*/ 2 h 4"/>
                <a:gd name="T26" fmla="*/ 7 w 15"/>
                <a:gd name="T27" fmla="*/ 2 h 4"/>
                <a:gd name="T28" fmla="*/ 4 w 15"/>
                <a:gd name="T29" fmla="*/ 2 h 4"/>
                <a:gd name="T30" fmla="*/ 3 w 15"/>
                <a:gd name="T31" fmla="*/ 2 h 4"/>
                <a:gd name="T32" fmla="*/ 4 w 15"/>
                <a:gd name="T33" fmla="*/ 2 h 4"/>
                <a:gd name="T34" fmla="*/ 2 w 15"/>
                <a:gd name="T35" fmla="*/ 2 h 4"/>
                <a:gd name="T36" fmla="*/ 3 w 15"/>
                <a:gd name="T37" fmla="*/ 2 h 4"/>
                <a:gd name="T38" fmla="*/ 2 w 15"/>
                <a:gd name="T39" fmla="*/ 3 h 4"/>
                <a:gd name="T40" fmla="*/ 2 w 15"/>
                <a:gd name="T41" fmla="*/ 2 h 4"/>
                <a:gd name="T42" fmla="*/ 2 w 15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2"/>
                    <a:pt x="14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lose/>
                  <a:moveTo>
                    <a:pt x="2" y="2"/>
                  </a:move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1" name="Freeform 49"/>
            <p:cNvSpPr>
              <a:spLocks noEditPoints="1"/>
            </p:cNvSpPr>
            <p:nvPr/>
          </p:nvSpPr>
          <p:spPr bwMode="auto">
            <a:xfrm>
              <a:off x="5486400" y="4110038"/>
              <a:ext cx="382587" cy="109538"/>
            </a:xfrm>
            <a:custGeom>
              <a:avLst/>
              <a:gdLst>
                <a:gd name="T0" fmla="*/ 10 w 14"/>
                <a:gd name="T1" fmla="*/ 3 h 4"/>
                <a:gd name="T2" fmla="*/ 14 w 14"/>
                <a:gd name="T3" fmla="*/ 1 h 4"/>
                <a:gd name="T4" fmla="*/ 0 w 14"/>
                <a:gd name="T5" fmla="*/ 1 h 4"/>
                <a:gd name="T6" fmla="*/ 0 w 14"/>
                <a:gd name="T7" fmla="*/ 1 h 4"/>
                <a:gd name="T8" fmla="*/ 0 w 14"/>
                <a:gd name="T9" fmla="*/ 3 h 4"/>
                <a:gd name="T10" fmla="*/ 0 w 14"/>
                <a:gd name="T11" fmla="*/ 4 h 4"/>
                <a:gd name="T12" fmla="*/ 10 w 14"/>
                <a:gd name="T13" fmla="*/ 4 h 4"/>
                <a:gd name="T14" fmla="*/ 10 w 14"/>
                <a:gd name="T15" fmla="*/ 3 h 4"/>
                <a:gd name="T16" fmla="*/ 2 w 14"/>
                <a:gd name="T17" fmla="*/ 3 h 4"/>
                <a:gd name="T18" fmla="*/ 2 w 14"/>
                <a:gd name="T19" fmla="*/ 2 h 4"/>
                <a:gd name="T20" fmla="*/ 2 w 14"/>
                <a:gd name="T21" fmla="*/ 2 h 4"/>
                <a:gd name="T22" fmla="*/ 2 w 14"/>
                <a:gd name="T23" fmla="*/ 2 h 4"/>
                <a:gd name="T24" fmla="*/ 2 w 14"/>
                <a:gd name="T25" fmla="*/ 3 h 4"/>
                <a:gd name="T26" fmla="*/ 7 w 14"/>
                <a:gd name="T27" fmla="*/ 2 h 4"/>
                <a:gd name="T28" fmla="*/ 3 w 14"/>
                <a:gd name="T29" fmla="*/ 2 h 4"/>
                <a:gd name="T30" fmla="*/ 3 w 14"/>
                <a:gd name="T31" fmla="*/ 2 h 4"/>
                <a:gd name="T32" fmla="*/ 3 w 14"/>
                <a:gd name="T33" fmla="*/ 2 h 4"/>
                <a:gd name="T34" fmla="*/ 7 w 14"/>
                <a:gd name="T35" fmla="*/ 2 h 4"/>
                <a:gd name="T36" fmla="*/ 7 w 14"/>
                <a:gd name="T37" fmla="*/ 2 h 4"/>
                <a:gd name="T38" fmla="*/ 7 w 14"/>
                <a:gd name="T3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4">
                  <a:moveTo>
                    <a:pt x="10" y="3"/>
                  </a:moveTo>
                  <a:cubicBezTo>
                    <a:pt x="11" y="2"/>
                    <a:pt x="12" y="1"/>
                    <a:pt x="1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  <a:moveTo>
                    <a:pt x="7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2" name="Freeform 50"/>
            <p:cNvSpPr>
              <a:spLocks noEditPoints="1"/>
            </p:cNvSpPr>
            <p:nvPr/>
          </p:nvSpPr>
          <p:spPr bwMode="auto">
            <a:xfrm>
              <a:off x="5486400" y="4027488"/>
              <a:ext cx="409575" cy="109538"/>
            </a:xfrm>
            <a:custGeom>
              <a:avLst/>
              <a:gdLst>
                <a:gd name="T0" fmla="*/ 0 w 15"/>
                <a:gd name="T1" fmla="*/ 3 h 4"/>
                <a:gd name="T2" fmla="*/ 14 w 15"/>
                <a:gd name="T3" fmla="*/ 3 h 4"/>
                <a:gd name="T4" fmla="*/ 14 w 15"/>
                <a:gd name="T5" fmla="*/ 4 h 4"/>
                <a:gd name="T6" fmla="*/ 15 w 15"/>
                <a:gd name="T7" fmla="*/ 4 h 4"/>
                <a:gd name="T8" fmla="*/ 15 w 15"/>
                <a:gd name="T9" fmla="*/ 3 h 4"/>
                <a:gd name="T10" fmla="*/ 15 w 15"/>
                <a:gd name="T11" fmla="*/ 3 h 4"/>
                <a:gd name="T12" fmla="*/ 14 w 15"/>
                <a:gd name="T13" fmla="*/ 2 h 4"/>
                <a:gd name="T14" fmla="*/ 14 w 15"/>
                <a:gd name="T15" fmla="*/ 1 h 4"/>
                <a:gd name="T16" fmla="*/ 14 w 15"/>
                <a:gd name="T17" fmla="*/ 1 h 4"/>
                <a:gd name="T18" fmla="*/ 14 w 15"/>
                <a:gd name="T19" fmla="*/ 0 h 4"/>
                <a:gd name="T20" fmla="*/ 0 w 15"/>
                <a:gd name="T21" fmla="*/ 0 h 4"/>
                <a:gd name="T22" fmla="*/ 0 w 15"/>
                <a:gd name="T23" fmla="*/ 0 h 4"/>
                <a:gd name="T24" fmla="*/ 0 w 15"/>
                <a:gd name="T25" fmla="*/ 2 h 4"/>
                <a:gd name="T26" fmla="*/ 0 w 15"/>
                <a:gd name="T27" fmla="*/ 3 h 4"/>
                <a:gd name="T28" fmla="*/ 3 w 15"/>
                <a:gd name="T29" fmla="*/ 1 h 4"/>
                <a:gd name="T30" fmla="*/ 7 w 15"/>
                <a:gd name="T31" fmla="*/ 1 h 4"/>
                <a:gd name="T32" fmla="*/ 7 w 15"/>
                <a:gd name="T33" fmla="*/ 2 h 4"/>
                <a:gd name="T34" fmla="*/ 7 w 15"/>
                <a:gd name="T35" fmla="*/ 2 h 4"/>
                <a:gd name="T36" fmla="*/ 3 w 15"/>
                <a:gd name="T37" fmla="*/ 2 h 4"/>
                <a:gd name="T38" fmla="*/ 3 w 15"/>
                <a:gd name="T39" fmla="*/ 2 h 4"/>
                <a:gd name="T40" fmla="*/ 3 w 15"/>
                <a:gd name="T41" fmla="*/ 1 h 4"/>
                <a:gd name="T42" fmla="*/ 2 w 15"/>
                <a:gd name="T43" fmla="*/ 1 h 4"/>
                <a:gd name="T44" fmla="*/ 2 w 15"/>
                <a:gd name="T45" fmla="*/ 2 h 4"/>
                <a:gd name="T46" fmla="*/ 2 w 15"/>
                <a:gd name="T47" fmla="*/ 2 h 4"/>
                <a:gd name="T48" fmla="*/ 2 w 15"/>
                <a:gd name="T49" fmla="*/ 2 h 4"/>
                <a:gd name="T50" fmla="*/ 2 w 15"/>
                <a:gd name="T5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4">
                  <a:moveTo>
                    <a:pt x="0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  <a:moveTo>
                    <a:pt x="3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3" name="Freeform 51"/>
            <p:cNvSpPr>
              <a:spLocks noEditPoints="1"/>
            </p:cNvSpPr>
            <p:nvPr/>
          </p:nvSpPr>
          <p:spPr bwMode="auto">
            <a:xfrm>
              <a:off x="5759450" y="3890963"/>
              <a:ext cx="382587" cy="409575"/>
            </a:xfrm>
            <a:custGeom>
              <a:avLst/>
              <a:gdLst>
                <a:gd name="T0" fmla="*/ 14 w 14"/>
                <a:gd name="T1" fmla="*/ 14 h 15"/>
                <a:gd name="T2" fmla="*/ 13 w 14"/>
                <a:gd name="T3" fmla="*/ 11 h 15"/>
                <a:gd name="T4" fmla="*/ 9 w 14"/>
                <a:gd name="T5" fmla="*/ 9 h 15"/>
                <a:gd name="T6" fmla="*/ 8 w 14"/>
                <a:gd name="T7" fmla="*/ 8 h 15"/>
                <a:gd name="T8" fmla="*/ 10 w 14"/>
                <a:gd name="T9" fmla="*/ 6 h 15"/>
                <a:gd name="T10" fmla="*/ 10 w 14"/>
                <a:gd name="T11" fmla="*/ 4 h 15"/>
                <a:gd name="T12" fmla="*/ 10 w 14"/>
                <a:gd name="T13" fmla="*/ 3 h 15"/>
                <a:gd name="T14" fmla="*/ 8 w 14"/>
                <a:gd name="T15" fmla="*/ 1 h 15"/>
                <a:gd name="T16" fmla="*/ 4 w 14"/>
                <a:gd name="T17" fmla="*/ 4 h 15"/>
                <a:gd name="T18" fmla="*/ 4 w 14"/>
                <a:gd name="T19" fmla="*/ 6 h 15"/>
                <a:gd name="T20" fmla="*/ 5 w 14"/>
                <a:gd name="T21" fmla="*/ 8 h 15"/>
                <a:gd name="T22" fmla="*/ 5 w 14"/>
                <a:gd name="T23" fmla="*/ 9 h 15"/>
                <a:gd name="T24" fmla="*/ 0 w 14"/>
                <a:gd name="T25" fmla="*/ 14 h 15"/>
                <a:gd name="T26" fmla="*/ 0 w 14"/>
                <a:gd name="T27" fmla="*/ 14 h 15"/>
                <a:gd name="T28" fmla="*/ 14 w 14"/>
                <a:gd name="T29" fmla="*/ 14 h 15"/>
                <a:gd name="T30" fmla="*/ 9 w 14"/>
                <a:gd name="T31" fmla="*/ 3 h 15"/>
                <a:gd name="T32" fmla="*/ 9 w 14"/>
                <a:gd name="T33" fmla="*/ 3 h 15"/>
                <a:gd name="T34" fmla="*/ 8 w 14"/>
                <a:gd name="T35" fmla="*/ 13 h 15"/>
                <a:gd name="T36" fmla="*/ 7 w 14"/>
                <a:gd name="T37" fmla="*/ 11 h 15"/>
                <a:gd name="T38" fmla="*/ 8 w 14"/>
                <a:gd name="T39" fmla="*/ 11 h 15"/>
                <a:gd name="T40" fmla="*/ 6 w 14"/>
                <a:gd name="T41" fmla="*/ 11 h 15"/>
                <a:gd name="T42" fmla="*/ 7 w 14"/>
                <a:gd name="T43" fmla="*/ 11 h 15"/>
                <a:gd name="T44" fmla="*/ 6 w 14"/>
                <a:gd name="T45" fmla="*/ 13 h 15"/>
                <a:gd name="T46" fmla="*/ 5 w 14"/>
                <a:gd name="T47" fmla="*/ 9 h 15"/>
                <a:gd name="T48" fmla="*/ 6 w 14"/>
                <a:gd name="T49" fmla="*/ 8 h 15"/>
                <a:gd name="T50" fmla="*/ 5 w 14"/>
                <a:gd name="T51" fmla="*/ 6 h 15"/>
                <a:gd name="T52" fmla="*/ 5 w 14"/>
                <a:gd name="T53" fmla="*/ 6 h 15"/>
                <a:gd name="T54" fmla="*/ 5 w 14"/>
                <a:gd name="T55" fmla="*/ 5 h 15"/>
                <a:gd name="T56" fmla="*/ 5 w 14"/>
                <a:gd name="T57" fmla="*/ 5 h 15"/>
                <a:gd name="T58" fmla="*/ 5 w 14"/>
                <a:gd name="T59" fmla="*/ 4 h 15"/>
                <a:gd name="T60" fmla="*/ 5 w 14"/>
                <a:gd name="T61" fmla="*/ 3 h 15"/>
                <a:gd name="T62" fmla="*/ 6 w 14"/>
                <a:gd name="T63" fmla="*/ 4 h 15"/>
                <a:gd name="T64" fmla="*/ 5 w 14"/>
                <a:gd name="T65" fmla="*/ 4 h 15"/>
                <a:gd name="T66" fmla="*/ 5 w 14"/>
                <a:gd name="T67" fmla="*/ 3 h 15"/>
                <a:gd name="T68" fmla="*/ 6 w 14"/>
                <a:gd name="T69" fmla="*/ 4 h 15"/>
                <a:gd name="T70" fmla="*/ 6 w 14"/>
                <a:gd name="T71" fmla="*/ 4 h 15"/>
                <a:gd name="T72" fmla="*/ 6 w 14"/>
                <a:gd name="T73" fmla="*/ 3 h 15"/>
                <a:gd name="T74" fmla="*/ 5 w 14"/>
                <a:gd name="T75" fmla="*/ 3 h 15"/>
                <a:gd name="T76" fmla="*/ 5 w 14"/>
                <a:gd name="T77" fmla="*/ 3 h 15"/>
                <a:gd name="T78" fmla="*/ 6 w 14"/>
                <a:gd name="T79" fmla="*/ 3 h 15"/>
                <a:gd name="T80" fmla="*/ 7 w 14"/>
                <a:gd name="T81" fmla="*/ 4 h 15"/>
                <a:gd name="T82" fmla="*/ 7 w 14"/>
                <a:gd name="T83" fmla="*/ 4 h 15"/>
                <a:gd name="T84" fmla="*/ 6 w 14"/>
                <a:gd name="T85" fmla="*/ 3 h 15"/>
                <a:gd name="T86" fmla="*/ 9 w 14"/>
                <a:gd name="T87" fmla="*/ 3 h 15"/>
                <a:gd name="T88" fmla="*/ 9 w 14"/>
                <a:gd name="T89" fmla="*/ 5 h 15"/>
                <a:gd name="T90" fmla="*/ 9 w 14"/>
                <a:gd name="T91" fmla="*/ 5 h 15"/>
                <a:gd name="T92" fmla="*/ 9 w 14"/>
                <a:gd name="T93" fmla="*/ 6 h 15"/>
                <a:gd name="T94" fmla="*/ 9 w 14"/>
                <a:gd name="T95" fmla="*/ 6 h 15"/>
                <a:gd name="T96" fmla="*/ 8 w 14"/>
                <a:gd name="T97" fmla="*/ 8 h 15"/>
                <a:gd name="T98" fmla="*/ 8 w 14"/>
                <a:gd name="T99" fmla="*/ 8 h 15"/>
                <a:gd name="T100" fmla="*/ 8 w 14"/>
                <a:gd name="T101" fmla="*/ 10 h 15"/>
                <a:gd name="T102" fmla="*/ 8 w 14"/>
                <a:gd name="T103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" h="15"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2"/>
                    <a:pt x="13" y="11"/>
                  </a:cubicBezTo>
                  <a:cubicBezTo>
                    <a:pt x="13" y="11"/>
                    <a:pt x="12" y="10"/>
                    <a:pt x="11" y="10"/>
                  </a:cubicBezTo>
                  <a:cubicBezTo>
                    <a:pt x="11" y="10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6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0" y="5"/>
                    <a:pt x="10" y="4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0"/>
                    <a:pt x="2" y="10"/>
                    <a:pt x="1" y="11"/>
                  </a:cubicBezTo>
                  <a:cubicBezTo>
                    <a:pt x="0" y="12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3" y="15"/>
                    <a:pt x="7" y="15"/>
                  </a:cubicBezTo>
                  <a:cubicBezTo>
                    <a:pt x="11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1"/>
                    <a:pt x="7" y="10"/>
                    <a:pt x="7" y="10"/>
                  </a:cubicBezTo>
                  <a:cubicBezTo>
                    <a:pt x="7" y="10"/>
                    <a:pt x="6" y="11"/>
                    <a:pt x="6" y="11"/>
                  </a:cubicBez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1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8" name="Freeform 126"/>
            <p:cNvSpPr>
              <a:spLocks/>
            </p:cNvSpPr>
            <p:nvPr/>
          </p:nvSpPr>
          <p:spPr bwMode="auto">
            <a:xfrm>
              <a:off x="5486400" y="3808413"/>
              <a:ext cx="382587" cy="82550"/>
            </a:xfrm>
            <a:custGeom>
              <a:avLst/>
              <a:gdLst>
                <a:gd name="T0" fmla="*/ 224 w 241"/>
                <a:gd name="T1" fmla="*/ 0 h 52"/>
                <a:gd name="T2" fmla="*/ 35 w 241"/>
                <a:gd name="T3" fmla="*/ 0 h 52"/>
                <a:gd name="T4" fmla="*/ 0 w 241"/>
                <a:gd name="T5" fmla="*/ 52 h 52"/>
                <a:gd name="T6" fmla="*/ 241 w 241"/>
                <a:gd name="T7" fmla="*/ 52 h 52"/>
                <a:gd name="T8" fmla="*/ 224 w 241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52">
                  <a:moveTo>
                    <a:pt x="224" y="0"/>
                  </a:moveTo>
                  <a:lnTo>
                    <a:pt x="35" y="0"/>
                  </a:lnTo>
                  <a:lnTo>
                    <a:pt x="0" y="52"/>
                  </a:lnTo>
                  <a:lnTo>
                    <a:pt x="241" y="52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69" name="Oval 127"/>
            <p:cNvSpPr>
              <a:spLocks noChangeArrowheads="1"/>
            </p:cNvSpPr>
            <p:nvPr/>
          </p:nvSpPr>
          <p:spPr bwMode="auto">
            <a:xfrm>
              <a:off x="5895975" y="4027488"/>
              <a:ext cx="1587" cy="1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0" name="Freeform 128"/>
            <p:cNvSpPr>
              <a:spLocks noEditPoints="1"/>
            </p:cNvSpPr>
            <p:nvPr/>
          </p:nvSpPr>
          <p:spPr bwMode="auto">
            <a:xfrm>
              <a:off x="5486400" y="3890963"/>
              <a:ext cx="409575" cy="109538"/>
            </a:xfrm>
            <a:custGeom>
              <a:avLst/>
              <a:gdLst>
                <a:gd name="T0" fmla="*/ 0 w 15"/>
                <a:gd name="T1" fmla="*/ 4 h 4"/>
                <a:gd name="T2" fmla="*/ 14 w 15"/>
                <a:gd name="T3" fmla="*/ 4 h 4"/>
                <a:gd name="T4" fmla="*/ 14 w 15"/>
                <a:gd name="T5" fmla="*/ 4 h 4"/>
                <a:gd name="T6" fmla="*/ 14 w 15"/>
                <a:gd name="T7" fmla="*/ 1 h 4"/>
                <a:gd name="T8" fmla="*/ 15 w 15"/>
                <a:gd name="T9" fmla="*/ 1 h 4"/>
                <a:gd name="T10" fmla="*/ 14 w 15"/>
                <a:gd name="T11" fmla="*/ 0 h 4"/>
                <a:gd name="T12" fmla="*/ 0 w 15"/>
                <a:gd name="T13" fmla="*/ 0 h 4"/>
                <a:gd name="T14" fmla="*/ 0 w 15"/>
                <a:gd name="T15" fmla="*/ 1 h 4"/>
                <a:gd name="T16" fmla="*/ 0 w 15"/>
                <a:gd name="T17" fmla="*/ 3 h 4"/>
                <a:gd name="T18" fmla="*/ 0 w 15"/>
                <a:gd name="T19" fmla="*/ 4 h 4"/>
                <a:gd name="T20" fmla="*/ 3 w 15"/>
                <a:gd name="T21" fmla="*/ 2 h 4"/>
                <a:gd name="T22" fmla="*/ 7 w 15"/>
                <a:gd name="T23" fmla="*/ 2 h 4"/>
                <a:gd name="T24" fmla="*/ 7 w 15"/>
                <a:gd name="T25" fmla="*/ 2 h 4"/>
                <a:gd name="T26" fmla="*/ 7 w 15"/>
                <a:gd name="T27" fmla="*/ 2 h 4"/>
                <a:gd name="T28" fmla="*/ 3 w 15"/>
                <a:gd name="T29" fmla="*/ 2 h 4"/>
                <a:gd name="T30" fmla="*/ 3 w 15"/>
                <a:gd name="T31" fmla="*/ 2 h 4"/>
                <a:gd name="T32" fmla="*/ 3 w 15"/>
                <a:gd name="T33" fmla="*/ 2 h 4"/>
                <a:gd name="T34" fmla="*/ 2 w 15"/>
                <a:gd name="T35" fmla="*/ 2 h 4"/>
                <a:gd name="T36" fmla="*/ 2 w 15"/>
                <a:gd name="T37" fmla="*/ 2 h 4"/>
                <a:gd name="T38" fmla="*/ 2 w 15"/>
                <a:gd name="T39" fmla="*/ 3 h 4"/>
                <a:gd name="T40" fmla="*/ 2 w 15"/>
                <a:gd name="T41" fmla="*/ 2 h 4"/>
                <a:gd name="T42" fmla="*/ 2 w 15"/>
                <a:gd name="T4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4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3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1" name="Freeform 129"/>
            <p:cNvSpPr>
              <a:spLocks noEditPoints="1"/>
            </p:cNvSpPr>
            <p:nvPr/>
          </p:nvSpPr>
          <p:spPr bwMode="auto">
            <a:xfrm>
              <a:off x="5486400" y="4110038"/>
              <a:ext cx="382587" cy="109538"/>
            </a:xfrm>
            <a:custGeom>
              <a:avLst/>
              <a:gdLst>
                <a:gd name="T0" fmla="*/ 10 w 14"/>
                <a:gd name="T1" fmla="*/ 3 h 4"/>
                <a:gd name="T2" fmla="*/ 14 w 14"/>
                <a:gd name="T3" fmla="*/ 1 h 4"/>
                <a:gd name="T4" fmla="*/ 0 w 14"/>
                <a:gd name="T5" fmla="*/ 1 h 4"/>
                <a:gd name="T6" fmla="*/ 0 w 14"/>
                <a:gd name="T7" fmla="*/ 1 h 4"/>
                <a:gd name="T8" fmla="*/ 0 w 14"/>
                <a:gd name="T9" fmla="*/ 3 h 4"/>
                <a:gd name="T10" fmla="*/ 0 w 14"/>
                <a:gd name="T11" fmla="*/ 4 h 4"/>
                <a:gd name="T12" fmla="*/ 10 w 14"/>
                <a:gd name="T13" fmla="*/ 4 h 4"/>
                <a:gd name="T14" fmla="*/ 10 w 14"/>
                <a:gd name="T15" fmla="*/ 3 h 4"/>
                <a:gd name="T16" fmla="*/ 2 w 14"/>
                <a:gd name="T17" fmla="*/ 3 h 4"/>
                <a:gd name="T18" fmla="*/ 2 w 14"/>
                <a:gd name="T19" fmla="*/ 2 h 4"/>
                <a:gd name="T20" fmla="*/ 2 w 14"/>
                <a:gd name="T21" fmla="*/ 2 h 4"/>
                <a:gd name="T22" fmla="*/ 2 w 14"/>
                <a:gd name="T23" fmla="*/ 2 h 4"/>
                <a:gd name="T24" fmla="*/ 2 w 14"/>
                <a:gd name="T25" fmla="*/ 3 h 4"/>
                <a:gd name="T26" fmla="*/ 7 w 14"/>
                <a:gd name="T27" fmla="*/ 2 h 4"/>
                <a:gd name="T28" fmla="*/ 3 w 14"/>
                <a:gd name="T29" fmla="*/ 2 h 4"/>
                <a:gd name="T30" fmla="*/ 3 w 14"/>
                <a:gd name="T31" fmla="*/ 2 h 4"/>
                <a:gd name="T32" fmla="*/ 3 w 14"/>
                <a:gd name="T33" fmla="*/ 2 h 4"/>
                <a:gd name="T34" fmla="*/ 7 w 14"/>
                <a:gd name="T35" fmla="*/ 2 h 4"/>
                <a:gd name="T36" fmla="*/ 7 w 14"/>
                <a:gd name="T37" fmla="*/ 2 h 4"/>
                <a:gd name="T38" fmla="*/ 7 w 14"/>
                <a:gd name="T3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4">
                  <a:moveTo>
                    <a:pt x="10" y="3"/>
                  </a:moveTo>
                  <a:cubicBezTo>
                    <a:pt x="11" y="2"/>
                    <a:pt x="12" y="1"/>
                    <a:pt x="14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lose/>
                  <a:moveTo>
                    <a:pt x="7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2" name="Freeform 130"/>
            <p:cNvSpPr>
              <a:spLocks noEditPoints="1"/>
            </p:cNvSpPr>
            <p:nvPr/>
          </p:nvSpPr>
          <p:spPr bwMode="auto">
            <a:xfrm>
              <a:off x="5486400" y="4027488"/>
              <a:ext cx="409575" cy="109538"/>
            </a:xfrm>
            <a:custGeom>
              <a:avLst/>
              <a:gdLst>
                <a:gd name="T0" fmla="*/ 0 w 15"/>
                <a:gd name="T1" fmla="*/ 3 h 4"/>
                <a:gd name="T2" fmla="*/ 14 w 15"/>
                <a:gd name="T3" fmla="*/ 3 h 4"/>
                <a:gd name="T4" fmla="*/ 14 w 15"/>
                <a:gd name="T5" fmla="*/ 4 h 4"/>
                <a:gd name="T6" fmla="*/ 14 w 15"/>
                <a:gd name="T7" fmla="*/ 4 h 4"/>
                <a:gd name="T8" fmla="*/ 14 w 15"/>
                <a:gd name="T9" fmla="*/ 3 h 4"/>
                <a:gd name="T10" fmla="*/ 15 w 15"/>
                <a:gd name="T11" fmla="*/ 3 h 4"/>
                <a:gd name="T12" fmla="*/ 14 w 15"/>
                <a:gd name="T13" fmla="*/ 2 h 4"/>
                <a:gd name="T14" fmla="*/ 14 w 15"/>
                <a:gd name="T15" fmla="*/ 1 h 4"/>
                <a:gd name="T16" fmla="*/ 14 w 15"/>
                <a:gd name="T17" fmla="*/ 1 h 4"/>
                <a:gd name="T18" fmla="*/ 13 w 15"/>
                <a:gd name="T19" fmla="*/ 0 h 4"/>
                <a:gd name="T20" fmla="*/ 0 w 15"/>
                <a:gd name="T21" fmla="*/ 0 h 4"/>
                <a:gd name="T22" fmla="*/ 0 w 15"/>
                <a:gd name="T23" fmla="*/ 0 h 4"/>
                <a:gd name="T24" fmla="*/ 0 w 15"/>
                <a:gd name="T25" fmla="*/ 2 h 4"/>
                <a:gd name="T26" fmla="*/ 0 w 15"/>
                <a:gd name="T27" fmla="*/ 3 h 4"/>
                <a:gd name="T28" fmla="*/ 3 w 15"/>
                <a:gd name="T29" fmla="*/ 1 h 4"/>
                <a:gd name="T30" fmla="*/ 7 w 15"/>
                <a:gd name="T31" fmla="*/ 1 h 4"/>
                <a:gd name="T32" fmla="*/ 7 w 15"/>
                <a:gd name="T33" fmla="*/ 2 h 4"/>
                <a:gd name="T34" fmla="*/ 7 w 15"/>
                <a:gd name="T35" fmla="*/ 2 h 4"/>
                <a:gd name="T36" fmla="*/ 3 w 15"/>
                <a:gd name="T37" fmla="*/ 2 h 4"/>
                <a:gd name="T38" fmla="*/ 3 w 15"/>
                <a:gd name="T39" fmla="*/ 2 h 4"/>
                <a:gd name="T40" fmla="*/ 3 w 15"/>
                <a:gd name="T41" fmla="*/ 1 h 4"/>
                <a:gd name="T42" fmla="*/ 2 w 15"/>
                <a:gd name="T43" fmla="*/ 1 h 4"/>
                <a:gd name="T44" fmla="*/ 2 w 15"/>
                <a:gd name="T45" fmla="*/ 2 h 4"/>
                <a:gd name="T46" fmla="*/ 2 w 15"/>
                <a:gd name="T47" fmla="*/ 2 h 4"/>
                <a:gd name="T48" fmla="*/ 2 w 15"/>
                <a:gd name="T49" fmla="*/ 2 h 4"/>
                <a:gd name="T50" fmla="*/ 2 w 15"/>
                <a:gd name="T5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4">
                  <a:moveTo>
                    <a:pt x="0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  <a:moveTo>
                    <a:pt x="3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3" name="Freeform 131"/>
            <p:cNvSpPr>
              <a:spLocks noEditPoints="1"/>
            </p:cNvSpPr>
            <p:nvPr/>
          </p:nvSpPr>
          <p:spPr bwMode="auto">
            <a:xfrm>
              <a:off x="5759450" y="3890963"/>
              <a:ext cx="382587" cy="409575"/>
            </a:xfrm>
            <a:custGeom>
              <a:avLst/>
              <a:gdLst>
                <a:gd name="T0" fmla="*/ 14 w 14"/>
                <a:gd name="T1" fmla="*/ 14 h 15"/>
                <a:gd name="T2" fmla="*/ 13 w 14"/>
                <a:gd name="T3" fmla="*/ 11 h 15"/>
                <a:gd name="T4" fmla="*/ 9 w 14"/>
                <a:gd name="T5" fmla="*/ 9 h 15"/>
                <a:gd name="T6" fmla="*/ 8 w 14"/>
                <a:gd name="T7" fmla="*/ 8 h 15"/>
                <a:gd name="T8" fmla="*/ 9 w 14"/>
                <a:gd name="T9" fmla="*/ 6 h 15"/>
                <a:gd name="T10" fmla="*/ 9 w 14"/>
                <a:gd name="T11" fmla="*/ 4 h 15"/>
                <a:gd name="T12" fmla="*/ 9 w 14"/>
                <a:gd name="T13" fmla="*/ 3 h 15"/>
                <a:gd name="T14" fmla="*/ 8 w 14"/>
                <a:gd name="T15" fmla="*/ 1 h 15"/>
                <a:gd name="T16" fmla="*/ 4 w 14"/>
                <a:gd name="T17" fmla="*/ 4 h 15"/>
                <a:gd name="T18" fmla="*/ 4 w 14"/>
                <a:gd name="T19" fmla="*/ 6 h 15"/>
                <a:gd name="T20" fmla="*/ 5 w 14"/>
                <a:gd name="T21" fmla="*/ 8 h 15"/>
                <a:gd name="T22" fmla="*/ 5 w 14"/>
                <a:gd name="T23" fmla="*/ 9 h 15"/>
                <a:gd name="T24" fmla="*/ 0 w 14"/>
                <a:gd name="T25" fmla="*/ 14 h 15"/>
                <a:gd name="T26" fmla="*/ 0 w 14"/>
                <a:gd name="T27" fmla="*/ 14 h 15"/>
                <a:gd name="T28" fmla="*/ 14 w 14"/>
                <a:gd name="T29" fmla="*/ 14 h 15"/>
                <a:gd name="T30" fmla="*/ 8 w 14"/>
                <a:gd name="T31" fmla="*/ 3 h 15"/>
                <a:gd name="T32" fmla="*/ 8 w 14"/>
                <a:gd name="T33" fmla="*/ 3 h 15"/>
                <a:gd name="T34" fmla="*/ 8 w 14"/>
                <a:gd name="T35" fmla="*/ 13 h 15"/>
                <a:gd name="T36" fmla="*/ 7 w 14"/>
                <a:gd name="T37" fmla="*/ 11 h 15"/>
                <a:gd name="T38" fmla="*/ 7 w 14"/>
                <a:gd name="T39" fmla="*/ 10 h 15"/>
                <a:gd name="T40" fmla="*/ 6 w 14"/>
                <a:gd name="T41" fmla="*/ 11 h 15"/>
                <a:gd name="T42" fmla="*/ 6 w 14"/>
                <a:gd name="T43" fmla="*/ 13 h 15"/>
                <a:gd name="T44" fmla="*/ 5 w 14"/>
                <a:gd name="T45" fmla="*/ 10 h 15"/>
                <a:gd name="T46" fmla="*/ 5 w 14"/>
                <a:gd name="T47" fmla="*/ 9 h 15"/>
                <a:gd name="T48" fmla="*/ 5 w 14"/>
                <a:gd name="T49" fmla="*/ 8 h 15"/>
                <a:gd name="T50" fmla="*/ 5 w 14"/>
                <a:gd name="T51" fmla="*/ 6 h 15"/>
                <a:gd name="T52" fmla="*/ 4 w 14"/>
                <a:gd name="T53" fmla="*/ 6 h 15"/>
                <a:gd name="T54" fmla="*/ 4 w 14"/>
                <a:gd name="T55" fmla="*/ 5 h 15"/>
                <a:gd name="T56" fmla="*/ 5 w 14"/>
                <a:gd name="T57" fmla="*/ 5 h 15"/>
                <a:gd name="T58" fmla="*/ 5 w 14"/>
                <a:gd name="T59" fmla="*/ 4 h 15"/>
                <a:gd name="T60" fmla="*/ 5 w 14"/>
                <a:gd name="T61" fmla="*/ 4 h 15"/>
                <a:gd name="T62" fmla="*/ 5 w 14"/>
                <a:gd name="T63" fmla="*/ 4 h 15"/>
                <a:gd name="T64" fmla="*/ 5 w 14"/>
                <a:gd name="T65" fmla="*/ 3 h 15"/>
                <a:gd name="T66" fmla="*/ 5 w 14"/>
                <a:gd name="T67" fmla="*/ 3 h 15"/>
                <a:gd name="T68" fmla="*/ 6 w 14"/>
                <a:gd name="T69" fmla="*/ 4 h 15"/>
                <a:gd name="T70" fmla="*/ 6 w 14"/>
                <a:gd name="T71" fmla="*/ 4 h 15"/>
                <a:gd name="T72" fmla="*/ 5 w 14"/>
                <a:gd name="T73" fmla="*/ 3 h 15"/>
                <a:gd name="T74" fmla="*/ 5 w 14"/>
                <a:gd name="T75" fmla="*/ 3 h 15"/>
                <a:gd name="T76" fmla="*/ 5 w 14"/>
                <a:gd name="T77" fmla="*/ 3 h 15"/>
                <a:gd name="T78" fmla="*/ 6 w 14"/>
                <a:gd name="T79" fmla="*/ 3 h 15"/>
                <a:gd name="T80" fmla="*/ 7 w 14"/>
                <a:gd name="T81" fmla="*/ 4 h 15"/>
                <a:gd name="T82" fmla="*/ 6 w 14"/>
                <a:gd name="T83" fmla="*/ 3 h 15"/>
                <a:gd name="T84" fmla="*/ 7 w 14"/>
                <a:gd name="T85" fmla="*/ 3 h 15"/>
                <a:gd name="T86" fmla="*/ 9 w 14"/>
                <a:gd name="T87" fmla="*/ 4 h 15"/>
                <a:gd name="T88" fmla="*/ 9 w 14"/>
                <a:gd name="T89" fmla="*/ 5 h 15"/>
                <a:gd name="T90" fmla="*/ 9 w 14"/>
                <a:gd name="T91" fmla="*/ 5 h 15"/>
                <a:gd name="T92" fmla="*/ 9 w 14"/>
                <a:gd name="T93" fmla="*/ 6 h 15"/>
                <a:gd name="T94" fmla="*/ 9 w 14"/>
                <a:gd name="T95" fmla="*/ 6 h 15"/>
                <a:gd name="T96" fmla="*/ 8 w 14"/>
                <a:gd name="T97" fmla="*/ 8 h 15"/>
                <a:gd name="T98" fmla="*/ 8 w 14"/>
                <a:gd name="T99" fmla="*/ 10 h 15"/>
                <a:gd name="T100" fmla="*/ 8 w 14"/>
                <a:gd name="T10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15">
                  <a:moveTo>
                    <a:pt x="14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2"/>
                    <a:pt x="13" y="11"/>
                  </a:cubicBezTo>
                  <a:cubicBezTo>
                    <a:pt x="12" y="11"/>
                    <a:pt x="12" y="10"/>
                    <a:pt x="11" y="10"/>
                  </a:cubicBezTo>
                  <a:cubicBezTo>
                    <a:pt x="11" y="10"/>
                    <a:pt x="9" y="9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10" y="4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1"/>
                    <a:pt x="5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10"/>
                    <a:pt x="1" y="10"/>
                    <a:pt x="1" y="11"/>
                  </a:cubicBezTo>
                  <a:cubicBezTo>
                    <a:pt x="0" y="12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3" y="15"/>
                    <a:pt x="7" y="15"/>
                  </a:cubicBezTo>
                  <a:cubicBezTo>
                    <a:pt x="11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8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1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3806873" y="2752725"/>
            <a:ext cx="547687" cy="547688"/>
            <a:chOff x="3573463" y="2851150"/>
            <a:chExt cx="547687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4" name="Freeform 52"/>
            <p:cNvSpPr>
              <a:spLocks/>
            </p:cNvSpPr>
            <p:nvPr/>
          </p:nvSpPr>
          <p:spPr bwMode="auto">
            <a:xfrm>
              <a:off x="3573463" y="2933700"/>
              <a:ext cx="246062" cy="465138"/>
            </a:xfrm>
            <a:custGeom>
              <a:avLst/>
              <a:gdLst>
                <a:gd name="T0" fmla="*/ 8 w 9"/>
                <a:gd name="T1" fmla="*/ 15 h 17"/>
                <a:gd name="T2" fmla="*/ 1 w 9"/>
                <a:gd name="T3" fmla="*/ 15 h 17"/>
                <a:gd name="T4" fmla="*/ 1 w 9"/>
                <a:gd name="T5" fmla="*/ 2 h 17"/>
                <a:gd name="T6" fmla="*/ 1 w 9"/>
                <a:gd name="T7" fmla="*/ 2 h 17"/>
                <a:gd name="T8" fmla="*/ 5 w 9"/>
                <a:gd name="T9" fmla="*/ 2 h 17"/>
                <a:gd name="T10" fmla="*/ 5 w 9"/>
                <a:gd name="T11" fmla="*/ 0 h 17"/>
                <a:gd name="T12" fmla="*/ 2 w 9"/>
                <a:gd name="T13" fmla="*/ 0 h 17"/>
                <a:gd name="T14" fmla="*/ 0 w 9"/>
                <a:gd name="T15" fmla="*/ 2 h 17"/>
                <a:gd name="T16" fmla="*/ 0 w 9"/>
                <a:gd name="T17" fmla="*/ 15 h 17"/>
                <a:gd name="T18" fmla="*/ 2 w 9"/>
                <a:gd name="T19" fmla="*/ 17 h 17"/>
                <a:gd name="T20" fmla="*/ 8 w 9"/>
                <a:gd name="T21" fmla="*/ 17 h 17"/>
                <a:gd name="T22" fmla="*/ 9 w 9"/>
                <a:gd name="T23" fmla="*/ 15 h 17"/>
                <a:gd name="T24" fmla="*/ 9 w 9"/>
                <a:gd name="T25" fmla="*/ 6 h 17"/>
                <a:gd name="T26" fmla="*/ 8 w 9"/>
                <a:gd name="T27" fmla="*/ 6 h 17"/>
                <a:gd name="T28" fmla="*/ 8 w 9"/>
                <a:gd name="T2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7">
                  <a:moveTo>
                    <a:pt x="8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6"/>
                    <a:pt x="9" y="1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5" name="Freeform 53"/>
            <p:cNvSpPr>
              <a:spLocks/>
            </p:cNvSpPr>
            <p:nvPr/>
          </p:nvSpPr>
          <p:spPr bwMode="auto">
            <a:xfrm>
              <a:off x="3709988" y="2851150"/>
              <a:ext cx="411162" cy="219075"/>
            </a:xfrm>
            <a:custGeom>
              <a:avLst/>
              <a:gdLst>
                <a:gd name="T0" fmla="*/ 13 w 15"/>
                <a:gd name="T1" fmla="*/ 2 h 8"/>
                <a:gd name="T2" fmla="*/ 12 w 15"/>
                <a:gd name="T3" fmla="*/ 2 h 8"/>
                <a:gd name="T4" fmla="*/ 12 w 15"/>
                <a:gd name="T5" fmla="*/ 2 h 8"/>
                <a:gd name="T6" fmla="*/ 9 w 15"/>
                <a:gd name="T7" fmla="*/ 0 h 8"/>
                <a:gd name="T8" fmla="*/ 6 w 15"/>
                <a:gd name="T9" fmla="*/ 2 h 8"/>
                <a:gd name="T10" fmla="*/ 5 w 15"/>
                <a:gd name="T11" fmla="*/ 1 h 8"/>
                <a:gd name="T12" fmla="*/ 3 w 15"/>
                <a:gd name="T13" fmla="*/ 2 h 8"/>
                <a:gd name="T14" fmla="*/ 3 w 15"/>
                <a:gd name="T15" fmla="*/ 2 h 8"/>
                <a:gd name="T16" fmla="*/ 2 w 15"/>
                <a:gd name="T17" fmla="*/ 3 h 8"/>
                <a:gd name="T18" fmla="*/ 0 w 15"/>
                <a:gd name="T19" fmla="*/ 5 h 8"/>
                <a:gd name="T20" fmla="*/ 2 w 15"/>
                <a:gd name="T21" fmla="*/ 8 h 8"/>
                <a:gd name="T22" fmla="*/ 13 w 15"/>
                <a:gd name="T23" fmla="*/ 8 h 8"/>
                <a:gd name="T24" fmla="*/ 15 w 15"/>
                <a:gd name="T25" fmla="*/ 5 h 8"/>
                <a:gd name="T26" fmla="*/ 13 w 15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8">
                  <a:moveTo>
                    <a:pt x="13" y="2"/>
                  </a:move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5" y="7"/>
                    <a:pt x="15" y="5"/>
                  </a:cubicBezTo>
                  <a:cubicBezTo>
                    <a:pt x="15" y="4"/>
                    <a:pt x="14" y="3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6" name="Freeform 54"/>
            <p:cNvSpPr>
              <a:spLocks/>
            </p:cNvSpPr>
            <p:nvPr/>
          </p:nvSpPr>
          <p:spPr bwMode="auto">
            <a:xfrm>
              <a:off x="3848100" y="3097213"/>
              <a:ext cx="217487" cy="246063"/>
            </a:xfrm>
            <a:custGeom>
              <a:avLst/>
              <a:gdLst>
                <a:gd name="T0" fmla="*/ 120 w 137"/>
                <a:gd name="T1" fmla="*/ 138 h 155"/>
                <a:gd name="T2" fmla="*/ 0 w 137"/>
                <a:gd name="T3" fmla="*/ 138 h 155"/>
                <a:gd name="T4" fmla="*/ 0 w 137"/>
                <a:gd name="T5" fmla="*/ 155 h 155"/>
                <a:gd name="T6" fmla="*/ 137 w 137"/>
                <a:gd name="T7" fmla="*/ 155 h 155"/>
                <a:gd name="T8" fmla="*/ 137 w 137"/>
                <a:gd name="T9" fmla="*/ 0 h 155"/>
                <a:gd name="T10" fmla="*/ 120 w 137"/>
                <a:gd name="T11" fmla="*/ 0 h 155"/>
                <a:gd name="T12" fmla="*/ 120 w 137"/>
                <a:gd name="T13" fmla="*/ 13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55">
                  <a:moveTo>
                    <a:pt x="120" y="138"/>
                  </a:moveTo>
                  <a:lnTo>
                    <a:pt x="0" y="138"/>
                  </a:lnTo>
                  <a:lnTo>
                    <a:pt x="0" y="155"/>
                  </a:lnTo>
                  <a:lnTo>
                    <a:pt x="137" y="155"/>
                  </a:lnTo>
                  <a:lnTo>
                    <a:pt x="137" y="0"/>
                  </a:lnTo>
                  <a:lnTo>
                    <a:pt x="120" y="0"/>
                  </a:lnTo>
                  <a:lnTo>
                    <a:pt x="12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4" name="Freeform 132"/>
            <p:cNvSpPr>
              <a:spLocks/>
            </p:cNvSpPr>
            <p:nvPr/>
          </p:nvSpPr>
          <p:spPr bwMode="auto">
            <a:xfrm>
              <a:off x="3573463" y="2933700"/>
              <a:ext cx="246062" cy="465138"/>
            </a:xfrm>
            <a:custGeom>
              <a:avLst/>
              <a:gdLst>
                <a:gd name="T0" fmla="*/ 8 w 9"/>
                <a:gd name="T1" fmla="*/ 14 h 17"/>
                <a:gd name="T2" fmla="*/ 1 w 9"/>
                <a:gd name="T3" fmla="*/ 14 h 17"/>
                <a:gd name="T4" fmla="*/ 1 w 9"/>
                <a:gd name="T5" fmla="*/ 2 h 17"/>
                <a:gd name="T6" fmla="*/ 1 w 9"/>
                <a:gd name="T7" fmla="*/ 2 h 17"/>
                <a:gd name="T8" fmla="*/ 4 w 9"/>
                <a:gd name="T9" fmla="*/ 2 h 17"/>
                <a:gd name="T10" fmla="*/ 5 w 9"/>
                <a:gd name="T11" fmla="*/ 0 h 17"/>
                <a:gd name="T12" fmla="*/ 1 w 9"/>
                <a:gd name="T13" fmla="*/ 0 h 17"/>
                <a:gd name="T14" fmla="*/ 0 w 9"/>
                <a:gd name="T15" fmla="*/ 2 h 17"/>
                <a:gd name="T16" fmla="*/ 0 w 9"/>
                <a:gd name="T17" fmla="*/ 15 h 17"/>
                <a:gd name="T18" fmla="*/ 1 w 9"/>
                <a:gd name="T19" fmla="*/ 17 h 17"/>
                <a:gd name="T20" fmla="*/ 8 w 9"/>
                <a:gd name="T21" fmla="*/ 17 h 17"/>
                <a:gd name="T22" fmla="*/ 9 w 9"/>
                <a:gd name="T23" fmla="*/ 15 h 17"/>
                <a:gd name="T24" fmla="*/ 9 w 9"/>
                <a:gd name="T25" fmla="*/ 6 h 17"/>
                <a:gd name="T26" fmla="*/ 8 w 9"/>
                <a:gd name="T27" fmla="*/ 6 h 17"/>
                <a:gd name="T28" fmla="*/ 8 w 9"/>
                <a:gd name="T2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7">
                  <a:moveTo>
                    <a:pt x="8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1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6"/>
                    <a:pt x="9" y="1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5" name="Freeform 133"/>
            <p:cNvSpPr>
              <a:spLocks/>
            </p:cNvSpPr>
            <p:nvPr/>
          </p:nvSpPr>
          <p:spPr bwMode="auto">
            <a:xfrm>
              <a:off x="3709988" y="2851150"/>
              <a:ext cx="411162" cy="219075"/>
            </a:xfrm>
            <a:custGeom>
              <a:avLst/>
              <a:gdLst>
                <a:gd name="T0" fmla="*/ 13 w 15"/>
                <a:gd name="T1" fmla="*/ 2 h 8"/>
                <a:gd name="T2" fmla="*/ 12 w 15"/>
                <a:gd name="T3" fmla="*/ 2 h 8"/>
                <a:gd name="T4" fmla="*/ 12 w 15"/>
                <a:gd name="T5" fmla="*/ 2 h 8"/>
                <a:gd name="T6" fmla="*/ 9 w 15"/>
                <a:gd name="T7" fmla="*/ 0 h 8"/>
                <a:gd name="T8" fmla="*/ 6 w 15"/>
                <a:gd name="T9" fmla="*/ 2 h 8"/>
                <a:gd name="T10" fmla="*/ 5 w 15"/>
                <a:gd name="T11" fmla="*/ 1 h 8"/>
                <a:gd name="T12" fmla="*/ 3 w 15"/>
                <a:gd name="T13" fmla="*/ 2 h 8"/>
                <a:gd name="T14" fmla="*/ 3 w 15"/>
                <a:gd name="T15" fmla="*/ 2 h 8"/>
                <a:gd name="T16" fmla="*/ 2 w 15"/>
                <a:gd name="T17" fmla="*/ 3 h 8"/>
                <a:gd name="T18" fmla="*/ 0 w 15"/>
                <a:gd name="T19" fmla="*/ 5 h 8"/>
                <a:gd name="T20" fmla="*/ 2 w 15"/>
                <a:gd name="T21" fmla="*/ 8 h 8"/>
                <a:gd name="T22" fmla="*/ 13 w 15"/>
                <a:gd name="T23" fmla="*/ 8 h 8"/>
                <a:gd name="T24" fmla="*/ 15 w 15"/>
                <a:gd name="T25" fmla="*/ 5 h 8"/>
                <a:gd name="T26" fmla="*/ 13 w 15"/>
                <a:gd name="T2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8">
                  <a:moveTo>
                    <a:pt x="13" y="2"/>
                  </a:moveTo>
                  <a:cubicBezTo>
                    <a:pt x="13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7" y="0"/>
                    <a:pt x="6" y="1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8"/>
                    <a:pt x="15" y="7"/>
                    <a:pt x="15" y="5"/>
                  </a:cubicBezTo>
                  <a:cubicBezTo>
                    <a:pt x="15" y="4"/>
                    <a:pt x="14" y="3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6" name="Freeform 134"/>
            <p:cNvSpPr>
              <a:spLocks/>
            </p:cNvSpPr>
            <p:nvPr/>
          </p:nvSpPr>
          <p:spPr bwMode="auto">
            <a:xfrm>
              <a:off x="3848100" y="3097213"/>
              <a:ext cx="217487" cy="246063"/>
            </a:xfrm>
            <a:custGeom>
              <a:avLst/>
              <a:gdLst>
                <a:gd name="T0" fmla="*/ 120 w 137"/>
                <a:gd name="T1" fmla="*/ 138 h 155"/>
                <a:gd name="T2" fmla="*/ 0 w 137"/>
                <a:gd name="T3" fmla="*/ 138 h 155"/>
                <a:gd name="T4" fmla="*/ 0 w 137"/>
                <a:gd name="T5" fmla="*/ 155 h 155"/>
                <a:gd name="T6" fmla="*/ 137 w 137"/>
                <a:gd name="T7" fmla="*/ 155 h 155"/>
                <a:gd name="T8" fmla="*/ 137 w 137"/>
                <a:gd name="T9" fmla="*/ 0 h 155"/>
                <a:gd name="T10" fmla="*/ 120 w 137"/>
                <a:gd name="T11" fmla="*/ 0 h 155"/>
                <a:gd name="T12" fmla="*/ 120 w 137"/>
                <a:gd name="T13" fmla="*/ 138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55">
                  <a:moveTo>
                    <a:pt x="120" y="138"/>
                  </a:moveTo>
                  <a:lnTo>
                    <a:pt x="0" y="138"/>
                  </a:lnTo>
                  <a:lnTo>
                    <a:pt x="0" y="155"/>
                  </a:lnTo>
                  <a:lnTo>
                    <a:pt x="137" y="155"/>
                  </a:lnTo>
                  <a:lnTo>
                    <a:pt x="137" y="0"/>
                  </a:lnTo>
                  <a:lnTo>
                    <a:pt x="120" y="0"/>
                  </a:lnTo>
                  <a:lnTo>
                    <a:pt x="120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4974269" y="4846190"/>
            <a:ext cx="600075" cy="547688"/>
            <a:chOff x="4503738" y="4738688"/>
            <a:chExt cx="600075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7" name="Freeform 55"/>
            <p:cNvSpPr>
              <a:spLocks noEditPoints="1"/>
            </p:cNvSpPr>
            <p:nvPr/>
          </p:nvSpPr>
          <p:spPr bwMode="auto">
            <a:xfrm>
              <a:off x="4503738" y="5230813"/>
              <a:ext cx="600075" cy="55563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1 h 2"/>
                <a:gd name="T4" fmla="*/ 22 w 22"/>
                <a:gd name="T5" fmla="*/ 1 h 2"/>
                <a:gd name="T6" fmla="*/ 22 w 22"/>
                <a:gd name="T7" fmla="*/ 0 h 2"/>
                <a:gd name="T8" fmla="*/ 0 w 22"/>
                <a:gd name="T9" fmla="*/ 0 h 2"/>
                <a:gd name="T10" fmla="*/ 14 w 22"/>
                <a:gd name="T11" fmla="*/ 1 h 2"/>
                <a:gd name="T12" fmla="*/ 9 w 22"/>
                <a:gd name="T13" fmla="*/ 1 h 2"/>
                <a:gd name="T14" fmla="*/ 9 w 22"/>
                <a:gd name="T15" fmla="*/ 0 h 2"/>
                <a:gd name="T16" fmla="*/ 14 w 22"/>
                <a:gd name="T17" fmla="*/ 0 h 2"/>
                <a:gd name="T18" fmla="*/ 14 w 2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21" y="2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  <a:moveTo>
                    <a:pt x="14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8" name="Freeform 56"/>
            <p:cNvSpPr>
              <a:spLocks/>
            </p:cNvSpPr>
            <p:nvPr/>
          </p:nvSpPr>
          <p:spPr bwMode="auto">
            <a:xfrm>
              <a:off x="4557713" y="4875213"/>
              <a:ext cx="492125" cy="328613"/>
            </a:xfrm>
            <a:custGeom>
              <a:avLst/>
              <a:gdLst>
                <a:gd name="T0" fmla="*/ 18 w 18"/>
                <a:gd name="T1" fmla="*/ 0 h 12"/>
                <a:gd name="T2" fmla="*/ 17 w 18"/>
                <a:gd name="T3" fmla="*/ 0 h 12"/>
                <a:gd name="T4" fmla="*/ 16 w 18"/>
                <a:gd name="T5" fmla="*/ 0 h 12"/>
                <a:gd name="T6" fmla="*/ 16 w 18"/>
                <a:gd name="T7" fmla="*/ 0 h 12"/>
                <a:gd name="T8" fmla="*/ 16 w 18"/>
                <a:gd name="T9" fmla="*/ 0 h 12"/>
                <a:gd name="T10" fmla="*/ 18 w 18"/>
                <a:gd name="T11" fmla="*/ 0 h 12"/>
                <a:gd name="T12" fmla="*/ 18 w 18"/>
                <a:gd name="T13" fmla="*/ 11 h 12"/>
                <a:gd name="T14" fmla="*/ 0 w 18"/>
                <a:gd name="T15" fmla="*/ 11 h 12"/>
                <a:gd name="T16" fmla="*/ 0 w 18"/>
                <a:gd name="T17" fmla="*/ 0 h 12"/>
                <a:gd name="T18" fmla="*/ 2 w 18"/>
                <a:gd name="T19" fmla="*/ 0 h 12"/>
                <a:gd name="T20" fmla="*/ 2 w 18"/>
                <a:gd name="T21" fmla="*/ 0 h 12"/>
                <a:gd name="T22" fmla="*/ 2 w 18"/>
                <a:gd name="T23" fmla="*/ 0 h 12"/>
                <a:gd name="T24" fmla="*/ 0 w 18"/>
                <a:gd name="T25" fmla="*/ 0 h 12"/>
                <a:gd name="T26" fmla="*/ 0 w 18"/>
                <a:gd name="T27" fmla="*/ 12 h 12"/>
                <a:gd name="T28" fmla="*/ 18 w 18"/>
                <a:gd name="T29" fmla="*/ 12 h 12"/>
                <a:gd name="T30" fmla="*/ 18 w 18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2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99" name="Freeform 57"/>
            <p:cNvSpPr>
              <a:spLocks noEditPoints="1"/>
            </p:cNvSpPr>
            <p:nvPr/>
          </p:nvSpPr>
          <p:spPr bwMode="auto">
            <a:xfrm>
              <a:off x="4611688" y="4738688"/>
              <a:ext cx="411162" cy="409575"/>
            </a:xfrm>
            <a:custGeom>
              <a:avLst/>
              <a:gdLst>
                <a:gd name="T0" fmla="*/ 14 w 15"/>
                <a:gd name="T1" fmla="*/ 6 h 15"/>
                <a:gd name="T2" fmla="*/ 14 w 15"/>
                <a:gd name="T3" fmla="*/ 5 h 15"/>
                <a:gd name="T4" fmla="*/ 14 w 15"/>
                <a:gd name="T5" fmla="*/ 4 h 15"/>
                <a:gd name="T6" fmla="*/ 13 w 15"/>
                <a:gd name="T7" fmla="*/ 4 h 15"/>
                <a:gd name="T8" fmla="*/ 12 w 15"/>
                <a:gd name="T9" fmla="*/ 3 h 15"/>
                <a:gd name="T10" fmla="*/ 13 w 15"/>
                <a:gd name="T11" fmla="*/ 2 h 15"/>
                <a:gd name="T12" fmla="*/ 11 w 15"/>
                <a:gd name="T13" fmla="*/ 2 h 15"/>
                <a:gd name="T14" fmla="*/ 10 w 15"/>
                <a:gd name="T15" fmla="*/ 1 h 15"/>
                <a:gd name="T16" fmla="*/ 10 w 15"/>
                <a:gd name="T17" fmla="*/ 0 h 15"/>
                <a:gd name="T18" fmla="*/ 9 w 15"/>
                <a:gd name="T19" fmla="*/ 1 h 15"/>
                <a:gd name="T20" fmla="*/ 8 w 15"/>
                <a:gd name="T21" fmla="*/ 1 h 15"/>
                <a:gd name="T22" fmla="*/ 7 w 15"/>
                <a:gd name="T23" fmla="*/ 0 h 15"/>
                <a:gd name="T24" fmla="*/ 6 w 15"/>
                <a:gd name="T25" fmla="*/ 1 h 15"/>
                <a:gd name="T26" fmla="*/ 5 w 15"/>
                <a:gd name="T27" fmla="*/ 1 h 15"/>
                <a:gd name="T28" fmla="*/ 4 w 15"/>
                <a:gd name="T29" fmla="*/ 0 h 15"/>
                <a:gd name="T30" fmla="*/ 4 w 15"/>
                <a:gd name="T31" fmla="*/ 1 h 15"/>
                <a:gd name="T32" fmla="*/ 3 w 15"/>
                <a:gd name="T33" fmla="*/ 2 h 15"/>
                <a:gd name="T34" fmla="*/ 2 w 15"/>
                <a:gd name="T35" fmla="*/ 2 h 15"/>
                <a:gd name="T36" fmla="*/ 2 w 15"/>
                <a:gd name="T37" fmla="*/ 3 h 15"/>
                <a:gd name="T38" fmla="*/ 1 w 15"/>
                <a:gd name="T39" fmla="*/ 4 h 15"/>
                <a:gd name="T40" fmla="*/ 0 w 15"/>
                <a:gd name="T41" fmla="*/ 4 h 15"/>
                <a:gd name="T42" fmla="*/ 1 w 15"/>
                <a:gd name="T43" fmla="*/ 6 h 15"/>
                <a:gd name="T44" fmla="*/ 1 w 15"/>
                <a:gd name="T45" fmla="*/ 7 h 15"/>
                <a:gd name="T46" fmla="*/ 0 w 15"/>
                <a:gd name="T47" fmla="*/ 7 h 15"/>
                <a:gd name="T48" fmla="*/ 1 w 15"/>
                <a:gd name="T49" fmla="*/ 8 h 15"/>
                <a:gd name="T50" fmla="*/ 1 w 15"/>
                <a:gd name="T51" fmla="*/ 9 h 15"/>
                <a:gd name="T52" fmla="*/ 1 w 15"/>
                <a:gd name="T53" fmla="*/ 10 h 15"/>
                <a:gd name="T54" fmla="*/ 1 w 15"/>
                <a:gd name="T55" fmla="*/ 11 h 15"/>
                <a:gd name="T56" fmla="*/ 2 w 15"/>
                <a:gd name="T57" fmla="*/ 11 h 15"/>
                <a:gd name="T58" fmla="*/ 3 w 15"/>
                <a:gd name="T59" fmla="*/ 12 h 15"/>
                <a:gd name="T60" fmla="*/ 3 w 15"/>
                <a:gd name="T61" fmla="*/ 13 h 15"/>
                <a:gd name="T62" fmla="*/ 4 w 15"/>
                <a:gd name="T63" fmla="*/ 13 h 15"/>
                <a:gd name="T64" fmla="*/ 5 w 15"/>
                <a:gd name="T65" fmla="*/ 13 h 15"/>
                <a:gd name="T66" fmla="*/ 5 w 15"/>
                <a:gd name="T67" fmla="*/ 14 h 15"/>
                <a:gd name="T68" fmla="*/ 6 w 15"/>
                <a:gd name="T69" fmla="*/ 14 h 15"/>
                <a:gd name="T70" fmla="*/ 7 w 15"/>
                <a:gd name="T71" fmla="*/ 14 h 15"/>
                <a:gd name="T72" fmla="*/ 8 w 15"/>
                <a:gd name="T73" fmla="*/ 15 h 15"/>
                <a:gd name="T74" fmla="*/ 9 w 15"/>
                <a:gd name="T75" fmla="*/ 14 h 15"/>
                <a:gd name="T76" fmla="*/ 10 w 15"/>
                <a:gd name="T77" fmla="*/ 13 h 15"/>
                <a:gd name="T78" fmla="*/ 11 w 15"/>
                <a:gd name="T79" fmla="*/ 14 h 15"/>
                <a:gd name="T80" fmla="*/ 11 w 15"/>
                <a:gd name="T81" fmla="*/ 13 h 15"/>
                <a:gd name="T82" fmla="*/ 12 w 15"/>
                <a:gd name="T83" fmla="*/ 12 h 15"/>
                <a:gd name="T84" fmla="*/ 13 w 15"/>
                <a:gd name="T85" fmla="*/ 12 h 15"/>
                <a:gd name="T86" fmla="*/ 13 w 15"/>
                <a:gd name="T87" fmla="*/ 11 h 15"/>
                <a:gd name="T88" fmla="*/ 13 w 15"/>
                <a:gd name="T89" fmla="*/ 10 h 15"/>
                <a:gd name="T90" fmla="*/ 14 w 15"/>
                <a:gd name="T91" fmla="*/ 10 h 15"/>
                <a:gd name="T92" fmla="*/ 14 w 15"/>
                <a:gd name="T93" fmla="*/ 9 h 15"/>
                <a:gd name="T94" fmla="*/ 14 w 15"/>
                <a:gd name="T95" fmla="*/ 7 h 15"/>
                <a:gd name="T96" fmla="*/ 15 w 15"/>
                <a:gd name="T97" fmla="*/ 7 h 15"/>
                <a:gd name="T98" fmla="*/ 13 w 15"/>
                <a:gd name="T99" fmla="*/ 6 h 15"/>
                <a:gd name="T100" fmla="*/ 9 w 15"/>
                <a:gd name="T101" fmla="*/ 2 h 15"/>
                <a:gd name="T102" fmla="*/ 6 w 15"/>
                <a:gd name="T103" fmla="*/ 7 h 15"/>
                <a:gd name="T104" fmla="*/ 9 w 15"/>
                <a:gd name="T105" fmla="*/ 2 h 15"/>
                <a:gd name="T106" fmla="*/ 4 w 15"/>
                <a:gd name="T107" fmla="*/ 3 h 15"/>
                <a:gd name="T108" fmla="*/ 2 w 15"/>
                <a:gd name="T109" fmla="*/ 5 h 15"/>
                <a:gd name="T110" fmla="*/ 6 w 15"/>
                <a:gd name="T111" fmla="*/ 7 h 15"/>
                <a:gd name="T112" fmla="*/ 5 w 15"/>
                <a:gd name="T113" fmla="*/ 12 h 15"/>
                <a:gd name="T114" fmla="*/ 7 w 15"/>
                <a:gd name="T115" fmla="*/ 8 h 15"/>
                <a:gd name="T116" fmla="*/ 7 w 15"/>
                <a:gd name="T117" fmla="*/ 9 h 15"/>
                <a:gd name="T118" fmla="*/ 6 w 15"/>
                <a:gd name="T119" fmla="*/ 13 h 15"/>
                <a:gd name="T120" fmla="*/ 9 w 15"/>
                <a:gd name="T121" fmla="*/ 8 h 15"/>
                <a:gd name="T122" fmla="*/ 13 w 15"/>
                <a:gd name="T1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" h="15">
                  <a:moveTo>
                    <a:pt x="15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6"/>
                  </a:lnTo>
                  <a:close/>
                  <a:moveTo>
                    <a:pt x="9" y="2"/>
                  </a:moveTo>
                  <a:cubicBezTo>
                    <a:pt x="11" y="3"/>
                    <a:pt x="12" y="4"/>
                    <a:pt x="1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lnTo>
                    <a:pt x="9" y="2"/>
                  </a:lnTo>
                  <a:close/>
                  <a:moveTo>
                    <a:pt x="8" y="7"/>
                  </a:moveTo>
                  <a:cubicBezTo>
                    <a:pt x="8" y="8"/>
                    <a:pt x="8" y="8"/>
                    <a:pt x="7" y="8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lose/>
                  <a:moveTo>
                    <a:pt x="9" y="2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7" y="1"/>
                    <a:pt x="9" y="2"/>
                  </a:cubicBezTo>
                  <a:close/>
                  <a:moveTo>
                    <a:pt x="2" y="8"/>
                  </a:move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2" y="8"/>
                  </a:lnTo>
                  <a:close/>
                  <a:moveTo>
                    <a:pt x="5" y="12"/>
                  </a:moveTo>
                  <a:cubicBezTo>
                    <a:pt x="4" y="12"/>
                    <a:pt x="3" y="10"/>
                    <a:pt x="2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lnTo>
                    <a:pt x="5" y="12"/>
                  </a:lnTo>
                  <a:close/>
                  <a:moveTo>
                    <a:pt x="6" y="13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3"/>
                    <a:pt x="8" y="13"/>
                    <a:pt x="6" y="13"/>
                  </a:cubicBezTo>
                  <a:close/>
                  <a:moveTo>
                    <a:pt x="13" y="9"/>
                  </a:moveTo>
                  <a:cubicBezTo>
                    <a:pt x="12" y="10"/>
                    <a:pt x="12" y="10"/>
                    <a:pt x="11" y="1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8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0" name="Oval 58"/>
            <p:cNvSpPr>
              <a:spLocks noChangeArrowheads="1"/>
            </p:cNvSpPr>
            <p:nvPr/>
          </p:nvSpPr>
          <p:spPr bwMode="auto">
            <a:xfrm>
              <a:off x="4803775" y="4902200"/>
              <a:ext cx="26987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7" name="Freeform 135"/>
            <p:cNvSpPr>
              <a:spLocks noEditPoints="1"/>
            </p:cNvSpPr>
            <p:nvPr/>
          </p:nvSpPr>
          <p:spPr bwMode="auto">
            <a:xfrm>
              <a:off x="4503738" y="5230813"/>
              <a:ext cx="600075" cy="55563"/>
            </a:xfrm>
            <a:custGeom>
              <a:avLst/>
              <a:gdLst>
                <a:gd name="T0" fmla="*/ 0 w 22"/>
                <a:gd name="T1" fmla="*/ 0 h 2"/>
                <a:gd name="T2" fmla="*/ 0 w 22"/>
                <a:gd name="T3" fmla="*/ 1 h 2"/>
                <a:gd name="T4" fmla="*/ 22 w 22"/>
                <a:gd name="T5" fmla="*/ 1 h 2"/>
                <a:gd name="T6" fmla="*/ 22 w 22"/>
                <a:gd name="T7" fmla="*/ 0 h 2"/>
                <a:gd name="T8" fmla="*/ 0 w 22"/>
                <a:gd name="T9" fmla="*/ 0 h 2"/>
                <a:gd name="T10" fmla="*/ 13 w 22"/>
                <a:gd name="T11" fmla="*/ 1 h 2"/>
                <a:gd name="T12" fmla="*/ 9 w 22"/>
                <a:gd name="T13" fmla="*/ 1 h 2"/>
                <a:gd name="T14" fmla="*/ 9 w 22"/>
                <a:gd name="T15" fmla="*/ 0 h 2"/>
                <a:gd name="T16" fmla="*/ 13 w 22"/>
                <a:gd name="T17" fmla="*/ 0 h 2"/>
                <a:gd name="T18" fmla="*/ 13 w 2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2"/>
                    <a:pt x="21" y="2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0"/>
                  </a:lnTo>
                  <a:close/>
                  <a:moveTo>
                    <a:pt x="13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8" name="Freeform 136"/>
            <p:cNvSpPr>
              <a:spLocks/>
            </p:cNvSpPr>
            <p:nvPr/>
          </p:nvSpPr>
          <p:spPr bwMode="auto">
            <a:xfrm>
              <a:off x="4557713" y="4875213"/>
              <a:ext cx="492125" cy="328613"/>
            </a:xfrm>
            <a:custGeom>
              <a:avLst/>
              <a:gdLst>
                <a:gd name="T0" fmla="*/ 18 w 18"/>
                <a:gd name="T1" fmla="*/ 0 h 12"/>
                <a:gd name="T2" fmla="*/ 16 w 18"/>
                <a:gd name="T3" fmla="*/ 0 h 12"/>
                <a:gd name="T4" fmla="*/ 16 w 18"/>
                <a:gd name="T5" fmla="*/ 0 h 12"/>
                <a:gd name="T6" fmla="*/ 16 w 18"/>
                <a:gd name="T7" fmla="*/ 0 h 12"/>
                <a:gd name="T8" fmla="*/ 16 w 18"/>
                <a:gd name="T9" fmla="*/ 0 h 12"/>
                <a:gd name="T10" fmla="*/ 18 w 18"/>
                <a:gd name="T11" fmla="*/ 0 h 12"/>
                <a:gd name="T12" fmla="*/ 18 w 18"/>
                <a:gd name="T13" fmla="*/ 11 h 12"/>
                <a:gd name="T14" fmla="*/ 0 w 18"/>
                <a:gd name="T15" fmla="*/ 11 h 12"/>
                <a:gd name="T16" fmla="*/ 0 w 18"/>
                <a:gd name="T17" fmla="*/ 0 h 12"/>
                <a:gd name="T18" fmla="*/ 1 w 18"/>
                <a:gd name="T19" fmla="*/ 0 h 12"/>
                <a:gd name="T20" fmla="*/ 1 w 18"/>
                <a:gd name="T21" fmla="*/ 0 h 12"/>
                <a:gd name="T22" fmla="*/ 2 w 18"/>
                <a:gd name="T23" fmla="*/ 0 h 12"/>
                <a:gd name="T24" fmla="*/ 0 w 18"/>
                <a:gd name="T25" fmla="*/ 0 h 12"/>
                <a:gd name="T26" fmla="*/ 0 w 18"/>
                <a:gd name="T27" fmla="*/ 12 h 12"/>
                <a:gd name="T28" fmla="*/ 18 w 18"/>
                <a:gd name="T29" fmla="*/ 12 h 12"/>
                <a:gd name="T30" fmla="*/ 18 w 18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2">
                  <a:moveTo>
                    <a:pt x="1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12"/>
                    <a:pt x="18" y="12"/>
                    <a:pt x="18" y="12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79" name="Freeform 137"/>
            <p:cNvSpPr>
              <a:spLocks noEditPoints="1"/>
            </p:cNvSpPr>
            <p:nvPr/>
          </p:nvSpPr>
          <p:spPr bwMode="auto">
            <a:xfrm>
              <a:off x="4611688" y="4738688"/>
              <a:ext cx="411162" cy="409575"/>
            </a:xfrm>
            <a:custGeom>
              <a:avLst/>
              <a:gdLst>
                <a:gd name="T0" fmla="*/ 14 w 15"/>
                <a:gd name="T1" fmla="*/ 6 h 15"/>
                <a:gd name="T2" fmla="*/ 13 w 15"/>
                <a:gd name="T3" fmla="*/ 5 h 15"/>
                <a:gd name="T4" fmla="*/ 14 w 15"/>
                <a:gd name="T5" fmla="*/ 4 h 15"/>
                <a:gd name="T6" fmla="*/ 13 w 15"/>
                <a:gd name="T7" fmla="*/ 3 h 15"/>
                <a:gd name="T8" fmla="*/ 12 w 15"/>
                <a:gd name="T9" fmla="*/ 3 h 15"/>
                <a:gd name="T10" fmla="*/ 12 w 15"/>
                <a:gd name="T11" fmla="*/ 2 h 15"/>
                <a:gd name="T12" fmla="*/ 11 w 15"/>
                <a:gd name="T13" fmla="*/ 2 h 15"/>
                <a:gd name="T14" fmla="*/ 10 w 15"/>
                <a:gd name="T15" fmla="*/ 1 h 15"/>
                <a:gd name="T16" fmla="*/ 10 w 15"/>
                <a:gd name="T17" fmla="*/ 0 h 15"/>
                <a:gd name="T18" fmla="*/ 9 w 15"/>
                <a:gd name="T19" fmla="*/ 1 h 15"/>
                <a:gd name="T20" fmla="*/ 8 w 15"/>
                <a:gd name="T21" fmla="*/ 1 h 15"/>
                <a:gd name="T22" fmla="*/ 7 w 15"/>
                <a:gd name="T23" fmla="*/ 0 h 15"/>
                <a:gd name="T24" fmla="*/ 6 w 15"/>
                <a:gd name="T25" fmla="*/ 1 h 15"/>
                <a:gd name="T26" fmla="*/ 5 w 15"/>
                <a:gd name="T27" fmla="*/ 1 h 15"/>
                <a:gd name="T28" fmla="*/ 4 w 15"/>
                <a:gd name="T29" fmla="*/ 0 h 15"/>
                <a:gd name="T30" fmla="*/ 4 w 15"/>
                <a:gd name="T31" fmla="*/ 1 h 15"/>
                <a:gd name="T32" fmla="*/ 3 w 15"/>
                <a:gd name="T33" fmla="*/ 2 h 15"/>
                <a:gd name="T34" fmla="*/ 2 w 15"/>
                <a:gd name="T35" fmla="*/ 2 h 15"/>
                <a:gd name="T36" fmla="*/ 2 w 15"/>
                <a:gd name="T37" fmla="*/ 3 h 15"/>
                <a:gd name="T38" fmla="*/ 1 w 15"/>
                <a:gd name="T39" fmla="*/ 4 h 15"/>
                <a:gd name="T40" fmla="*/ 0 w 15"/>
                <a:gd name="T41" fmla="*/ 4 h 15"/>
                <a:gd name="T42" fmla="*/ 1 w 15"/>
                <a:gd name="T43" fmla="*/ 6 h 15"/>
                <a:gd name="T44" fmla="*/ 1 w 15"/>
                <a:gd name="T45" fmla="*/ 7 h 15"/>
                <a:gd name="T46" fmla="*/ 0 w 15"/>
                <a:gd name="T47" fmla="*/ 7 h 15"/>
                <a:gd name="T48" fmla="*/ 1 w 15"/>
                <a:gd name="T49" fmla="*/ 8 h 15"/>
                <a:gd name="T50" fmla="*/ 1 w 15"/>
                <a:gd name="T51" fmla="*/ 9 h 15"/>
                <a:gd name="T52" fmla="*/ 0 w 15"/>
                <a:gd name="T53" fmla="*/ 10 h 15"/>
                <a:gd name="T54" fmla="*/ 1 w 15"/>
                <a:gd name="T55" fmla="*/ 11 h 15"/>
                <a:gd name="T56" fmla="*/ 2 w 15"/>
                <a:gd name="T57" fmla="*/ 11 h 15"/>
                <a:gd name="T58" fmla="*/ 2 w 15"/>
                <a:gd name="T59" fmla="*/ 12 h 15"/>
                <a:gd name="T60" fmla="*/ 3 w 15"/>
                <a:gd name="T61" fmla="*/ 13 h 15"/>
                <a:gd name="T62" fmla="*/ 4 w 15"/>
                <a:gd name="T63" fmla="*/ 13 h 15"/>
                <a:gd name="T64" fmla="*/ 5 w 15"/>
                <a:gd name="T65" fmla="*/ 13 h 15"/>
                <a:gd name="T66" fmla="*/ 5 w 15"/>
                <a:gd name="T67" fmla="*/ 14 h 15"/>
                <a:gd name="T68" fmla="*/ 6 w 15"/>
                <a:gd name="T69" fmla="*/ 14 h 15"/>
                <a:gd name="T70" fmla="*/ 7 w 15"/>
                <a:gd name="T71" fmla="*/ 14 h 15"/>
                <a:gd name="T72" fmla="*/ 8 w 15"/>
                <a:gd name="T73" fmla="*/ 15 h 15"/>
                <a:gd name="T74" fmla="*/ 9 w 15"/>
                <a:gd name="T75" fmla="*/ 14 h 15"/>
                <a:gd name="T76" fmla="*/ 10 w 15"/>
                <a:gd name="T77" fmla="*/ 13 h 15"/>
                <a:gd name="T78" fmla="*/ 11 w 15"/>
                <a:gd name="T79" fmla="*/ 14 h 15"/>
                <a:gd name="T80" fmla="*/ 11 w 15"/>
                <a:gd name="T81" fmla="*/ 13 h 15"/>
                <a:gd name="T82" fmla="*/ 12 w 15"/>
                <a:gd name="T83" fmla="*/ 12 h 15"/>
                <a:gd name="T84" fmla="*/ 13 w 15"/>
                <a:gd name="T85" fmla="*/ 12 h 15"/>
                <a:gd name="T86" fmla="*/ 13 w 15"/>
                <a:gd name="T87" fmla="*/ 11 h 15"/>
                <a:gd name="T88" fmla="*/ 13 w 15"/>
                <a:gd name="T89" fmla="*/ 10 h 15"/>
                <a:gd name="T90" fmla="*/ 14 w 15"/>
                <a:gd name="T91" fmla="*/ 10 h 15"/>
                <a:gd name="T92" fmla="*/ 14 w 15"/>
                <a:gd name="T93" fmla="*/ 9 h 15"/>
                <a:gd name="T94" fmla="*/ 14 w 15"/>
                <a:gd name="T95" fmla="*/ 7 h 15"/>
                <a:gd name="T96" fmla="*/ 15 w 15"/>
                <a:gd name="T97" fmla="*/ 7 h 15"/>
                <a:gd name="T98" fmla="*/ 13 w 15"/>
                <a:gd name="T99" fmla="*/ 6 h 15"/>
                <a:gd name="T100" fmla="*/ 9 w 15"/>
                <a:gd name="T101" fmla="*/ 2 h 15"/>
                <a:gd name="T102" fmla="*/ 6 w 15"/>
                <a:gd name="T103" fmla="*/ 7 h 15"/>
                <a:gd name="T104" fmla="*/ 9 w 15"/>
                <a:gd name="T105" fmla="*/ 2 h 15"/>
                <a:gd name="T106" fmla="*/ 4 w 15"/>
                <a:gd name="T107" fmla="*/ 3 h 15"/>
                <a:gd name="T108" fmla="*/ 2 w 15"/>
                <a:gd name="T109" fmla="*/ 5 h 15"/>
                <a:gd name="T110" fmla="*/ 6 w 15"/>
                <a:gd name="T111" fmla="*/ 7 h 15"/>
                <a:gd name="T112" fmla="*/ 5 w 15"/>
                <a:gd name="T113" fmla="*/ 12 h 15"/>
                <a:gd name="T114" fmla="*/ 6 w 15"/>
                <a:gd name="T115" fmla="*/ 8 h 15"/>
                <a:gd name="T116" fmla="*/ 7 w 15"/>
                <a:gd name="T117" fmla="*/ 9 h 15"/>
                <a:gd name="T118" fmla="*/ 6 w 15"/>
                <a:gd name="T119" fmla="*/ 13 h 15"/>
                <a:gd name="T120" fmla="*/ 8 w 15"/>
                <a:gd name="T121" fmla="*/ 8 h 15"/>
                <a:gd name="T122" fmla="*/ 13 w 15"/>
                <a:gd name="T1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" h="15">
                  <a:moveTo>
                    <a:pt x="15" y="6"/>
                  </a:moveTo>
                  <a:cubicBezTo>
                    <a:pt x="15" y="6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5" y="13"/>
                    <a:pt x="5" y="13"/>
                  </a:cubicBezTo>
                  <a:cubicBezTo>
                    <a:pt x="5" y="13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6"/>
                  </a:lnTo>
                  <a:close/>
                  <a:moveTo>
                    <a:pt x="9" y="2"/>
                  </a:moveTo>
                  <a:cubicBezTo>
                    <a:pt x="11" y="3"/>
                    <a:pt x="12" y="4"/>
                    <a:pt x="1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9" y="2"/>
                  </a:lnTo>
                  <a:close/>
                  <a:moveTo>
                    <a:pt x="8" y="7"/>
                  </a:moveTo>
                  <a:cubicBezTo>
                    <a:pt x="8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lose/>
                  <a:moveTo>
                    <a:pt x="9" y="2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7" y="1"/>
                    <a:pt x="9" y="2"/>
                  </a:cubicBezTo>
                  <a:close/>
                  <a:moveTo>
                    <a:pt x="2" y="8"/>
                  </a:moveTo>
                  <a:cubicBezTo>
                    <a:pt x="2" y="7"/>
                    <a:pt x="2" y="6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lnTo>
                    <a:pt x="2" y="8"/>
                  </a:lnTo>
                  <a:close/>
                  <a:moveTo>
                    <a:pt x="5" y="12"/>
                  </a:moveTo>
                  <a:cubicBezTo>
                    <a:pt x="4" y="12"/>
                    <a:pt x="2" y="10"/>
                    <a:pt x="2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lnTo>
                    <a:pt x="5" y="12"/>
                  </a:lnTo>
                  <a:close/>
                  <a:moveTo>
                    <a:pt x="6" y="13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8" y="9"/>
                    <a:pt x="8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3"/>
                    <a:pt x="8" y="13"/>
                    <a:pt x="6" y="13"/>
                  </a:cubicBezTo>
                  <a:close/>
                  <a:moveTo>
                    <a:pt x="12" y="9"/>
                  </a:moveTo>
                  <a:cubicBezTo>
                    <a:pt x="12" y="10"/>
                    <a:pt x="12" y="10"/>
                    <a:pt x="11" y="1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8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0" name="Oval 138"/>
            <p:cNvSpPr>
              <a:spLocks noChangeArrowheads="1"/>
            </p:cNvSpPr>
            <p:nvPr/>
          </p:nvSpPr>
          <p:spPr bwMode="auto">
            <a:xfrm>
              <a:off x="4803775" y="4902200"/>
              <a:ext cx="26987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1" name="组合 410"/>
          <p:cNvGrpSpPr/>
          <p:nvPr/>
        </p:nvGrpSpPr>
        <p:grpSpPr>
          <a:xfrm>
            <a:off x="4009543" y="5950918"/>
            <a:ext cx="600075" cy="409575"/>
            <a:chOff x="3492500" y="5751513"/>
            <a:chExt cx="600075" cy="4095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492500" y="5751513"/>
              <a:ext cx="600075" cy="409575"/>
            </a:xfrm>
            <a:custGeom>
              <a:avLst/>
              <a:gdLst>
                <a:gd name="T0" fmla="*/ 22 w 22"/>
                <a:gd name="T1" fmla="*/ 0 h 15"/>
                <a:gd name="T2" fmla="*/ 1 w 22"/>
                <a:gd name="T3" fmla="*/ 0 h 15"/>
                <a:gd name="T4" fmla="*/ 0 w 22"/>
                <a:gd name="T5" fmla="*/ 1 h 15"/>
                <a:gd name="T6" fmla="*/ 0 w 22"/>
                <a:gd name="T7" fmla="*/ 15 h 15"/>
                <a:gd name="T8" fmla="*/ 1 w 22"/>
                <a:gd name="T9" fmla="*/ 15 h 15"/>
                <a:gd name="T10" fmla="*/ 22 w 22"/>
                <a:gd name="T11" fmla="*/ 15 h 15"/>
                <a:gd name="T12" fmla="*/ 22 w 22"/>
                <a:gd name="T13" fmla="*/ 15 h 15"/>
                <a:gd name="T14" fmla="*/ 22 w 22"/>
                <a:gd name="T15" fmla="*/ 1 h 15"/>
                <a:gd name="T16" fmla="*/ 22 w 22"/>
                <a:gd name="T17" fmla="*/ 0 h 15"/>
                <a:gd name="T18" fmla="*/ 8 w 22"/>
                <a:gd name="T19" fmla="*/ 1 h 15"/>
                <a:gd name="T20" fmla="*/ 16 w 22"/>
                <a:gd name="T21" fmla="*/ 1 h 15"/>
                <a:gd name="T22" fmla="*/ 16 w 22"/>
                <a:gd name="T23" fmla="*/ 3 h 15"/>
                <a:gd name="T24" fmla="*/ 8 w 22"/>
                <a:gd name="T25" fmla="*/ 3 h 15"/>
                <a:gd name="T26" fmla="*/ 8 w 22"/>
                <a:gd name="T27" fmla="*/ 1 h 15"/>
                <a:gd name="T28" fmla="*/ 7 w 22"/>
                <a:gd name="T29" fmla="*/ 1 h 15"/>
                <a:gd name="T30" fmla="*/ 8 w 22"/>
                <a:gd name="T31" fmla="*/ 2 h 15"/>
                <a:gd name="T32" fmla="*/ 7 w 22"/>
                <a:gd name="T33" fmla="*/ 3 h 15"/>
                <a:gd name="T34" fmla="*/ 6 w 22"/>
                <a:gd name="T35" fmla="*/ 2 h 15"/>
                <a:gd name="T36" fmla="*/ 7 w 22"/>
                <a:gd name="T37" fmla="*/ 1 h 15"/>
                <a:gd name="T38" fmla="*/ 5 w 22"/>
                <a:gd name="T39" fmla="*/ 1 h 15"/>
                <a:gd name="T40" fmla="*/ 6 w 22"/>
                <a:gd name="T41" fmla="*/ 2 h 15"/>
                <a:gd name="T42" fmla="*/ 5 w 22"/>
                <a:gd name="T43" fmla="*/ 3 h 15"/>
                <a:gd name="T44" fmla="*/ 4 w 22"/>
                <a:gd name="T45" fmla="*/ 2 h 15"/>
                <a:gd name="T46" fmla="*/ 5 w 22"/>
                <a:gd name="T47" fmla="*/ 1 h 15"/>
                <a:gd name="T48" fmla="*/ 3 w 22"/>
                <a:gd name="T49" fmla="*/ 1 h 15"/>
                <a:gd name="T50" fmla="*/ 4 w 22"/>
                <a:gd name="T51" fmla="*/ 2 h 15"/>
                <a:gd name="T52" fmla="*/ 3 w 22"/>
                <a:gd name="T53" fmla="*/ 3 h 15"/>
                <a:gd name="T54" fmla="*/ 2 w 22"/>
                <a:gd name="T55" fmla="*/ 2 h 15"/>
                <a:gd name="T56" fmla="*/ 3 w 22"/>
                <a:gd name="T57" fmla="*/ 1 h 15"/>
                <a:gd name="T58" fmla="*/ 21 w 22"/>
                <a:gd name="T59" fmla="*/ 14 h 15"/>
                <a:gd name="T60" fmla="*/ 2 w 22"/>
                <a:gd name="T61" fmla="*/ 14 h 15"/>
                <a:gd name="T62" fmla="*/ 2 w 22"/>
                <a:gd name="T63" fmla="*/ 4 h 15"/>
                <a:gd name="T64" fmla="*/ 21 w 22"/>
                <a:gd name="T65" fmla="*/ 4 h 15"/>
                <a:gd name="T66" fmla="*/ 21 w 22"/>
                <a:gd name="T67" fmla="*/ 14 h 15"/>
                <a:gd name="T68" fmla="*/ 21 w 22"/>
                <a:gd name="T69" fmla="*/ 3 h 15"/>
                <a:gd name="T70" fmla="*/ 17 w 22"/>
                <a:gd name="T71" fmla="*/ 3 h 15"/>
                <a:gd name="T72" fmla="*/ 17 w 22"/>
                <a:gd name="T73" fmla="*/ 1 h 15"/>
                <a:gd name="T74" fmla="*/ 21 w 22"/>
                <a:gd name="T75" fmla="*/ 1 h 15"/>
                <a:gd name="T76" fmla="*/ 21 w 22"/>
                <a:gd name="T7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15">
                  <a:moveTo>
                    <a:pt x="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lose/>
                  <a:moveTo>
                    <a:pt x="8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8" y="3"/>
                    <a:pt x="8" y="3"/>
                    <a:pt x="8" y="3"/>
                  </a:cubicBezTo>
                  <a:lnTo>
                    <a:pt x="8" y="1"/>
                  </a:lnTo>
                  <a:close/>
                  <a:moveTo>
                    <a:pt x="7" y="1"/>
                  </a:moveTo>
                  <a:cubicBezTo>
                    <a:pt x="7" y="1"/>
                    <a:pt x="8" y="2"/>
                    <a:pt x="8" y="2"/>
                  </a:cubicBezTo>
                  <a:cubicBezTo>
                    <a:pt x="8" y="2"/>
                    <a:pt x="7" y="3"/>
                    <a:pt x="7" y="3"/>
                  </a:cubicBezTo>
                  <a:cubicBezTo>
                    <a:pt x="7" y="3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lose/>
                  <a:moveTo>
                    <a:pt x="5" y="1"/>
                  </a:moveTo>
                  <a:cubicBezTo>
                    <a:pt x="5" y="1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lose/>
                  <a:moveTo>
                    <a:pt x="3" y="1"/>
                  </a:move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3" y="1"/>
                    <a:pt x="3" y="1"/>
                  </a:cubicBezTo>
                  <a:close/>
                  <a:moveTo>
                    <a:pt x="21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1" y="4"/>
                    <a:pt x="21" y="4"/>
                    <a:pt x="21" y="4"/>
                  </a:cubicBezTo>
                  <a:lnTo>
                    <a:pt x="21" y="14"/>
                  </a:lnTo>
                  <a:close/>
                  <a:moveTo>
                    <a:pt x="21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1"/>
                    <a:pt x="21" y="1"/>
                    <a:pt x="21" y="1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2" name="Freeform 60"/>
            <p:cNvSpPr>
              <a:spLocks/>
            </p:cNvSpPr>
            <p:nvPr/>
          </p:nvSpPr>
          <p:spPr bwMode="auto">
            <a:xfrm>
              <a:off x="3602038" y="5888038"/>
              <a:ext cx="80962" cy="163513"/>
            </a:xfrm>
            <a:custGeom>
              <a:avLst/>
              <a:gdLst>
                <a:gd name="T0" fmla="*/ 3 w 3"/>
                <a:gd name="T1" fmla="*/ 4 h 6"/>
                <a:gd name="T2" fmla="*/ 3 w 3"/>
                <a:gd name="T3" fmla="*/ 0 h 6"/>
                <a:gd name="T4" fmla="*/ 3 w 3"/>
                <a:gd name="T5" fmla="*/ 0 h 6"/>
                <a:gd name="T6" fmla="*/ 0 w 3"/>
                <a:gd name="T7" fmla="*/ 4 h 6"/>
                <a:gd name="T8" fmla="*/ 1 w 3"/>
                <a:gd name="T9" fmla="*/ 6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3" name="Freeform 61"/>
            <p:cNvSpPr>
              <a:spLocks/>
            </p:cNvSpPr>
            <p:nvPr/>
          </p:nvSpPr>
          <p:spPr bwMode="auto">
            <a:xfrm>
              <a:off x="3629025" y="5997575"/>
              <a:ext cx="163512" cy="109538"/>
            </a:xfrm>
            <a:custGeom>
              <a:avLst/>
              <a:gdLst>
                <a:gd name="T0" fmla="*/ 0 w 6"/>
                <a:gd name="T1" fmla="*/ 3 h 4"/>
                <a:gd name="T2" fmla="*/ 2 w 6"/>
                <a:gd name="T3" fmla="*/ 4 h 4"/>
                <a:gd name="T4" fmla="*/ 6 w 6"/>
                <a:gd name="T5" fmla="*/ 0 h 4"/>
                <a:gd name="T6" fmla="*/ 2 w 6"/>
                <a:gd name="T7" fmla="*/ 0 h 4"/>
                <a:gd name="T8" fmla="*/ 0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3"/>
                    <a:pt x="2" y="4"/>
                    <a:pt x="2" y="4"/>
                  </a:cubicBezTo>
                  <a:cubicBezTo>
                    <a:pt x="4" y="4"/>
                    <a:pt x="6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4" name="Freeform 62"/>
            <p:cNvSpPr>
              <a:spLocks/>
            </p:cNvSpPr>
            <p:nvPr/>
          </p:nvSpPr>
          <p:spPr bwMode="auto">
            <a:xfrm>
              <a:off x="3709988" y="5888038"/>
              <a:ext cx="82550" cy="109538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3 w 3"/>
                <a:gd name="T5" fmla="*/ 4 h 4"/>
                <a:gd name="T6" fmla="*/ 0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5" name="Rectangle 63"/>
            <p:cNvSpPr>
              <a:spLocks noChangeArrowheads="1"/>
            </p:cNvSpPr>
            <p:nvPr/>
          </p:nvSpPr>
          <p:spPr bwMode="auto">
            <a:xfrm>
              <a:off x="3819525" y="5888038"/>
              <a:ext cx="192087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6" name="Rectangle 64"/>
            <p:cNvSpPr>
              <a:spLocks noChangeArrowheads="1"/>
            </p:cNvSpPr>
            <p:nvPr/>
          </p:nvSpPr>
          <p:spPr bwMode="auto">
            <a:xfrm>
              <a:off x="3819525" y="5942013"/>
              <a:ext cx="192087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7" name="Rectangle 65"/>
            <p:cNvSpPr>
              <a:spLocks noChangeArrowheads="1"/>
            </p:cNvSpPr>
            <p:nvPr/>
          </p:nvSpPr>
          <p:spPr bwMode="auto">
            <a:xfrm>
              <a:off x="3819525" y="5969000"/>
              <a:ext cx="192087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08" name="Rectangle 66"/>
            <p:cNvSpPr>
              <a:spLocks noChangeArrowheads="1"/>
            </p:cNvSpPr>
            <p:nvPr/>
          </p:nvSpPr>
          <p:spPr bwMode="auto">
            <a:xfrm>
              <a:off x="3819525" y="6024563"/>
              <a:ext cx="192087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1" name="Freeform 139"/>
            <p:cNvSpPr>
              <a:spLocks noEditPoints="1"/>
            </p:cNvSpPr>
            <p:nvPr/>
          </p:nvSpPr>
          <p:spPr bwMode="auto">
            <a:xfrm>
              <a:off x="3492500" y="5751513"/>
              <a:ext cx="600075" cy="409575"/>
            </a:xfrm>
            <a:custGeom>
              <a:avLst/>
              <a:gdLst>
                <a:gd name="T0" fmla="*/ 21 w 22"/>
                <a:gd name="T1" fmla="*/ 0 h 15"/>
                <a:gd name="T2" fmla="*/ 1 w 22"/>
                <a:gd name="T3" fmla="*/ 0 h 15"/>
                <a:gd name="T4" fmla="*/ 0 w 22"/>
                <a:gd name="T5" fmla="*/ 1 h 15"/>
                <a:gd name="T6" fmla="*/ 0 w 22"/>
                <a:gd name="T7" fmla="*/ 15 h 15"/>
                <a:gd name="T8" fmla="*/ 1 w 22"/>
                <a:gd name="T9" fmla="*/ 15 h 15"/>
                <a:gd name="T10" fmla="*/ 21 w 22"/>
                <a:gd name="T11" fmla="*/ 15 h 15"/>
                <a:gd name="T12" fmla="*/ 22 w 22"/>
                <a:gd name="T13" fmla="*/ 15 h 15"/>
                <a:gd name="T14" fmla="*/ 22 w 22"/>
                <a:gd name="T15" fmla="*/ 1 h 15"/>
                <a:gd name="T16" fmla="*/ 21 w 22"/>
                <a:gd name="T17" fmla="*/ 0 h 15"/>
                <a:gd name="T18" fmla="*/ 8 w 22"/>
                <a:gd name="T19" fmla="*/ 1 h 15"/>
                <a:gd name="T20" fmla="*/ 15 w 22"/>
                <a:gd name="T21" fmla="*/ 1 h 15"/>
                <a:gd name="T22" fmla="*/ 15 w 22"/>
                <a:gd name="T23" fmla="*/ 3 h 15"/>
                <a:gd name="T24" fmla="*/ 8 w 22"/>
                <a:gd name="T25" fmla="*/ 3 h 15"/>
                <a:gd name="T26" fmla="*/ 8 w 22"/>
                <a:gd name="T27" fmla="*/ 1 h 15"/>
                <a:gd name="T28" fmla="*/ 7 w 22"/>
                <a:gd name="T29" fmla="*/ 1 h 15"/>
                <a:gd name="T30" fmla="*/ 7 w 22"/>
                <a:gd name="T31" fmla="*/ 2 h 15"/>
                <a:gd name="T32" fmla="*/ 7 w 22"/>
                <a:gd name="T33" fmla="*/ 3 h 15"/>
                <a:gd name="T34" fmla="*/ 6 w 22"/>
                <a:gd name="T35" fmla="*/ 2 h 15"/>
                <a:gd name="T36" fmla="*/ 7 w 22"/>
                <a:gd name="T37" fmla="*/ 1 h 15"/>
                <a:gd name="T38" fmla="*/ 5 w 22"/>
                <a:gd name="T39" fmla="*/ 1 h 15"/>
                <a:gd name="T40" fmla="*/ 5 w 22"/>
                <a:gd name="T41" fmla="*/ 2 h 15"/>
                <a:gd name="T42" fmla="*/ 5 w 22"/>
                <a:gd name="T43" fmla="*/ 3 h 15"/>
                <a:gd name="T44" fmla="*/ 4 w 22"/>
                <a:gd name="T45" fmla="*/ 2 h 15"/>
                <a:gd name="T46" fmla="*/ 5 w 22"/>
                <a:gd name="T47" fmla="*/ 1 h 15"/>
                <a:gd name="T48" fmla="*/ 3 w 22"/>
                <a:gd name="T49" fmla="*/ 1 h 15"/>
                <a:gd name="T50" fmla="*/ 3 w 22"/>
                <a:gd name="T51" fmla="*/ 2 h 15"/>
                <a:gd name="T52" fmla="*/ 3 w 22"/>
                <a:gd name="T53" fmla="*/ 3 h 15"/>
                <a:gd name="T54" fmla="*/ 2 w 22"/>
                <a:gd name="T55" fmla="*/ 2 h 15"/>
                <a:gd name="T56" fmla="*/ 3 w 22"/>
                <a:gd name="T57" fmla="*/ 1 h 15"/>
                <a:gd name="T58" fmla="*/ 21 w 22"/>
                <a:gd name="T59" fmla="*/ 14 h 15"/>
                <a:gd name="T60" fmla="*/ 2 w 22"/>
                <a:gd name="T61" fmla="*/ 14 h 15"/>
                <a:gd name="T62" fmla="*/ 2 w 22"/>
                <a:gd name="T63" fmla="*/ 4 h 15"/>
                <a:gd name="T64" fmla="*/ 21 w 22"/>
                <a:gd name="T65" fmla="*/ 4 h 15"/>
                <a:gd name="T66" fmla="*/ 21 w 22"/>
                <a:gd name="T67" fmla="*/ 14 h 15"/>
                <a:gd name="T68" fmla="*/ 21 w 22"/>
                <a:gd name="T69" fmla="*/ 3 h 15"/>
                <a:gd name="T70" fmla="*/ 17 w 22"/>
                <a:gd name="T71" fmla="*/ 3 h 15"/>
                <a:gd name="T72" fmla="*/ 17 w 22"/>
                <a:gd name="T73" fmla="*/ 1 h 15"/>
                <a:gd name="T74" fmla="*/ 21 w 22"/>
                <a:gd name="T75" fmla="*/ 1 h 15"/>
                <a:gd name="T76" fmla="*/ 21 w 22"/>
                <a:gd name="T7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" h="15">
                  <a:moveTo>
                    <a:pt x="2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1" y="0"/>
                  </a:cubicBezTo>
                  <a:close/>
                  <a:moveTo>
                    <a:pt x="8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8" y="3"/>
                    <a:pt x="8" y="3"/>
                    <a:pt x="8" y="3"/>
                  </a:cubicBezTo>
                  <a:lnTo>
                    <a:pt x="8" y="1"/>
                  </a:lnTo>
                  <a:close/>
                  <a:moveTo>
                    <a:pt x="7" y="1"/>
                  </a:move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1"/>
                    <a:pt x="7" y="1"/>
                  </a:cubicBezTo>
                  <a:close/>
                  <a:moveTo>
                    <a:pt x="5" y="1"/>
                  </a:move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lose/>
                  <a:moveTo>
                    <a:pt x="21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1" y="4"/>
                    <a:pt x="21" y="4"/>
                    <a:pt x="21" y="4"/>
                  </a:cubicBezTo>
                  <a:lnTo>
                    <a:pt x="21" y="14"/>
                  </a:lnTo>
                  <a:close/>
                  <a:moveTo>
                    <a:pt x="21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1"/>
                    <a:pt x="21" y="1"/>
                    <a:pt x="21" y="1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2" name="Freeform 140"/>
            <p:cNvSpPr>
              <a:spLocks/>
            </p:cNvSpPr>
            <p:nvPr/>
          </p:nvSpPr>
          <p:spPr bwMode="auto">
            <a:xfrm>
              <a:off x="3602038" y="5888038"/>
              <a:ext cx="80962" cy="163513"/>
            </a:xfrm>
            <a:custGeom>
              <a:avLst/>
              <a:gdLst>
                <a:gd name="T0" fmla="*/ 3 w 3"/>
                <a:gd name="T1" fmla="*/ 4 h 6"/>
                <a:gd name="T2" fmla="*/ 3 w 3"/>
                <a:gd name="T3" fmla="*/ 0 h 6"/>
                <a:gd name="T4" fmla="*/ 3 w 3"/>
                <a:gd name="T5" fmla="*/ 0 h 6"/>
                <a:gd name="T6" fmla="*/ 0 w 3"/>
                <a:gd name="T7" fmla="*/ 4 h 6"/>
                <a:gd name="T8" fmla="*/ 1 w 3"/>
                <a:gd name="T9" fmla="*/ 6 h 6"/>
                <a:gd name="T10" fmla="*/ 3 w 3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4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3" name="Freeform 141"/>
            <p:cNvSpPr>
              <a:spLocks/>
            </p:cNvSpPr>
            <p:nvPr/>
          </p:nvSpPr>
          <p:spPr bwMode="auto">
            <a:xfrm>
              <a:off x="3629025" y="5997575"/>
              <a:ext cx="163512" cy="109538"/>
            </a:xfrm>
            <a:custGeom>
              <a:avLst/>
              <a:gdLst>
                <a:gd name="T0" fmla="*/ 0 w 6"/>
                <a:gd name="T1" fmla="*/ 3 h 4"/>
                <a:gd name="T2" fmla="*/ 2 w 6"/>
                <a:gd name="T3" fmla="*/ 4 h 4"/>
                <a:gd name="T4" fmla="*/ 6 w 6"/>
                <a:gd name="T5" fmla="*/ 0 h 4"/>
                <a:gd name="T6" fmla="*/ 2 w 6"/>
                <a:gd name="T7" fmla="*/ 0 h 4"/>
                <a:gd name="T8" fmla="*/ 0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1" y="3"/>
                    <a:pt x="1" y="4"/>
                    <a:pt x="2" y="4"/>
                  </a:cubicBezTo>
                  <a:cubicBezTo>
                    <a:pt x="4" y="4"/>
                    <a:pt x="6" y="2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4" name="Freeform 142"/>
            <p:cNvSpPr>
              <a:spLocks/>
            </p:cNvSpPr>
            <p:nvPr/>
          </p:nvSpPr>
          <p:spPr bwMode="auto">
            <a:xfrm>
              <a:off x="3683000" y="5888038"/>
              <a:ext cx="109537" cy="1095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4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5" name="Rectangle 143"/>
            <p:cNvSpPr>
              <a:spLocks noChangeArrowheads="1"/>
            </p:cNvSpPr>
            <p:nvPr/>
          </p:nvSpPr>
          <p:spPr bwMode="auto">
            <a:xfrm>
              <a:off x="3819525" y="5888038"/>
              <a:ext cx="192087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6" name="Rectangle 144"/>
            <p:cNvSpPr>
              <a:spLocks noChangeArrowheads="1"/>
            </p:cNvSpPr>
            <p:nvPr/>
          </p:nvSpPr>
          <p:spPr bwMode="auto">
            <a:xfrm>
              <a:off x="3819525" y="5942013"/>
              <a:ext cx="192087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7" name="Rectangle 145"/>
            <p:cNvSpPr>
              <a:spLocks noChangeArrowheads="1"/>
            </p:cNvSpPr>
            <p:nvPr/>
          </p:nvSpPr>
          <p:spPr bwMode="auto">
            <a:xfrm>
              <a:off x="3819525" y="5969000"/>
              <a:ext cx="192087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8" name="Rectangle 146"/>
            <p:cNvSpPr>
              <a:spLocks noChangeArrowheads="1"/>
            </p:cNvSpPr>
            <p:nvPr/>
          </p:nvSpPr>
          <p:spPr bwMode="auto">
            <a:xfrm>
              <a:off x="3819525" y="6024563"/>
              <a:ext cx="192087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20" name="组合 419"/>
          <p:cNvGrpSpPr/>
          <p:nvPr/>
        </p:nvGrpSpPr>
        <p:grpSpPr>
          <a:xfrm>
            <a:off x="2798047" y="2739231"/>
            <a:ext cx="546100" cy="574676"/>
            <a:chOff x="2590800" y="2851150"/>
            <a:chExt cx="546100" cy="5746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9" name="Freeform 67"/>
            <p:cNvSpPr>
              <a:spLocks/>
            </p:cNvSpPr>
            <p:nvPr/>
          </p:nvSpPr>
          <p:spPr bwMode="auto">
            <a:xfrm>
              <a:off x="2590800" y="2960688"/>
              <a:ext cx="219075" cy="465138"/>
            </a:xfrm>
            <a:custGeom>
              <a:avLst/>
              <a:gdLst>
                <a:gd name="T0" fmla="*/ 8 w 8"/>
                <a:gd name="T1" fmla="*/ 7 h 17"/>
                <a:gd name="T2" fmla="*/ 8 w 8"/>
                <a:gd name="T3" fmla="*/ 14 h 17"/>
                <a:gd name="T4" fmla="*/ 0 w 8"/>
                <a:gd name="T5" fmla="*/ 14 h 17"/>
                <a:gd name="T6" fmla="*/ 0 w 8"/>
                <a:gd name="T7" fmla="*/ 2 h 17"/>
                <a:gd name="T8" fmla="*/ 0 w 8"/>
                <a:gd name="T9" fmla="*/ 2 h 17"/>
                <a:gd name="T10" fmla="*/ 5 w 8"/>
                <a:gd name="T11" fmla="*/ 2 h 17"/>
                <a:gd name="T12" fmla="*/ 6 w 8"/>
                <a:gd name="T13" fmla="*/ 0 h 17"/>
                <a:gd name="T14" fmla="*/ 6 w 8"/>
                <a:gd name="T15" fmla="*/ 0 h 17"/>
                <a:gd name="T16" fmla="*/ 1 w 8"/>
                <a:gd name="T17" fmla="*/ 0 h 17"/>
                <a:gd name="T18" fmla="*/ 0 w 8"/>
                <a:gd name="T19" fmla="*/ 2 h 17"/>
                <a:gd name="T20" fmla="*/ 0 w 8"/>
                <a:gd name="T21" fmla="*/ 15 h 17"/>
                <a:gd name="T22" fmla="*/ 1 w 8"/>
                <a:gd name="T23" fmla="*/ 17 h 17"/>
                <a:gd name="T24" fmla="*/ 7 w 8"/>
                <a:gd name="T25" fmla="*/ 17 h 17"/>
                <a:gd name="T26" fmla="*/ 8 w 8"/>
                <a:gd name="T27" fmla="*/ 15 h 17"/>
                <a:gd name="T28" fmla="*/ 8 w 8"/>
                <a:gd name="T29" fmla="*/ 8 h 17"/>
                <a:gd name="T30" fmla="*/ 8 w 8"/>
                <a:gd name="T3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7">
                  <a:moveTo>
                    <a:pt x="8" y="7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0" name="Freeform 68"/>
            <p:cNvSpPr>
              <a:spLocks noEditPoints="1"/>
            </p:cNvSpPr>
            <p:nvPr/>
          </p:nvSpPr>
          <p:spPr bwMode="auto">
            <a:xfrm>
              <a:off x="2754313" y="2851150"/>
              <a:ext cx="382587" cy="328613"/>
            </a:xfrm>
            <a:custGeom>
              <a:avLst/>
              <a:gdLst>
                <a:gd name="T0" fmla="*/ 13 w 14"/>
                <a:gd name="T1" fmla="*/ 0 h 12"/>
                <a:gd name="T2" fmla="*/ 4 w 14"/>
                <a:gd name="T3" fmla="*/ 0 h 12"/>
                <a:gd name="T4" fmla="*/ 2 w 14"/>
                <a:gd name="T5" fmla="*/ 1 h 12"/>
                <a:gd name="T6" fmla="*/ 2 w 14"/>
                <a:gd name="T7" fmla="*/ 3 h 12"/>
                <a:gd name="T8" fmla="*/ 0 w 14"/>
                <a:gd name="T9" fmla="*/ 5 h 12"/>
                <a:gd name="T10" fmla="*/ 0 w 14"/>
                <a:gd name="T11" fmla="*/ 5 h 12"/>
                <a:gd name="T12" fmla="*/ 0 w 14"/>
                <a:gd name="T13" fmla="*/ 6 h 12"/>
                <a:gd name="T14" fmla="*/ 0 w 14"/>
                <a:gd name="T15" fmla="*/ 7 h 12"/>
                <a:gd name="T16" fmla="*/ 0 w 14"/>
                <a:gd name="T17" fmla="*/ 7 h 12"/>
                <a:gd name="T18" fmla="*/ 2 w 14"/>
                <a:gd name="T19" fmla="*/ 8 h 12"/>
                <a:gd name="T20" fmla="*/ 2 w 14"/>
                <a:gd name="T21" fmla="*/ 10 h 12"/>
                <a:gd name="T22" fmla="*/ 4 w 14"/>
                <a:gd name="T23" fmla="*/ 12 h 12"/>
                <a:gd name="T24" fmla="*/ 13 w 14"/>
                <a:gd name="T25" fmla="*/ 12 h 12"/>
                <a:gd name="T26" fmla="*/ 14 w 14"/>
                <a:gd name="T27" fmla="*/ 10 h 12"/>
                <a:gd name="T28" fmla="*/ 14 w 14"/>
                <a:gd name="T29" fmla="*/ 1 h 12"/>
                <a:gd name="T30" fmla="*/ 13 w 14"/>
                <a:gd name="T31" fmla="*/ 0 h 12"/>
                <a:gd name="T32" fmla="*/ 13 w 14"/>
                <a:gd name="T33" fmla="*/ 10 h 12"/>
                <a:gd name="T34" fmla="*/ 13 w 14"/>
                <a:gd name="T35" fmla="*/ 10 h 12"/>
                <a:gd name="T36" fmla="*/ 4 w 14"/>
                <a:gd name="T37" fmla="*/ 10 h 12"/>
                <a:gd name="T38" fmla="*/ 4 w 14"/>
                <a:gd name="T39" fmla="*/ 10 h 12"/>
                <a:gd name="T40" fmla="*/ 4 w 14"/>
                <a:gd name="T41" fmla="*/ 8 h 12"/>
                <a:gd name="T42" fmla="*/ 3 w 14"/>
                <a:gd name="T43" fmla="*/ 7 h 12"/>
                <a:gd name="T44" fmla="*/ 1 w 14"/>
                <a:gd name="T45" fmla="*/ 6 h 12"/>
                <a:gd name="T46" fmla="*/ 3 w 14"/>
                <a:gd name="T47" fmla="*/ 4 h 12"/>
                <a:gd name="T48" fmla="*/ 4 w 14"/>
                <a:gd name="T49" fmla="*/ 4 h 12"/>
                <a:gd name="T50" fmla="*/ 4 w 14"/>
                <a:gd name="T51" fmla="*/ 1 h 12"/>
                <a:gd name="T52" fmla="*/ 4 w 14"/>
                <a:gd name="T53" fmla="*/ 1 h 12"/>
                <a:gd name="T54" fmla="*/ 13 w 14"/>
                <a:gd name="T55" fmla="*/ 1 h 12"/>
                <a:gd name="T56" fmla="*/ 13 w 14"/>
                <a:gd name="T57" fmla="*/ 1 h 12"/>
                <a:gd name="T58" fmla="*/ 13 w 14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1" name="Freeform 69"/>
            <p:cNvSpPr>
              <a:spLocks/>
            </p:cNvSpPr>
            <p:nvPr/>
          </p:nvSpPr>
          <p:spPr bwMode="auto">
            <a:xfrm>
              <a:off x="2946400" y="2987675"/>
              <a:ext cx="53975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2" name="Freeform 70"/>
            <p:cNvSpPr>
              <a:spLocks/>
            </p:cNvSpPr>
            <p:nvPr/>
          </p:nvSpPr>
          <p:spPr bwMode="auto">
            <a:xfrm>
              <a:off x="2863850" y="2987675"/>
              <a:ext cx="82550" cy="5556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3" name="Freeform 71"/>
            <p:cNvSpPr>
              <a:spLocks/>
            </p:cNvSpPr>
            <p:nvPr/>
          </p:nvSpPr>
          <p:spPr bwMode="auto">
            <a:xfrm>
              <a:off x="3027363" y="2987675"/>
              <a:ext cx="55562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89" name="Freeform 147"/>
            <p:cNvSpPr>
              <a:spLocks/>
            </p:cNvSpPr>
            <p:nvPr/>
          </p:nvSpPr>
          <p:spPr bwMode="auto">
            <a:xfrm>
              <a:off x="2590800" y="2960688"/>
              <a:ext cx="219075" cy="465138"/>
            </a:xfrm>
            <a:custGeom>
              <a:avLst/>
              <a:gdLst>
                <a:gd name="T0" fmla="*/ 8 w 8"/>
                <a:gd name="T1" fmla="*/ 7 h 17"/>
                <a:gd name="T2" fmla="*/ 8 w 8"/>
                <a:gd name="T3" fmla="*/ 14 h 17"/>
                <a:gd name="T4" fmla="*/ 0 w 8"/>
                <a:gd name="T5" fmla="*/ 14 h 17"/>
                <a:gd name="T6" fmla="*/ 0 w 8"/>
                <a:gd name="T7" fmla="*/ 2 h 17"/>
                <a:gd name="T8" fmla="*/ 0 w 8"/>
                <a:gd name="T9" fmla="*/ 2 h 17"/>
                <a:gd name="T10" fmla="*/ 5 w 8"/>
                <a:gd name="T11" fmla="*/ 2 h 17"/>
                <a:gd name="T12" fmla="*/ 6 w 8"/>
                <a:gd name="T13" fmla="*/ 0 h 17"/>
                <a:gd name="T14" fmla="*/ 6 w 8"/>
                <a:gd name="T15" fmla="*/ 0 h 17"/>
                <a:gd name="T16" fmla="*/ 1 w 8"/>
                <a:gd name="T17" fmla="*/ 0 h 17"/>
                <a:gd name="T18" fmla="*/ 0 w 8"/>
                <a:gd name="T19" fmla="*/ 2 h 17"/>
                <a:gd name="T20" fmla="*/ 0 w 8"/>
                <a:gd name="T21" fmla="*/ 15 h 17"/>
                <a:gd name="T22" fmla="*/ 1 w 8"/>
                <a:gd name="T23" fmla="*/ 17 h 17"/>
                <a:gd name="T24" fmla="*/ 7 w 8"/>
                <a:gd name="T25" fmla="*/ 17 h 17"/>
                <a:gd name="T26" fmla="*/ 8 w 8"/>
                <a:gd name="T27" fmla="*/ 15 h 17"/>
                <a:gd name="T28" fmla="*/ 8 w 8"/>
                <a:gd name="T29" fmla="*/ 8 h 17"/>
                <a:gd name="T30" fmla="*/ 8 w 8"/>
                <a:gd name="T3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7">
                  <a:moveTo>
                    <a:pt x="8" y="7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0" name="Freeform 148"/>
            <p:cNvSpPr>
              <a:spLocks noEditPoints="1"/>
            </p:cNvSpPr>
            <p:nvPr/>
          </p:nvSpPr>
          <p:spPr bwMode="auto">
            <a:xfrm>
              <a:off x="2754313" y="2851150"/>
              <a:ext cx="382587" cy="328613"/>
            </a:xfrm>
            <a:custGeom>
              <a:avLst/>
              <a:gdLst>
                <a:gd name="T0" fmla="*/ 12 w 14"/>
                <a:gd name="T1" fmla="*/ 0 h 12"/>
                <a:gd name="T2" fmla="*/ 4 w 14"/>
                <a:gd name="T3" fmla="*/ 0 h 12"/>
                <a:gd name="T4" fmla="*/ 2 w 14"/>
                <a:gd name="T5" fmla="*/ 1 h 12"/>
                <a:gd name="T6" fmla="*/ 2 w 14"/>
                <a:gd name="T7" fmla="*/ 3 h 12"/>
                <a:gd name="T8" fmla="*/ 0 w 14"/>
                <a:gd name="T9" fmla="*/ 5 h 12"/>
                <a:gd name="T10" fmla="*/ 0 w 14"/>
                <a:gd name="T11" fmla="*/ 5 h 12"/>
                <a:gd name="T12" fmla="*/ 0 w 14"/>
                <a:gd name="T13" fmla="*/ 6 h 12"/>
                <a:gd name="T14" fmla="*/ 0 w 14"/>
                <a:gd name="T15" fmla="*/ 7 h 12"/>
                <a:gd name="T16" fmla="*/ 0 w 14"/>
                <a:gd name="T17" fmla="*/ 7 h 12"/>
                <a:gd name="T18" fmla="*/ 2 w 14"/>
                <a:gd name="T19" fmla="*/ 8 h 12"/>
                <a:gd name="T20" fmla="*/ 2 w 14"/>
                <a:gd name="T21" fmla="*/ 10 h 12"/>
                <a:gd name="T22" fmla="*/ 4 w 14"/>
                <a:gd name="T23" fmla="*/ 12 h 12"/>
                <a:gd name="T24" fmla="*/ 12 w 14"/>
                <a:gd name="T25" fmla="*/ 12 h 12"/>
                <a:gd name="T26" fmla="*/ 14 w 14"/>
                <a:gd name="T27" fmla="*/ 10 h 12"/>
                <a:gd name="T28" fmla="*/ 14 w 14"/>
                <a:gd name="T29" fmla="*/ 1 h 12"/>
                <a:gd name="T30" fmla="*/ 12 w 14"/>
                <a:gd name="T31" fmla="*/ 0 h 12"/>
                <a:gd name="T32" fmla="*/ 13 w 14"/>
                <a:gd name="T33" fmla="*/ 10 h 12"/>
                <a:gd name="T34" fmla="*/ 12 w 14"/>
                <a:gd name="T35" fmla="*/ 10 h 12"/>
                <a:gd name="T36" fmla="*/ 4 w 14"/>
                <a:gd name="T37" fmla="*/ 10 h 12"/>
                <a:gd name="T38" fmla="*/ 3 w 14"/>
                <a:gd name="T39" fmla="*/ 10 h 12"/>
                <a:gd name="T40" fmla="*/ 3 w 14"/>
                <a:gd name="T41" fmla="*/ 8 h 12"/>
                <a:gd name="T42" fmla="*/ 3 w 14"/>
                <a:gd name="T43" fmla="*/ 7 h 12"/>
                <a:gd name="T44" fmla="*/ 1 w 14"/>
                <a:gd name="T45" fmla="*/ 6 h 12"/>
                <a:gd name="T46" fmla="*/ 3 w 14"/>
                <a:gd name="T47" fmla="*/ 4 h 12"/>
                <a:gd name="T48" fmla="*/ 3 w 14"/>
                <a:gd name="T49" fmla="*/ 4 h 12"/>
                <a:gd name="T50" fmla="*/ 3 w 14"/>
                <a:gd name="T51" fmla="*/ 1 h 12"/>
                <a:gd name="T52" fmla="*/ 4 w 14"/>
                <a:gd name="T53" fmla="*/ 1 h 12"/>
                <a:gd name="T54" fmla="*/ 12 w 14"/>
                <a:gd name="T55" fmla="*/ 1 h 12"/>
                <a:gd name="T56" fmla="*/ 13 w 14"/>
                <a:gd name="T57" fmla="*/ 1 h 12"/>
                <a:gd name="T58" fmla="*/ 13 w 14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1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0"/>
                    <a:pt x="12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1" name="Freeform 149"/>
            <p:cNvSpPr>
              <a:spLocks/>
            </p:cNvSpPr>
            <p:nvPr/>
          </p:nvSpPr>
          <p:spPr bwMode="auto">
            <a:xfrm>
              <a:off x="2946400" y="2987675"/>
              <a:ext cx="53975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2" name="Freeform 150"/>
            <p:cNvSpPr>
              <a:spLocks/>
            </p:cNvSpPr>
            <p:nvPr/>
          </p:nvSpPr>
          <p:spPr bwMode="auto">
            <a:xfrm>
              <a:off x="2863850" y="2987675"/>
              <a:ext cx="82550" cy="5556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3" name="Freeform 151"/>
            <p:cNvSpPr>
              <a:spLocks/>
            </p:cNvSpPr>
            <p:nvPr/>
          </p:nvSpPr>
          <p:spPr bwMode="auto">
            <a:xfrm>
              <a:off x="3000375" y="2987675"/>
              <a:ext cx="82550" cy="5556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09" name="组合 408"/>
          <p:cNvGrpSpPr/>
          <p:nvPr/>
        </p:nvGrpSpPr>
        <p:grpSpPr>
          <a:xfrm>
            <a:off x="5989797" y="4859684"/>
            <a:ext cx="601662" cy="520700"/>
            <a:chOff x="5513388" y="4792663"/>
            <a:chExt cx="601662" cy="520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4" name="Freeform 72"/>
            <p:cNvSpPr>
              <a:spLocks/>
            </p:cNvSpPr>
            <p:nvPr/>
          </p:nvSpPr>
          <p:spPr bwMode="auto">
            <a:xfrm>
              <a:off x="5622925" y="4792663"/>
              <a:ext cx="382587" cy="384175"/>
            </a:xfrm>
            <a:custGeom>
              <a:avLst/>
              <a:gdLst>
                <a:gd name="T0" fmla="*/ 1 w 14"/>
                <a:gd name="T1" fmla="*/ 14 h 14"/>
                <a:gd name="T2" fmla="*/ 1 w 14"/>
                <a:gd name="T3" fmla="*/ 14 h 14"/>
                <a:gd name="T4" fmla="*/ 2 w 14"/>
                <a:gd name="T5" fmla="*/ 13 h 14"/>
                <a:gd name="T6" fmla="*/ 1 w 14"/>
                <a:gd name="T7" fmla="*/ 13 h 14"/>
                <a:gd name="T8" fmla="*/ 1 w 14"/>
                <a:gd name="T9" fmla="*/ 1 h 14"/>
                <a:gd name="T10" fmla="*/ 13 w 14"/>
                <a:gd name="T11" fmla="*/ 1 h 14"/>
                <a:gd name="T12" fmla="*/ 13 w 14"/>
                <a:gd name="T13" fmla="*/ 2 h 14"/>
                <a:gd name="T14" fmla="*/ 14 w 14"/>
                <a:gd name="T15" fmla="*/ 2 h 14"/>
                <a:gd name="T16" fmla="*/ 14 w 14"/>
                <a:gd name="T17" fmla="*/ 1 h 14"/>
                <a:gd name="T18" fmla="*/ 13 w 14"/>
                <a:gd name="T19" fmla="*/ 0 h 14"/>
                <a:gd name="T20" fmla="*/ 1 w 14"/>
                <a:gd name="T21" fmla="*/ 0 h 14"/>
                <a:gd name="T22" fmla="*/ 0 w 14"/>
                <a:gd name="T23" fmla="*/ 1 h 14"/>
                <a:gd name="T24" fmla="*/ 0 w 14"/>
                <a:gd name="T25" fmla="*/ 13 h 14"/>
                <a:gd name="T26" fmla="*/ 1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5" name="Freeform 73"/>
            <p:cNvSpPr>
              <a:spLocks/>
            </p:cNvSpPr>
            <p:nvPr/>
          </p:nvSpPr>
          <p:spPr bwMode="auto">
            <a:xfrm>
              <a:off x="5678488" y="4902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6" name="Freeform 74"/>
            <p:cNvSpPr>
              <a:spLocks/>
            </p:cNvSpPr>
            <p:nvPr/>
          </p:nvSpPr>
          <p:spPr bwMode="auto">
            <a:xfrm>
              <a:off x="5513388" y="4902200"/>
              <a:ext cx="219075" cy="411163"/>
            </a:xfrm>
            <a:custGeom>
              <a:avLst/>
              <a:gdLst>
                <a:gd name="T0" fmla="*/ 8 w 8"/>
                <a:gd name="T1" fmla="*/ 13 h 15"/>
                <a:gd name="T2" fmla="*/ 0 w 8"/>
                <a:gd name="T3" fmla="*/ 13 h 15"/>
                <a:gd name="T4" fmla="*/ 0 w 8"/>
                <a:gd name="T5" fmla="*/ 1 h 15"/>
                <a:gd name="T6" fmla="*/ 0 w 8"/>
                <a:gd name="T7" fmla="*/ 1 h 15"/>
                <a:gd name="T8" fmla="*/ 3 w 8"/>
                <a:gd name="T9" fmla="*/ 1 h 15"/>
                <a:gd name="T10" fmla="*/ 3 w 8"/>
                <a:gd name="T11" fmla="*/ 0 h 15"/>
                <a:gd name="T12" fmla="*/ 1 w 8"/>
                <a:gd name="T13" fmla="*/ 0 h 15"/>
                <a:gd name="T14" fmla="*/ 0 w 8"/>
                <a:gd name="T15" fmla="*/ 1 h 15"/>
                <a:gd name="T16" fmla="*/ 0 w 8"/>
                <a:gd name="T17" fmla="*/ 14 h 15"/>
                <a:gd name="T18" fmla="*/ 1 w 8"/>
                <a:gd name="T19" fmla="*/ 15 h 15"/>
                <a:gd name="T20" fmla="*/ 7 w 8"/>
                <a:gd name="T21" fmla="*/ 15 h 15"/>
                <a:gd name="T22" fmla="*/ 8 w 8"/>
                <a:gd name="T23" fmla="*/ 14 h 15"/>
                <a:gd name="T24" fmla="*/ 8 w 8"/>
                <a:gd name="T25" fmla="*/ 11 h 15"/>
                <a:gd name="T26" fmla="*/ 8 w 8"/>
                <a:gd name="T27" fmla="*/ 11 h 15"/>
                <a:gd name="T28" fmla="*/ 8 w 8"/>
                <a:gd name="T2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5">
                  <a:moveTo>
                    <a:pt x="8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7" name="Freeform 75"/>
            <p:cNvSpPr>
              <a:spLocks/>
            </p:cNvSpPr>
            <p:nvPr/>
          </p:nvSpPr>
          <p:spPr bwMode="auto">
            <a:xfrm>
              <a:off x="5678488" y="4848225"/>
              <a:ext cx="436562" cy="328613"/>
            </a:xfrm>
            <a:custGeom>
              <a:avLst/>
              <a:gdLst>
                <a:gd name="T0" fmla="*/ 16 w 16"/>
                <a:gd name="T1" fmla="*/ 2 h 12"/>
                <a:gd name="T2" fmla="*/ 15 w 16"/>
                <a:gd name="T3" fmla="*/ 1 h 12"/>
                <a:gd name="T4" fmla="*/ 14 w 16"/>
                <a:gd name="T5" fmla="*/ 1 h 12"/>
                <a:gd name="T6" fmla="*/ 13 w 16"/>
                <a:gd name="T7" fmla="*/ 0 h 12"/>
                <a:gd name="T8" fmla="*/ 10 w 16"/>
                <a:gd name="T9" fmla="*/ 0 h 12"/>
                <a:gd name="T10" fmla="*/ 9 w 16"/>
                <a:gd name="T11" fmla="*/ 1 h 12"/>
                <a:gd name="T12" fmla="*/ 3 w 16"/>
                <a:gd name="T13" fmla="*/ 1 h 12"/>
                <a:gd name="T14" fmla="*/ 2 w 16"/>
                <a:gd name="T15" fmla="*/ 2 h 12"/>
                <a:gd name="T16" fmla="*/ 0 w 16"/>
                <a:gd name="T17" fmla="*/ 12 h 12"/>
                <a:gd name="T18" fmla="*/ 1 w 16"/>
                <a:gd name="T19" fmla="*/ 12 h 12"/>
                <a:gd name="T20" fmla="*/ 11 w 16"/>
                <a:gd name="T21" fmla="*/ 12 h 12"/>
                <a:gd name="T22" fmla="*/ 13 w 16"/>
                <a:gd name="T23" fmla="*/ 12 h 12"/>
                <a:gd name="T24" fmla="*/ 14 w 16"/>
                <a:gd name="T25" fmla="*/ 12 h 12"/>
                <a:gd name="T26" fmla="*/ 16 w 16"/>
                <a:gd name="T27" fmla="*/ 3 h 12"/>
                <a:gd name="T28" fmla="*/ 16 w 16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2">
                  <a:moveTo>
                    <a:pt x="16" y="2"/>
                  </a:moveTo>
                  <a:cubicBezTo>
                    <a:pt x="16" y="2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2" y="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4" name="Freeform 152"/>
            <p:cNvSpPr>
              <a:spLocks/>
            </p:cNvSpPr>
            <p:nvPr/>
          </p:nvSpPr>
          <p:spPr bwMode="auto">
            <a:xfrm>
              <a:off x="5622925" y="4792663"/>
              <a:ext cx="382587" cy="384175"/>
            </a:xfrm>
            <a:custGeom>
              <a:avLst/>
              <a:gdLst>
                <a:gd name="T0" fmla="*/ 1 w 14"/>
                <a:gd name="T1" fmla="*/ 14 h 14"/>
                <a:gd name="T2" fmla="*/ 1 w 14"/>
                <a:gd name="T3" fmla="*/ 14 h 14"/>
                <a:gd name="T4" fmla="*/ 2 w 14"/>
                <a:gd name="T5" fmla="*/ 13 h 14"/>
                <a:gd name="T6" fmla="*/ 1 w 14"/>
                <a:gd name="T7" fmla="*/ 13 h 14"/>
                <a:gd name="T8" fmla="*/ 1 w 14"/>
                <a:gd name="T9" fmla="*/ 1 h 14"/>
                <a:gd name="T10" fmla="*/ 13 w 14"/>
                <a:gd name="T11" fmla="*/ 1 h 14"/>
                <a:gd name="T12" fmla="*/ 13 w 14"/>
                <a:gd name="T13" fmla="*/ 2 h 14"/>
                <a:gd name="T14" fmla="*/ 14 w 14"/>
                <a:gd name="T15" fmla="*/ 2 h 14"/>
                <a:gd name="T16" fmla="*/ 14 w 14"/>
                <a:gd name="T17" fmla="*/ 1 h 14"/>
                <a:gd name="T18" fmla="*/ 13 w 14"/>
                <a:gd name="T19" fmla="*/ 0 h 14"/>
                <a:gd name="T20" fmla="*/ 1 w 14"/>
                <a:gd name="T21" fmla="*/ 0 h 14"/>
                <a:gd name="T22" fmla="*/ 0 w 14"/>
                <a:gd name="T23" fmla="*/ 1 h 14"/>
                <a:gd name="T24" fmla="*/ 0 w 14"/>
                <a:gd name="T25" fmla="*/ 13 h 14"/>
                <a:gd name="T26" fmla="*/ 1 w 14"/>
                <a:gd name="T2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4"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5" name="Freeform 153"/>
            <p:cNvSpPr>
              <a:spLocks/>
            </p:cNvSpPr>
            <p:nvPr/>
          </p:nvSpPr>
          <p:spPr bwMode="auto">
            <a:xfrm>
              <a:off x="5649913" y="4902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6" name="Freeform 154"/>
            <p:cNvSpPr>
              <a:spLocks/>
            </p:cNvSpPr>
            <p:nvPr/>
          </p:nvSpPr>
          <p:spPr bwMode="auto">
            <a:xfrm>
              <a:off x="5513388" y="4902200"/>
              <a:ext cx="219075" cy="411163"/>
            </a:xfrm>
            <a:custGeom>
              <a:avLst/>
              <a:gdLst>
                <a:gd name="T0" fmla="*/ 7 w 8"/>
                <a:gd name="T1" fmla="*/ 13 h 15"/>
                <a:gd name="T2" fmla="*/ 0 w 8"/>
                <a:gd name="T3" fmla="*/ 13 h 15"/>
                <a:gd name="T4" fmla="*/ 0 w 8"/>
                <a:gd name="T5" fmla="*/ 1 h 15"/>
                <a:gd name="T6" fmla="*/ 0 w 8"/>
                <a:gd name="T7" fmla="*/ 1 h 15"/>
                <a:gd name="T8" fmla="*/ 3 w 8"/>
                <a:gd name="T9" fmla="*/ 1 h 15"/>
                <a:gd name="T10" fmla="*/ 3 w 8"/>
                <a:gd name="T11" fmla="*/ 0 h 15"/>
                <a:gd name="T12" fmla="*/ 1 w 8"/>
                <a:gd name="T13" fmla="*/ 0 h 15"/>
                <a:gd name="T14" fmla="*/ 0 w 8"/>
                <a:gd name="T15" fmla="*/ 1 h 15"/>
                <a:gd name="T16" fmla="*/ 0 w 8"/>
                <a:gd name="T17" fmla="*/ 14 h 15"/>
                <a:gd name="T18" fmla="*/ 1 w 8"/>
                <a:gd name="T19" fmla="*/ 15 h 15"/>
                <a:gd name="T20" fmla="*/ 7 w 8"/>
                <a:gd name="T21" fmla="*/ 15 h 15"/>
                <a:gd name="T22" fmla="*/ 8 w 8"/>
                <a:gd name="T23" fmla="*/ 14 h 15"/>
                <a:gd name="T24" fmla="*/ 8 w 8"/>
                <a:gd name="T25" fmla="*/ 11 h 15"/>
                <a:gd name="T26" fmla="*/ 7 w 8"/>
                <a:gd name="T27" fmla="*/ 11 h 15"/>
                <a:gd name="T28" fmla="*/ 7 w 8"/>
                <a:gd name="T2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5">
                  <a:moveTo>
                    <a:pt x="7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7" name="Freeform 155"/>
            <p:cNvSpPr>
              <a:spLocks/>
            </p:cNvSpPr>
            <p:nvPr/>
          </p:nvSpPr>
          <p:spPr bwMode="auto">
            <a:xfrm>
              <a:off x="5678488" y="4848225"/>
              <a:ext cx="436562" cy="328613"/>
            </a:xfrm>
            <a:custGeom>
              <a:avLst/>
              <a:gdLst>
                <a:gd name="T0" fmla="*/ 16 w 16"/>
                <a:gd name="T1" fmla="*/ 2 h 12"/>
                <a:gd name="T2" fmla="*/ 15 w 16"/>
                <a:gd name="T3" fmla="*/ 1 h 12"/>
                <a:gd name="T4" fmla="*/ 14 w 16"/>
                <a:gd name="T5" fmla="*/ 1 h 12"/>
                <a:gd name="T6" fmla="*/ 13 w 16"/>
                <a:gd name="T7" fmla="*/ 0 h 12"/>
                <a:gd name="T8" fmla="*/ 10 w 16"/>
                <a:gd name="T9" fmla="*/ 0 h 12"/>
                <a:gd name="T10" fmla="*/ 9 w 16"/>
                <a:gd name="T11" fmla="*/ 1 h 12"/>
                <a:gd name="T12" fmla="*/ 3 w 16"/>
                <a:gd name="T13" fmla="*/ 1 h 12"/>
                <a:gd name="T14" fmla="*/ 2 w 16"/>
                <a:gd name="T15" fmla="*/ 2 h 12"/>
                <a:gd name="T16" fmla="*/ 0 w 16"/>
                <a:gd name="T17" fmla="*/ 12 h 12"/>
                <a:gd name="T18" fmla="*/ 1 w 16"/>
                <a:gd name="T19" fmla="*/ 12 h 12"/>
                <a:gd name="T20" fmla="*/ 11 w 16"/>
                <a:gd name="T21" fmla="*/ 12 h 12"/>
                <a:gd name="T22" fmla="*/ 13 w 16"/>
                <a:gd name="T23" fmla="*/ 12 h 12"/>
                <a:gd name="T24" fmla="*/ 14 w 16"/>
                <a:gd name="T25" fmla="*/ 12 h 12"/>
                <a:gd name="T26" fmla="*/ 16 w 16"/>
                <a:gd name="T27" fmla="*/ 3 h 12"/>
                <a:gd name="T28" fmla="*/ 16 w 16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2">
                  <a:moveTo>
                    <a:pt x="16" y="2"/>
                  </a:moveTo>
                  <a:cubicBezTo>
                    <a:pt x="16" y="2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9" name="组合 418"/>
          <p:cNvGrpSpPr/>
          <p:nvPr/>
        </p:nvGrpSpPr>
        <p:grpSpPr>
          <a:xfrm>
            <a:off x="2943744" y="5881861"/>
            <a:ext cx="601662" cy="547688"/>
            <a:chOff x="2535238" y="5695950"/>
            <a:chExt cx="601662" cy="5476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18" name="Freeform 76"/>
            <p:cNvSpPr>
              <a:spLocks/>
            </p:cNvSpPr>
            <p:nvPr/>
          </p:nvSpPr>
          <p:spPr bwMode="auto">
            <a:xfrm>
              <a:off x="2535238" y="5695950"/>
              <a:ext cx="465137" cy="82550"/>
            </a:xfrm>
            <a:custGeom>
              <a:avLst/>
              <a:gdLst>
                <a:gd name="T0" fmla="*/ 259 w 293"/>
                <a:gd name="T1" fmla="*/ 0 h 52"/>
                <a:gd name="T2" fmla="*/ 52 w 293"/>
                <a:gd name="T3" fmla="*/ 0 h 52"/>
                <a:gd name="T4" fmla="*/ 0 w 293"/>
                <a:gd name="T5" fmla="*/ 52 h 52"/>
                <a:gd name="T6" fmla="*/ 293 w 293"/>
                <a:gd name="T7" fmla="*/ 52 h 52"/>
                <a:gd name="T8" fmla="*/ 259 w 29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52">
                  <a:moveTo>
                    <a:pt x="259" y="0"/>
                  </a:moveTo>
                  <a:lnTo>
                    <a:pt x="52" y="0"/>
                  </a:lnTo>
                  <a:lnTo>
                    <a:pt x="0" y="52"/>
                  </a:lnTo>
                  <a:lnTo>
                    <a:pt x="293" y="5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19" name="Freeform 77"/>
            <p:cNvSpPr>
              <a:spLocks noEditPoints="1"/>
            </p:cNvSpPr>
            <p:nvPr/>
          </p:nvSpPr>
          <p:spPr bwMode="auto">
            <a:xfrm>
              <a:off x="2535238" y="5805488"/>
              <a:ext cx="492125" cy="109538"/>
            </a:xfrm>
            <a:custGeom>
              <a:avLst/>
              <a:gdLst>
                <a:gd name="T0" fmla="*/ 0 w 18"/>
                <a:gd name="T1" fmla="*/ 4 h 4"/>
                <a:gd name="T2" fmla="*/ 17 w 18"/>
                <a:gd name="T3" fmla="*/ 4 h 4"/>
                <a:gd name="T4" fmla="*/ 18 w 18"/>
                <a:gd name="T5" fmla="*/ 2 h 4"/>
                <a:gd name="T6" fmla="*/ 18 w 18"/>
                <a:gd name="T7" fmla="*/ 0 h 4"/>
                <a:gd name="T8" fmla="*/ 17 w 18"/>
                <a:gd name="T9" fmla="*/ 0 h 4"/>
                <a:gd name="T10" fmla="*/ 0 w 18"/>
                <a:gd name="T11" fmla="*/ 0 h 4"/>
                <a:gd name="T12" fmla="*/ 0 w 18"/>
                <a:gd name="T13" fmla="*/ 0 h 4"/>
                <a:gd name="T14" fmla="*/ 0 w 18"/>
                <a:gd name="T15" fmla="*/ 2 h 4"/>
                <a:gd name="T16" fmla="*/ 0 w 18"/>
                <a:gd name="T17" fmla="*/ 4 h 4"/>
                <a:gd name="T18" fmla="*/ 5 w 18"/>
                <a:gd name="T19" fmla="*/ 1 h 4"/>
                <a:gd name="T20" fmla="*/ 9 w 18"/>
                <a:gd name="T21" fmla="*/ 1 h 4"/>
                <a:gd name="T22" fmla="*/ 9 w 18"/>
                <a:gd name="T23" fmla="*/ 2 h 4"/>
                <a:gd name="T24" fmla="*/ 9 w 18"/>
                <a:gd name="T25" fmla="*/ 2 h 4"/>
                <a:gd name="T26" fmla="*/ 5 w 18"/>
                <a:gd name="T27" fmla="*/ 2 h 4"/>
                <a:gd name="T28" fmla="*/ 4 w 18"/>
                <a:gd name="T29" fmla="*/ 2 h 4"/>
                <a:gd name="T30" fmla="*/ 5 w 18"/>
                <a:gd name="T31" fmla="*/ 1 h 4"/>
                <a:gd name="T32" fmla="*/ 3 w 18"/>
                <a:gd name="T33" fmla="*/ 1 h 4"/>
                <a:gd name="T34" fmla="*/ 3 w 18"/>
                <a:gd name="T35" fmla="*/ 2 h 4"/>
                <a:gd name="T36" fmla="*/ 3 w 18"/>
                <a:gd name="T37" fmla="*/ 2 h 4"/>
                <a:gd name="T38" fmla="*/ 2 w 18"/>
                <a:gd name="T39" fmla="*/ 2 h 4"/>
                <a:gd name="T40" fmla="*/ 3 w 18"/>
                <a:gd name="T4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8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5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5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0" name="Freeform 78"/>
            <p:cNvSpPr>
              <a:spLocks noEditPoints="1"/>
            </p:cNvSpPr>
            <p:nvPr/>
          </p:nvSpPr>
          <p:spPr bwMode="auto">
            <a:xfrm>
              <a:off x="2535238" y="5915025"/>
              <a:ext cx="492125" cy="136525"/>
            </a:xfrm>
            <a:custGeom>
              <a:avLst/>
              <a:gdLst>
                <a:gd name="T0" fmla="*/ 0 w 18"/>
                <a:gd name="T1" fmla="*/ 5 h 5"/>
                <a:gd name="T2" fmla="*/ 15 w 18"/>
                <a:gd name="T3" fmla="*/ 5 h 5"/>
                <a:gd name="T4" fmla="*/ 15 w 18"/>
                <a:gd name="T5" fmla="*/ 5 h 5"/>
                <a:gd name="T6" fmla="*/ 16 w 18"/>
                <a:gd name="T7" fmla="*/ 3 h 5"/>
                <a:gd name="T8" fmla="*/ 18 w 18"/>
                <a:gd name="T9" fmla="*/ 3 h 5"/>
                <a:gd name="T10" fmla="*/ 18 w 18"/>
                <a:gd name="T11" fmla="*/ 3 h 5"/>
                <a:gd name="T12" fmla="*/ 18 w 18"/>
                <a:gd name="T13" fmla="*/ 1 h 5"/>
                <a:gd name="T14" fmla="*/ 17 w 18"/>
                <a:gd name="T15" fmla="*/ 1 h 5"/>
                <a:gd name="T16" fmla="*/ 0 w 18"/>
                <a:gd name="T17" fmla="*/ 1 h 5"/>
                <a:gd name="T18" fmla="*/ 0 w 18"/>
                <a:gd name="T19" fmla="*/ 1 h 5"/>
                <a:gd name="T20" fmla="*/ 0 w 18"/>
                <a:gd name="T21" fmla="*/ 3 h 5"/>
                <a:gd name="T22" fmla="*/ 0 w 18"/>
                <a:gd name="T23" fmla="*/ 5 h 5"/>
                <a:gd name="T24" fmla="*/ 4 w 18"/>
                <a:gd name="T25" fmla="*/ 2 h 5"/>
                <a:gd name="T26" fmla="*/ 9 w 18"/>
                <a:gd name="T27" fmla="*/ 2 h 5"/>
                <a:gd name="T28" fmla="*/ 9 w 18"/>
                <a:gd name="T29" fmla="*/ 3 h 5"/>
                <a:gd name="T30" fmla="*/ 9 w 18"/>
                <a:gd name="T31" fmla="*/ 3 h 5"/>
                <a:gd name="T32" fmla="*/ 4 w 18"/>
                <a:gd name="T33" fmla="*/ 3 h 5"/>
                <a:gd name="T34" fmla="*/ 4 w 18"/>
                <a:gd name="T35" fmla="*/ 3 h 5"/>
                <a:gd name="T36" fmla="*/ 4 w 18"/>
                <a:gd name="T37" fmla="*/ 2 h 5"/>
                <a:gd name="T38" fmla="*/ 3 w 18"/>
                <a:gd name="T39" fmla="*/ 2 h 5"/>
                <a:gd name="T40" fmla="*/ 3 w 18"/>
                <a:gd name="T41" fmla="*/ 3 h 5"/>
                <a:gd name="T42" fmla="*/ 3 w 18"/>
                <a:gd name="T43" fmla="*/ 3 h 5"/>
                <a:gd name="T44" fmla="*/ 2 w 18"/>
                <a:gd name="T45" fmla="*/ 3 h 5"/>
                <a:gd name="T46" fmla="*/ 3 w 18"/>
                <a:gd name="T4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8" y="1"/>
                    <a:pt x="1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lose/>
                  <a:moveTo>
                    <a:pt x="4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1" name="Freeform 79"/>
            <p:cNvSpPr>
              <a:spLocks noEditPoints="1"/>
            </p:cNvSpPr>
            <p:nvPr/>
          </p:nvSpPr>
          <p:spPr bwMode="auto">
            <a:xfrm>
              <a:off x="2917825" y="6024563"/>
              <a:ext cx="219075" cy="219075"/>
            </a:xfrm>
            <a:custGeom>
              <a:avLst/>
              <a:gdLst>
                <a:gd name="T0" fmla="*/ 7 w 8"/>
                <a:gd name="T1" fmla="*/ 2 h 8"/>
                <a:gd name="T2" fmla="*/ 7 w 8"/>
                <a:gd name="T3" fmla="*/ 2 h 8"/>
                <a:gd name="T4" fmla="*/ 7 w 8"/>
                <a:gd name="T5" fmla="*/ 1 h 8"/>
                <a:gd name="T6" fmla="*/ 5 w 8"/>
                <a:gd name="T7" fmla="*/ 0 h 8"/>
                <a:gd name="T8" fmla="*/ 2 w 8"/>
                <a:gd name="T9" fmla="*/ 0 h 8"/>
                <a:gd name="T10" fmla="*/ 1 w 8"/>
                <a:gd name="T11" fmla="*/ 1 h 8"/>
                <a:gd name="T12" fmla="*/ 1 w 8"/>
                <a:gd name="T13" fmla="*/ 2 h 8"/>
                <a:gd name="T14" fmla="*/ 1 w 8"/>
                <a:gd name="T15" fmla="*/ 2 h 8"/>
                <a:gd name="T16" fmla="*/ 0 w 8"/>
                <a:gd name="T17" fmla="*/ 3 h 8"/>
                <a:gd name="T18" fmla="*/ 0 w 8"/>
                <a:gd name="T19" fmla="*/ 7 h 8"/>
                <a:gd name="T20" fmla="*/ 1 w 8"/>
                <a:gd name="T21" fmla="*/ 8 h 8"/>
                <a:gd name="T22" fmla="*/ 7 w 8"/>
                <a:gd name="T23" fmla="*/ 8 h 8"/>
                <a:gd name="T24" fmla="*/ 8 w 8"/>
                <a:gd name="T25" fmla="*/ 7 h 8"/>
                <a:gd name="T26" fmla="*/ 8 w 8"/>
                <a:gd name="T27" fmla="*/ 3 h 8"/>
                <a:gd name="T28" fmla="*/ 7 w 8"/>
                <a:gd name="T29" fmla="*/ 2 h 8"/>
                <a:gd name="T30" fmla="*/ 5 w 8"/>
                <a:gd name="T31" fmla="*/ 7 h 8"/>
                <a:gd name="T32" fmla="*/ 5 w 8"/>
                <a:gd name="T33" fmla="*/ 7 h 8"/>
                <a:gd name="T34" fmla="*/ 5 w 8"/>
                <a:gd name="T35" fmla="*/ 7 h 8"/>
                <a:gd name="T36" fmla="*/ 3 w 8"/>
                <a:gd name="T37" fmla="*/ 7 h 8"/>
                <a:gd name="T38" fmla="*/ 3 w 8"/>
                <a:gd name="T39" fmla="*/ 7 h 8"/>
                <a:gd name="T40" fmla="*/ 3 w 8"/>
                <a:gd name="T41" fmla="*/ 7 h 8"/>
                <a:gd name="T42" fmla="*/ 3 w 8"/>
                <a:gd name="T43" fmla="*/ 5 h 8"/>
                <a:gd name="T44" fmla="*/ 3 w 8"/>
                <a:gd name="T45" fmla="*/ 4 h 8"/>
                <a:gd name="T46" fmla="*/ 4 w 8"/>
                <a:gd name="T47" fmla="*/ 3 h 8"/>
                <a:gd name="T48" fmla="*/ 5 w 8"/>
                <a:gd name="T49" fmla="*/ 4 h 8"/>
                <a:gd name="T50" fmla="*/ 5 w 8"/>
                <a:gd name="T51" fmla="*/ 5 h 8"/>
                <a:gd name="T52" fmla="*/ 5 w 8"/>
                <a:gd name="T53" fmla="*/ 7 h 8"/>
                <a:gd name="T54" fmla="*/ 5 w 8"/>
                <a:gd name="T55" fmla="*/ 2 h 8"/>
                <a:gd name="T56" fmla="*/ 2 w 8"/>
                <a:gd name="T57" fmla="*/ 2 h 8"/>
                <a:gd name="T58" fmla="*/ 2 w 8"/>
                <a:gd name="T59" fmla="*/ 1 h 8"/>
                <a:gd name="T60" fmla="*/ 5 w 8"/>
                <a:gd name="T61" fmla="*/ 1 h 8"/>
                <a:gd name="T62" fmla="*/ 5 w 8"/>
                <a:gd name="T6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7" y="2"/>
                  </a:cubicBezTo>
                  <a:close/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lnTo>
                    <a:pt x="5" y="7"/>
                  </a:lnTo>
                  <a:close/>
                  <a:moveTo>
                    <a:pt x="5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8" name="Freeform 156"/>
            <p:cNvSpPr>
              <a:spLocks/>
            </p:cNvSpPr>
            <p:nvPr/>
          </p:nvSpPr>
          <p:spPr bwMode="auto">
            <a:xfrm>
              <a:off x="2535238" y="5695950"/>
              <a:ext cx="465137" cy="82550"/>
            </a:xfrm>
            <a:custGeom>
              <a:avLst/>
              <a:gdLst>
                <a:gd name="T0" fmla="*/ 259 w 293"/>
                <a:gd name="T1" fmla="*/ 0 h 52"/>
                <a:gd name="T2" fmla="*/ 52 w 293"/>
                <a:gd name="T3" fmla="*/ 0 h 52"/>
                <a:gd name="T4" fmla="*/ 0 w 293"/>
                <a:gd name="T5" fmla="*/ 52 h 52"/>
                <a:gd name="T6" fmla="*/ 293 w 293"/>
                <a:gd name="T7" fmla="*/ 52 h 52"/>
                <a:gd name="T8" fmla="*/ 259 w 293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52">
                  <a:moveTo>
                    <a:pt x="259" y="0"/>
                  </a:moveTo>
                  <a:lnTo>
                    <a:pt x="52" y="0"/>
                  </a:lnTo>
                  <a:lnTo>
                    <a:pt x="0" y="52"/>
                  </a:lnTo>
                  <a:lnTo>
                    <a:pt x="293" y="52"/>
                  </a:lnTo>
                  <a:lnTo>
                    <a:pt x="25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99" name="Freeform 157"/>
            <p:cNvSpPr>
              <a:spLocks noEditPoints="1"/>
            </p:cNvSpPr>
            <p:nvPr/>
          </p:nvSpPr>
          <p:spPr bwMode="auto">
            <a:xfrm>
              <a:off x="2535238" y="5805488"/>
              <a:ext cx="492125" cy="109538"/>
            </a:xfrm>
            <a:custGeom>
              <a:avLst/>
              <a:gdLst>
                <a:gd name="T0" fmla="*/ 0 w 18"/>
                <a:gd name="T1" fmla="*/ 4 h 4"/>
                <a:gd name="T2" fmla="*/ 17 w 18"/>
                <a:gd name="T3" fmla="*/ 4 h 4"/>
                <a:gd name="T4" fmla="*/ 18 w 18"/>
                <a:gd name="T5" fmla="*/ 2 h 4"/>
                <a:gd name="T6" fmla="*/ 18 w 18"/>
                <a:gd name="T7" fmla="*/ 0 h 4"/>
                <a:gd name="T8" fmla="*/ 17 w 18"/>
                <a:gd name="T9" fmla="*/ 0 h 4"/>
                <a:gd name="T10" fmla="*/ 0 w 18"/>
                <a:gd name="T11" fmla="*/ 0 h 4"/>
                <a:gd name="T12" fmla="*/ 0 w 18"/>
                <a:gd name="T13" fmla="*/ 0 h 4"/>
                <a:gd name="T14" fmla="*/ 0 w 18"/>
                <a:gd name="T15" fmla="*/ 2 h 4"/>
                <a:gd name="T16" fmla="*/ 0 w 18"/>
                <a:gd name="T17" fmla="*/ 4 h 4"/>
                <a:gd name="T18" fmla="*/ 4 w 18"/>
                <a:gd name="T19" fmla="*/ 1 h 4"/>
                <a:gd name="T20" fmla="*/ 9 w 18"/>
                <a:gd name="T21" fmla="*/ 1 h 4"/>
                <a:gd name="T22" fmla="*/ 9 w 18"/>
                <a:gd name="T23" fmla="*/ 2 h 4"/>
                <a:gd name="T24" fmla="*/ 9 w 18"/>
                <a:gd name="T25" fmla="*/ 2 h 4"/>
                <a:gd name="T26" fmla="*/ 4 w 18"/>
                <a:gd name="T27" fmla="*/ 2 h 4"/>
                <a:gd name="T28" fmla="*/ 4 w 18"/>
                <a:gd name="T29" fmla="*/ 2 h 4"/>
                <a:gd name="T30" fmla="*/ 4 w 18"/>
                <a:gd name="T31" fmla="*/ 1 h 4"/>
                <a:gd name="T32" fmla="*/ 3 w 18"/>
                <a:gd name="T33" fmla="*/ 1 h 4"/>
                <a:gd name="T34" fmla="*/ 3 w 18"/>
                <a:gd name="T35" fmla="*/ 2 h 4"/>
                <a:gd name="T36" fmla="*/ 3 w 18"/>
                <a:gd name="T37" fmla="*/ 2 h 4"/>
                <a:gd name="T38" fmla="*/ 2 w 18"/>
                <a:gd name="T39" fmla="*/ 2 h 4"/>
                <a:gd name="T40" fmla="*/ 3 w 18"/>
                <a:gd name="T4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0" name="Freeform 158"/>
            <p:cNvSpPr>
              <a:spLocks noEditPoints="1"/>
            </p:cNvSpPr>
            <p:nvPr/>
          </p:nvSpPr>
          <p:spPr bwMode="auto">
            <a:xfrm>
              <a:off x="2535238" y="5915025"/>
              <a:ext cx="492125" cy="136525"/>
            </a:xfrm>
            <a:custGeom>
              <a:avLst/>
              <a:gdLst>
                <a:gd name="T0" fmla="*/ 0 w 18"/>
                <a:gd name="T1" fmla="*/ 5 h 5"/>
                <a:gd name="T2" fmla="*/ 15 w 18"/>
                <a:gd name="T3" fmla="*/ 5 h 5"/>
                <a:gd name="T4" fmla="*/ 15 w 18"/>
                <a:gd name="T5" fmla="*/ 5 h 5"/>
                <a:gd name="T6" fmla="*/ 16 w 18"/>
                <a:gd name="T7" fmla="*/ 3 h 5"/>
                <a:gd name="T8" fmla="*/ 18 w 18"/>
                <a:gd name="T9" fmla="*/ 3 h 5"/>
                <a:gd name="T10" fmla="*/ 18 w 18"/>
                <a:gd name="T11" fmla="*/ 3 h 5"/>
                <a:gd name="T12" fmla="*/ 18 w 18"/>
                <a:gd name="T13" fmla="*/ 1 h 5"/>
                <a:gd name="T14" fmla="*/ 17 w 18"/>
                <a:gd name="T15" fmla="*/ 1 h 5"/>
                <a:gd name="T16" fmla="*/ 0 w 18"/>
                <a:gd name="T17" fmla="*/ 1 h 5"/>
                <a:gd name="T18" fmla="*/ 0 w 18"/>
                <a:gd name="T19" fmla="*/ 1 h 5"/>
                <a:gd name="T20" fmla="*/ 0 w 18"/>
                <a:gd name="T21" fmla="*/ 3 h 5"/>
                <a:gd name="T22" fmla="*/ 0 w 18"/>
                <a:gd name="T23" fmla="*/ 5 h 5"/>
                <a:gd name="T24" fmla="*/ 4 w 18"/>
                <a:gd name="T25" fmla="*/ 2 h 5"/>
                <a:gd name="T26" fmla="*/ 9 w 18"/>
                <a:gd name="T27" fmla="*/ 2 h 5"/>
                <a:gd name="T28" fmla="*/ 9 w 18"/>
                <a:gd name="T29" fmla="*/ 3 h 5"/>
                <a:gd name="T30" fmla="*/ 9 w 18"/>
                <a:gd name="T31" fmla="*/ 3 h 5"/>
                <a:gd name="T32" fmla="*/ 4 w 18"/>
                <a:gd name="T33" fmla="*/ 3 h 5"/>
                <a:gd name="T34" fmla="*/ 4 w 18"/>
                <a:gd name="T35" fmla="*/ 3 h 5"/>
                <a:gd name="T36" fmla="*/ 4 w 18"/>
                <a:gd name="T37" fmla="*/ 2 h 5"/>
                <a:gd name="T38" fmla="*/ 3 w 18"/>
                <a:gd name="T39" fmla="*/ 2 h 5"/>
                <a:gd name="T40" fmla="*/ 3 w 18"/>
                <a:gd name="T41" fmla="*/ 3 h 5"/>
                <a:gd name="T42" fmla="*/ 3 w 18"/>
                <a:gd name="T43" fmla="*/ 3 h 5"/>
                <a:gd name="T44" fmla="*/ 2 w 18"/>
                <a:gd name="T45" fmla="*/ 3 h 5"/>
                <a:gd name="T46" fmla="*/ 3 w 18"/>
                <a:gd name="T4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5">
                  <a:moveTo>
                    <a:pt x="0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7" y="1"/>
                    <a:pt x="1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lose/>
                  <a:moveTo>
                    <a:pt x="4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1" name="Freeform 159"/>
            <p:cNvSpPr>
              <a:spLocks noEditPoints="1"/>
            </p:cNvSpPr>
            <p:nvPr/>
          </p:nvSpPr>
          <p:spPr bwMode="auto">
            <a:xfrm>
              <a:off x="2890838" y="6024563"/>
              <a:ext cx="246062" cy="219075"/>
            </a:xfrm>
            <a:custGeom>
              <a:avLst/>
              <a:gdLst>
                <a:gd name="T0" fmla="*/ 8 w 9"/>
                <a:gd name="T1" fmla="*/ 2 h 8"/>
                <a:gd name="T2" fmla="*/ 7 w 9"/>
                <a:gd name="T3" fmla="*/ 2 h 8"/>
                <a:gd name="T4" fmla="*/ 7 w 9"/>
                <a:gd name="T5" fmla="*/ 1 h 8"/>
                <a:gd name="T6" fmla="*/ 6 w 9"/>
                <a:gd name="T7" fmla="*/ 0 h 8"/>
                <a:gd name="T8" fmla="*/ 3 w 9"/>
                <a:gd name="T9" fmla="*/ 0 h 8"/>
                <a:gd name="T10" fmla="*/ 2 w 9"/>
                <a:gd name="T11" fmla="*/ 1 h 8"/>
                <a:gd name="T12" fmla="*/ 2 w 9"/>
                <a:gd name="T13" fmla="*/ 2 h 8"/>
                <a:gd name="T14" fmla="*/ 2 w 9"/>
                <a:gd name="T15" fmla="*/ 2 h 8"/>
                <a:gd name="T16" fmla="*/ 0 w 9"/>
                <a:gd name="T17" fmla="*/ 3 h 8"/>
                <a:gd name="T18" fmla="*/ 0 w 9"/>
                <a:gd name="T19" fmla="*/ 7 h 8"/>
                <a:gd name="T20" fmla="*/ 2 w 9"/>
                <a:gd name="T21" fmla="*/ 8 h 8"/>
                <a:gd name="T22" fmla="*/ 8 w 9"/>
                <a:gd name="T23" fmla="*/ 8 h 8"/>
                <a:gd name="T24" fmla="*/ 9 w 9"/>
                <a:gd name="T25" fmla="*/ 7 h 8"/>
                <a:gd name="T26" fmla="*/ 9 w 9"/>
                <a:gd name="T27" fmla="*/ 3 h 8"/>
                <a:gd name="T28" fmla="*/ 8 w 9"/>
                <a:gd name="T29" fmla="*/ 2 h 8"/>
                <a:gd name="T30" fmla="*/ 6 w 9"/>
                <a:gd name="T31" fmla="*/ 7 h 8"/>
                <a:gd name="T32" fmla="*/ 6 w 9"/>
                <a:gd name="T33" fmla="*/ 7 h 8"/>
                <a:gd name="T34" fmla="*/ 6 w 9"/>
                <a:gd name="T35" fmla="*/ 7 h 8"/>
                <a:gd name="T36" fmla="*/ 4 w 9"/>
                <a:gd name="T37" fmla="*/ 7 h 8"/>
                <a:gd name="T38" fmla="*/ 4 w 9"/>
                <a:gd name="T39" fmla="*/ 7 h 8"/>
                <a:gd name="T40" fmla="*/ 4 w 9"/>
                <a:gd name="T41" fmla="*/ 7 h 8"/>
                <a:gd name="T42" fmla="*/ 4 w 9"/>
                <a:gd name="T43" fmla="*/ 5 h 8"/>
                <a:gd name="T44" fmla="*/ 4 w 9"/>
                <a:gd name="T45" fmla="*/ 4 h 8"/>
                <a:gd name="T46" fmla="*/ 5 w 9"/>
                <a:gd name="T47" fmla="*/ 3 h 8"/>
                <a:gd name="T48" fmla="*/ 6 w 9"/>
                <a:gd name="T49" fmla="*/ 4 h 8"/>
                <a:gd name="T50" fmla="*/ 5 w 9"/>
                <a:gd name="T51" fmla="*/ 5 h 8"/>
                <a:gd name="T52" fmla="*/ 6 w 9"/>
                <a:gd name="T53" fmla="*/ 7 h 8"/>
                <a:gd name="T54" fmla="*/ 6 w 9"/>
                <a:gd name="T55" fmla="*/ 2 h 8"/>
                <a:gd name="T56" fmla="*/ 3 w 9"/>
                <a:gd name="T57" fmla="*/ 2 h 8"/>
                <a:gd name="T58" fmla="*/ 3 w 9"/>
                <a:gd name="T59" fmla="*/ 1 h 8"/>
                <a:gd name="T60" fmla="*/ 6 w 9"/>
                <a:gd name="T61" fmla="*/ 1 h 8"/>
                <a:gd name="T62" fmla="*/ 6 w 9"/>
                <a:gd name="T6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2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8" y="2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5"/>
                    <a:pt x="5" y="5"/>
                  </a:cubicBezTo>
                  <a:lnTo>
                    <a:pt x="6" y="7"/>
                  </a:ln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17" name="组合 416"/>
          <p:cNvGrpSpPr/>
          <p:nvPr/>
        </p:nvGrpSpPr>
        <p:grpSpPr>
          <a:xfrm>
            <a:off x="3864550" y="3771141"/>
            <a:ext cx="628649" cy="546100"/>
            <a:chOff x="3519488" y="3781425"/>
            <a:chExt cx="628649" cy="546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22" name="Freeform 80"/>
            <p:cNvSpPr>
              <a:spLocks/>
            </p:cNvSpPr>
            <p:nvPr/>
          </p:nvSpPr>
          <p:spPr bwMode="auto">
            <a:xfrm>
              <a:off x="3848100" y="4054475"/>
              <a:ext cx="273050" cy="55563"/>
            </a:xfrm>
            <a:custGeom>
              <a:avLst/>
              <a:gdLst>
                <a:gd name="T0" fmla="*/ 0 w 172"/>
                <a:gd name="T1" fmla="*/ 35 h 35"/>
                <a:gd name="T2" fmla="*/ 172 w 172"/>
                <a:gd name="T3" fmla="*/ 35 h 35"/>
                <a:gd name="T4" fmla="*/ 154 w 172"/>
                <a:gd name="T5" fmla="*/ 0 h 35"/>
                <a:gd name="T6" fmla="*/ 17 w 172"/>
                <a:gd name="T7" fmla="*/ 0 h 35"/>
                <a:gd name="T8" fmla="*/ 0 w 172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5">
                  <a:moveTo>
                    <a:pt x="0" y="35"/>
                  </a:moveTo>
                  <a:lnTo>
                    <a:pt x="172" y="35"/>
                  </a:lnTo>
                  <a:lnTo>
                    <a:pt x="154" y="0"/>
                  </a:lnTo>
                  <a:lnTo>
                    <a:pt x="17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3" name="Freeform 81"/>
            <p:cNvSpPr>
              <a:spLocks noEditPoints="1"/>
            </p:cNvSpPr>
            <p:nvPr/>
          </p:nvSpPr>
          <p:spPr bwMode="auto">
            <a:xfrm>
              <a:off x="3819525" y="4110038"/>
              <a:ext cx="328612" cy="80963"/>
            </a:xfrm>
            <a:custGeom>
              <a:avLst/>
              <a:gdLst>
                <a:gd name="T0" fmla="*/ 11 w 12"/>
                <a:gd name="T1" fmla="*/ 0 h 3"/>
                <a:gd name="T2" fmla="*/ 1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1 w 12"/>
                <a:gd name="T9" fmla="*/ 3 h 3"/>
                <a:gd name="T10" fmla="*/ 11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1 w 12"/>
                <a:gd name="T17" fmla="*/ 0 h 3"/>
                <a:gd name="T18" fmla="*/ 2 w 12"/>
                <a:gd name="T19" fmla="*/ 1 h 3"/>
                <a:gd name="T20" fmla="*/ 2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1 h 3"/>
                <a:gd name="T28" fmla="*/ 6 w 12"/>
                <a:gd name="T29" fmla="*/ 1 h 3"/>
                <a:gd name="T30" fmla="*/ 3 w 12"/>
                <a:gd name="T31" fmla="*/ 1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4" name="Freeform 82"/>
            <p:cNvSpPr>
              <a:spLocks noEditPoints="1"/>
            </p:cNvSpPr>
            <p:nvPr/>
          </p:nvSpPr>
          <p:spPr bwMode="auto">
            <a:xfrm>
              <a:off x="3819525" y="4191000"/>
              <a:ext cx="328612" cy="82550"/>
            </a:xfrm>
            <a:custGeom>
              <a:avLst/>
              <a:gdLst>
                <a:gd name="T0" fmla="*/ 11 w 12"/>
                <a:gd name="T1" fmla="*/ 0 h 3"/>
                <a:gd name="T2" fmla="*/ 1 w 12"/>
                <a:gd name="T3" fmla="*/ 0 h 3"/>
                <a:gd name="T4" fmla="*/ 0 w 12"/>
                <a:gd name="T5" fmla="*/ 0 h 3"/>
                <a:gd name="T6" fmla="*/ 0 w 12"/>
                <a:gd name="T7" fmla="*/ 1 h 3"/>
                <a:gd name="T8" fmla="*/ 1 w 12"/>
                <a:gd name="T9" fmla="*/ 3 h 3"/>
                <a:gd name="T10" fmla="*/ 11 w 12"/>
                <a:gd name="T11" fmla="*/ 3 h 3"/>
                <a:gd name="T12" fmla="*/ 12 w 12"/>
                <a:gd name="T13" fmla="*/ 1 h 3"/>
                <a:gd name="T14" fmla="*/ 12 w 12"/>
                <a:gd name="T15" fmla="*/ 0 h 3"/>
                <a:gd name="T16" fmla="*/ 11 w 12"/>
                <a:gd name="T17" fmla="*/ 0 h 3"/>
                <a:gd name="T18" fmla="*/ 2 w 12"/>
                <a:gd name="T19" fmla="*/ 2 h 3"/>
                <a:gd name="T20" fmla="*/ 2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1 h 3"/>
                <a:gd name="T30" fmla="*/ 3 w 12"/>
                <a:gd name="T31" fmla="*/ 1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5" name="Freeform 83"/>
            <p:cNvSpPr>
              <a:spLocks noEditPoints="1"/>
            </p:cNvSpPr>
            <p:nvPr/>
          </p:nvSpPr>
          <p:spPr bwMode="auto">
            <a:xfrm>
              <a:off x="3519488" y="3781425"/>
              <a:ext cx="465137" cy="465138"/>
            </a:xfrm>
            <a:custGeom>
              <a:avLst/>
              <a:gdLst>
                <a:gd name="T0" fmla="*/ 14 w 17"/>
                <a:gd name="T1" fmla="*/ 9 h 17"/>
                <a:gd name="T2" fmla="*/ 16 w 17"/>
                <a:gd name="T3" fmla="*/ 9 h 17"/>
                <a:gd name="T4" fmla="*/ 8 w 17"/>
                <a:gd name="T5" fmla="*/ 0 h 17"/>
                <a:gd name="T6" fmla="*/ 11 w 17"/>
                <a:gd name="T7" fmla="*/ 17 h 17"/>
                <a:gd name="T8" fmla="*/ 11 w 17"/>
                <a:gd name="T9" fmla="*/ 17 h 17"/>
                <a:gd name="T10" fmla="*/ 9 w 17"/>
                <a:gd name="T11" fmla="*/ 17 h 17"/>
                <a:gd name="T12" fmla="*/ 11 w 17"/>
                <a:gd name="T13" fmla="*/ 15 h 17"/>
                <a:gd name="T14" fmla="*/ 11 w 17"/>
                <a:gd name="T15" fmla="*/ 12 h 17"/>
                <a:gd name="T16" fmla="*/ 11 w 17"/>
                <a:gd name="T17" fmla="*/ 12 h 17"/>
                <a:gd name="T18" fmla="*/ 11 w 17"/>
                <a:gd name="T19" fmla="*/ 9 h 17"/>
                <a:gd name="T20" fmla="*/ 5 w 17"/>
                <a:gd name="T21" fmla="*/ 15 h 17"/>
                <a:gd name="T22" fmla="*/ 6 w 17"/>
                <a:gd name="T23" fmla="*/ 14 h 17"/>
                <a:gd name="T24" fmla="*/ 8 w 17"/>
                <a:gd name="T25" fmla="*/ 14 h 17"/>
                <a:gd name="T26" fmla="*/ 5 w 17"/>
                <a:gd name="T27" fmla="*/ 9 h 17"/>
                <a:gd name="T28" fmla="*/ 3 w 17"/>
                <a:gd name="T29" fmla="*/ 9 h 17"/>
                <a:gd name="T30" fmla="*/ 3 w 17"/>
                <a:gd name="T31" fmla="*/ 6 h 17"/>
                <a:gd name="T32" fmla="*/ 3 w 17"/>
                <a:gd name="T33" fmla="*/ 9 h 17"/>
                <a:gd name="T34" fmla="*/ 6 w 17"/>
                <a:gd name="T35" fmla="*/ 4 h 17"/>
                <a:gd name="T36" fmla="*/ 7 w 17"/>
                <a:gd name="T37" fmla="*/ 4 h 17"/>
                <a:gd name="T38" fmla="*/ 6 w 17"/>
                <a:gd name="T39" fmla="*/ 6 h 17"/>
                <a:gd name="T40" fmla="*/ 8 w 17"/>
                <a:gd name="T41" fmla="*/ 1 h 17"/>
                <a:gd name="T42" fmla="*/ 6 w 17"/>
                <a:gd name="T43" fmla="*/ 3 h 17"/>
                <a:gd name="T44" fmla="*/ 6 w 17"/>
                <a:gd name="T45" fmla="*/ 3 h 17"/>
                <a:gd name="T46" fmla="*/ 4 w 17"/>
                <a:gd name="T47" fmla="*/ 2 h 17"/>
                <a:gd name="T48" fmla="*/ 4 w 17"/>
                <a:gd name="T49" fmla="*/ 3 h 17"/>
                <a:gd name="T50" fmla="*/ 1 w 17"/>
                <a:gd name="T51" fmla="*/ 5 h 17"/>
                <a:gd name="T52" fmla="*/ 1 w 17"/>
                <a:gd name="T53" fmla="*/ 5 h 17"/>
                <a:gd name="T54" fmla="*/ 0 w 17"/>
                <a:gd name="T55" fmla="*/ 9 h 17"/>
                <a:gd name="T56" fmla="*/ 0 w 17"/>
                <a:gd name="T57" fmla="*/ 9 h 17"/>
                <a:gd name="T58" fmla="*/ 1 w 17"/>
                <a:gd name="T59" fmla="*/ 12 h 17"/>
                <a:gd name="T60" fmla="*/ 4 w 17"/>
                <a:gd name="T61" fmla="*/ 15 h 17"/>
                <a:gd name="T62" fmla="*/ 1 w 17"/>
                <a:gd name="T63" fmla="*/ 13 h 17"/>
                <a:gd name="T64" fmla="*/ 6 w 17"/>
                <a:gd name="T65" fmla="*/ 17 h 17"/>
                <a:gd name="T66" fmla="*/ 6 w 17"/>
                <a:gd name="T67" fmla="*/ 15 h 17"/>
                <a:gd name="T68" fmla="*/ 8 w 17"/>
                <a:gd name="T69" fmla="*/ 17 h 17"/>
                <a:gd name="T70" fmla="*/ 8 w 17"/>
                <a:gd name="T71" fmla="*/ 17 h 17"/>
                <a:gd name="T72" fmla="*/ 6 w 17"/>
                <a:gd name="T73" fmla="*/ 9 h 17"/>
                <a:gd name="T74" fmla="*/ 8 w 17"/>
                <a:gd name="T75" fmla="*/ 9 h 17"/>
                <a:gd name="T76" fmla="*/ 8 w 17"/>
                <a:gd name="T77" fmla="*/ 7 h 17"/>
                <a:gd name="T78" fmla="*/ 16 w 17"/>
                <a:gd name="T79" fmla="*/ 9 h 17"/>
                <a:gd name="T80" fmla="*/ 16 w 17"/>
                <a:gd name="T81" fmla="*/ 5 h 17"/>
                <a:gd name="T82" fmla="*/ 12 w 17"/>
                <a:gd name="T83" fmla="*/ 3 h 17"/>
                <a:gd name="T84" fmla="*/ 15 w 17"/>
                <a:gd name="T85" fmla="*/ 5 h 17"/>
                <a:gd name="T86" fmla="*/ 11 w 17"/>
                <a:gd name="T87" fmla="*/ 1 h 17"/>
                <a:gd name="T88" fmla="*/ 10 w 17"/>
                <a:gd name="T89" fmla="*/ 3 h 17"/>
                <a:gd name="T90" fmla="*/ 11 w 17"/>
                <a:gd name="T91" fmla="*/ 6 h 17"/>
                <a:gd name="T92" fmla="*/ 10 w 17"/>
                <a:gd name="T93" fmla="*/ 4 h 17"/>
                <a:gd name="T94" fmla="*/ 10 w 17"/>
                <a:gd name="T95" fmla="*/ 3 h 17"/>
                <a:gd name="T96" fmla="*/ 9 w 17"/>
                <a:gd name="T97" fmla="*/ 17 h 17"/>
                <a:gd name="T98" fmla="*/ 9 w 17"/>
                <a:gd name="T99" fmla="*/ 17 h 17"/>
                <a:gd name="T100" fmla="*/ 9 w 17"/>
                <a:gd name="T101" fmla="*/ 12 h 17"/>
                <a:gd name="T102" fmla="*/ 11 w 17"/>
                <a:gd name="T103" fmla="*/ 11 h 17"/>
                <a:gd name="T104" fmla="*/ 11 w 17"/>
                <a:gd name="T105" fmla="*/ 9 h 17"/>
                <a:gd name="T106" fmla="*/ 9 w 17"/>
                <a:gd name="T107" fmla="*/ 7 h 17"/>
                <a:gd name="T108" fmla="*/ 9 w 17"/>
                <a:gd name="T109" fmla="*/ 9 h 17"/>
                <a:gd name="T110" fmla="*/ 12 w 17"/>
                <a:gd name="T111" fmla="*/ 3 h 17"/>
                <a:gd name="T112" fmla="*/ 13 w 17"/>
                <a:gd name="T113" fmla="*/ 6 h 17"/>
                <a:gd name="T114" fmla="*/ 11 w 17"/>
                <a:gd name="T115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17"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7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0" y="16"/>
                    <a:pt x="9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9"/>
                  </a:cubicBezTo>
                  <a:lnTo>
                    <a:pt x="14" y="9"/>
                  </a:lnTo>
                  <a:close/>
                  <a:moveTo>
                    <a:pt x="6" y="14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3"/>
                    <a:pt x="6" y="14"/>
                    <a:pt x="6" y="14"/>
                  </a:cubicBezTo>
                  <a:close/>
                  <a:moveTo>
                    <a:pt x="6" y="12"/>
                  </a:moveTo>
                  <a:cubicBezTo>
                    <a:pt x="7" y="12"/>
                    <a:pt x="8" y="12"/>
                    <a:pt x="8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3"/>
                    <a:pt x="6" y="13"/>
                    <a:pt x="6" y="12"/>
                  </a:cubicBezTo>
                  <a:close/>
                  <a:moveTo>
                    <a:pt x="5" y="9"/>
                  </a:moveTo>
                  <a:cubicBezTo>
                    <a:pt x="5" y="10"/>
                    <a:pt x="5" y="11"/>
                    <a:pt x="6" y="11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1"/>
                    <a:pt x="3" y="10"/>
                    <a:pt x="3" y="9"/>
                  </a:cubicBezTo>
                  <a:lnTo>
                    <a:pt x="5" y="9"/>
                  </a:lnTo>
                  <a:close/>
                  <a:moveTo>
                    <a:pt x="3" y="9"/>
                  </a:moveTo>
                  <a:cubicBezTo>
                    <a:pt x="3" y="8"/>
                    <a:pt x="3" y="7"/>
                    <a:pt x="3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lnTo>
                    <a:pt x="3" y="9"/>
                  </a:lnTo>
                  <a:close/>
                  <a:moveTo>
                    <a:pt x="4" y="5"/>
                  </a:moveTo>
                  <a:cubicBezTo>
                    <a:pt x="4" y="5"/>
                    <a:pt x="4" y="4"/>
                    <a:pt x="5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lose/>
                  <a:moveTo>
                    <a:pt x="7" y="4"/>
                  </a:moveTo>
                  <a:cubicBezTo>
                    <a:pt x="7" y="4"/>
                    <a:pt x="8" y="4"/>
                    <a:pt x="8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6" y="5"/>
                    <a:pt x="7" y="4"/>
                    <a:pt x="7" y="4"/>
                  </a:cubicBezTo>
                  <a:close/>
                  <a:moveTo>
                    <a:pt x="7" y="3"/>
                  </a:moveTo>
                  <a:cubicBezTo>
                    <a:pt x="7" y="2"/>
                    <a:pt x="8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5" y="3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lose/>
                  <a:moveTo>
                    <a:pt x="6" y="1"/>
                  </a:move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5" y="2"/>
                    <a:pt x="5" y="1"/>
                    <a:pt x="6" y="1"/>
                  </a:cubicBezTo>
                  <a:close/>
                  <a:moveTo>
                    <a:pt x="4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4"/>
                    <a:pt x="3" y="3"/>
                    <a:pt x="4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7"/>
                    <a:pt x="2" y="8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lose/>
                  <a:moveTo>
                    <a:pt x="1" y="12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1"/>
                    <a:pt x="3" y="12"/>
                  </a:cubicBezTo>
                  <a:cubicBezTo>
                    <a:pt x="2" y="12"/>
                    <a:pt x="2" y="12"/>
                    <a:pt x="1" y="12"/>
                  </a:cubicBezTo>
                  <a:close/>
                  <a:moveTo>
                    <a:pt x="1" y="13"/>
                  </a:moveTo>
                  <a:cubicBezTo>
                    <a:pt x="2" y="13"/>
                    <a:pt x="2" y="13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2" y="14"/>
                    <a:pt x="1" y="13"/>
                  </a:cubicBezTo>
                  <a:close/>
                  <a:moveTo>
                    <a:pt x="4" y="16"/>
                  </a:moveTo>
                  <a:cubicBezTo>
                    <a:pt x="4" y="16"/>
                    <a:pt x="5" y="15"/>
                    <a:pt x="5" y="15"/>
                  </a:cubicBezTo>
                  <a:cubicBezTo>
                    <a:pt x="5" y="16"/>
                    <a:pt x="6" y="16"/>
                    <a:pt x="6" y="17"/>
                  </a:cubicBezTo>
                  <a:cubicBezTo>
                    <a:pt x="5" y="16"/>
                    <a:pt x="5" y="16"/>
                    <a:pt x="4" y="16"/>
                  </a:cubicBezTo>
                  <a:close/>
                  <a:moveTo>
                    <a:pt x="5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16"/>
                    <a:pt x="6" y="16"/>
                    <a:pt x="5" y="15"/>
                  </a:cubicBezTo>
                  <a:close/>
                  <a:moveTo>
                    <a:pt x="8" y="17"/>
                  </a:moveTo>
                  <a:cubicBezTo>
                    <a:pt x="8" y="16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lnTo>
                    <a:pt x="8" y="17"/>
                  </a:lnTo>
                  <a:close/>
                  <a:moveTo>
                    <a:pt x="8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11"/>
                  </a:lnTo>
                  <a:close/>
                  <a:moveTo>
                    <a:pt x="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7"/>
                    <a:pt x="7" y="7"/>
                    <a:pt x="8" y="7"/>
                  </a:cubicBezTo>
                  <a:lnTo>
                    <a:pt x="8" y="9"/>
                  </a:lnTo>
                  <a:close/>
                  <a:moveTo>
                    <a:pt x="16" y="5"/>
                  </a:moveTo>
                  <a:cubicBezTo>
                    <a:pt x="16" y="6"/>
                    <a:pt x="16" y="7"/>
                    <a:pt x="16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5" y="6"/>
                    <a:pt x="16" y="5"/>
                  </a:cubicBezTo>
                  <a:close/>
                  <a:moveTo>
                    <a:pt x="15" y="5"/>
                  </a:moveTo>
                  <a:cubicBezTo>
                    <a:pt x="15" y="5"/>
                    <a:pt x="14" y="5"/>
                    <a:pt x="14" y="5"/>
                  </a:cubicBezTo>
                  <a:cubicBezTo>
                    <a:pt x="13" y="4"/>
                    <a:pt x="13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lose/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11" y="1"/>
                    <a:pt x="12" y="2"/>
                    <a:pt x="13" y="2"/>
                  </a:cubicBezTo>
                  <a:close/>
                  <a:moveTo>
                    <a:pt x="11" y="3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10" y="1"/>
                    <a:pt x="11" y="2"/>
                    <a:pt x="11" y="3"/>
                  </a:cubicBezTo>
                  <a:close/>
                  <a:moveTo>
                    <a:pt x="11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10" y="5"/>
                    <a:pt x="11" y="6"/>
                  </a:cubicBezTo>
                  <a:close/>
                  <a:moveTo>
                    <a:pt x="9" y="1"/>
                  </a:moveTo>
                  <a:cubicBezTo>
                    <a:pt x="9" y="1"/>
                    <a:pt x="10" y="2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1"/>
                  </a:lnTo>
                  <a:close/>
                  <a:moveTo>
                    <a:pt x="9" y="17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0" y="15"/>
                    <a:pt x="9" y="16"/>
                    <a:pt x="9" y="17"/>
                  </a:cubicBezTo>
                  <a:close/>
                  <a:moveTo>
                    <a:pt x="10" y="14"/>
                  </a:moveTo>
                  <a:cubicBezTo>
                    <a:pt x="10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0" y="13"/>
                    <a:pt x="10" y="13"/>
                    <a:pt x="10" y="14"/>
                  </a:cubicBezTo>
                  <a:close/>
                  <a:moveTo>
                    <a:pt x="11" y="11"/>
                  </a:moveTo>
                  <a:cubicBezTo>
                    <a:pt x="10" y="11"/>
                    <a:pt x="9" y="11"/>
                    <a:pt x="9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1"/>
                    <a:pt x="11" y="11"/>
                  </a:cubicBezTo>
                  <a:close/>
                  <a:moveTo>
                    <a:pt x="9" y="9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1" y="6"/>
                  </a:cubicBezTo>
                  <a:cubicBezTo>
                    <a:pt x="11" y="7"/>
                    <a:pt x="11" y="8"/>
                    <a:pt x="11" y="9"/>
                  </a:cubicBezTo>
                  <a:lnTo>
                    <a:pt x="9" y="9"/>
                  </a:lnTo>
                  <a:close/>
                  <a:moveTo>
                    <a:pt x="11" y="6"/>
                  </a:moveTo>
                  <a:cubicBezTo>
                    <a:pt x="11" y="5"/>
                    <a:pt x="11" y="4"/>
                    <a:pt x="11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2" y="6"/>
                    <a:pt x="12" y="6"/>
                    <a:pt x="11" y="6"/>
                  </a:cubicBezTo>
                  <a:close/>
                  <a:moveTo>
                    <a:pt x="13" y="6"/>
                  </a:moveTo>
                  <a:cubicBezTo>
                    <a:pt x="14" y="7"/>
                    <a:pt x="14" y="8"/>
                    <a:pt x="1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2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326" name="Freeform 84"/>
            <p:cNvSpPr>
              <a:spLocks noEditPoints="1"/>
            </p:cNvSpPr>
            <p:nvPr/>
          </p:nvSpPr>
          <p:spPr bwMode="auto">
            <a:xfrm>
              <a:off x="3819525" y="4273550"/>
              <a:ext cx="328612" cy="53975"/>
            </a:xfrm>
            <a:custGeom>
              <a:avLst/>
              <a:gdLst>
                <a:gd name="T0" fmla="*/ 11 w 12"/>
                <a:gd name="T1" fmla="*/ 0 h 2"/>
                <a:gd name="T2" fmla="*/ 1 w 12"/>
                <a:gd name="T3" fmla="*/ 0 h 2"/>
                <a:gd name="T4" fmla="*/ 0 w 12"/>
                <a:gd name="T5" fmla="*/ 0 h 2"/>
                <a:gd name="T6" fmla="*/ 0 w 12"/>
                <a:gd name="T7" fmla="*/ 1 h 2"/>
                <a:gd name="T8" fmla="*/ 1 w 12"/>
                <a:gd name="T9" fmla="*/ 2 h 2"/>
                <a:gd name="T10" fmla="*/ 11 w 12"/>
                <a:gd name="T11" fmla="*/ 2 h 2"/>
                <a:gd name="T12" fmla="*/ 12 w 12"/>
                <a:gd name="T13" fmla="*/ 1 h 2"/>
                <a:gd name="T14" fmla="*/ 12 w 12"/>
                <a:gd name="T15" fmla="*/ 0 h 2"/>
                <a:gd name="T16" fmla="*/ 11 w 12"/>
                <a:gd name="T17" fmla="*/ 0 h 2"/>
                <a:gd name="T18" fmla="*/ 2 w 12"/>
                <a:gd name="T19" fmla="*/ 1 h 2"/>
                <a:gd name="T20" fmla="*/ 2 w 12"/>
                <a:gd name="T21" fmla="*/ 1 h 2"/>
                <a:gd name="T22" fmla="*/ 2 w 12"/>
                <a:gd name="T23" fmla="*/ 1 h 2"/>
                <a:gd name="T24" fmla="*/ 2 w 12"/>
                <a:gd name="T25" fmla="*/ 1 h 2"/>
                <a:gd name="T26" fmla="*/ 2 w 12"/>
                <a:gd name="T27" fmla="*/ 1 h 2"/>
                <a:gd name="T28" fmla="*/ 6 w 12"/>
                <a:gd name="T29" fmla="*/ 1 h 2"/>
                <a:gd name="T30" fmla="*/ 3 w 12"/>
                <a:gd name="T31" fmla="*/ 1 h 2"/>
                <a:gd name="T32" fmla="*/ 3 w 12"/>
                <a:gd name="T33" fmla="*/ 1 h 2"/>
                <a:gd name="T34" fmla="*/ 3 w 12"/>
                <a:gd name="T35" fmla="*/ 1 h 2"/>
                <a:gd name="T36" fmla="*/ 6 w 12"/>
                <a:gd name="T37" fmla="*/ 1 h 2"/>
                <a:gd name="T38" fmla="*/ 6 w 12"/>
                <a:gd name="T39" fmla="*/ 1 h 2"/>
                <a:gd name="T40" fmla="*/ 6 w 12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2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2" name="Freeform 160"/>
            <p:cNvSpPr>
              <a:spLocks/>
            </p:cNvSpPr>
            <p:nvPr/>
          </p:nvSpPr>
          <p:spPr bwMode="auto">
            <a:xfrm>
              <a:off x="3848100" y="4054475"/>
              <a:ext cx="273050" cy="55563"/>
            </a:xfrm>
            <a:custGeom>
              <a:avLst/>
              <a:gdLst>
                <a:gd name="T0" fmla="*/ 0 w 172"/>
                <a:gd name="T1" fmla="*/ 35 h 35"/>
                <a:gd name="T2" fmla="*/ 172 w 172"/>
                <a:gd name="T3" fmla="*/ 35 h 35"/>
                <a:gd name="T4" fmla="*/ 154 w 172"/>
                <a:gd name="T5" fmla="*/ 0 h 35"/>
                <a:gd name="T6" fmla="*/ 17 w 172"/>
                <a:gd name="T7" fmla="*/ 0 h 35"/>
                <a:gd name="T8" fmla="*/ 0 w 172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5">
                  <a:moveTo>
                    <a:pt x="0" y="35"/>
                  </a:moveTo>
                  <a:lnTo>
                    <a:pt x="172" y="35"/>
                  </a:lnTo>
                  <a:lnTo>
                    <a:pt x="154" y="0"/>
                  </a:lnTo>
                  <a:lnTo>
                    <a:pt x="17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3" name="Freeform 161"/>
            <p:cNvSpPr>
              <a:spLocks noEditPoints="1"/>
            </p:cNvSpPr>
            <p:nvPr/>
          </p:nvSpPr>
          <p:spPr bwMode="auto">
            <a:xfrm>
              <a:off x="3819525" y="4110038"/>
              <a:ext cx="301625" cy="80963"/>
            </a:xfrm>
            <a:custGeom>
              <a:avLst/>
              <a:gdLst>
                <a:gd name="T0" fmla="*/ 11 w 11"/>
                <a:gd name="T1" fmla="*/ 0 h 3"/>
                <a:gd name="T2" fmla="*/ 1 w 11"/>
                <a:gd name="T3" fmla="*/ 0 h 3"/>
                <a:gd name="T4" fmla="*/ 0 w 11"/>
                <a:gd name="T5" fmla="*/ 0 h 3"/>
                <a:gd name="T6" fmla="*/ 0 w 11"/>
                <a:gd name="T7" fmla="*/ 2 h 3"/>
                <a:gd name="T8" fmla="*/ 1 w 11"/>
                <a:gd name="T9" fmla="*/ 3 h 3"/>
                <a:gd name="T10" fmla="*/ 11 w 11"/>
                <a:gd name="T11" fmla="*/ 3 h 3"/>
                <a:gd name="T12" fmla="*/ 11 w 11"/>
                <a:gd name="T13" fmla="*/ 2 h 3"/>
                <a:gd name="T14" fmla="*/ 11 w 11"/>
                <a:gd name="T15" fmla="*/ 0 h 3"/>
                <a:gd name="T16" fmla="*/ 11 w 11"/>
                <a:gd name="T17" fmla="*/ 0 h 3"/>
                <a:gd name="T18" fmla="*/ 2 w 11"/>
                <a:gd name="T19" fmla="*/ 1 h 3"/>
                <a:gd name="T20" fmla="*/ 2 w 11"/>
                <a:gd name="T21" fmla="*/ 1 h 3"/>
                <a:gd name="T22" fmla="*/ 2 w 11"/>
                <a:gd name="T23" fmla="*/ 1 h 3"/>
                <a:gd name="T24" fmla="*/ 2 w 11"/>
                <a:gd name="T25" fmla="*/ 1 h 3"/>
                <a:gd name="T26" fmla="*/ 2 w 11"/>
                <a:gd name="T27" fmla="*/ 1 h 3"/>
                <a:gd name="T28" fmla="*/ 6 w 11"/>
                <a:gd name="T29" fmla="*/ 1 h 3"/>
                <a:gd name="T30" fmla="*/ 3 w 11"/>
                <a:gd name="T31" fmla="*/ 1 h 3"/>
                <a:gd name="T32" fmla="*/ 3 w 11"/>
                <a:gd name="T33" fmla="*/ 1 h 3"/>
                <a:gd name="T34" fmla="*/ 3 w 11"/>
                <a:gd name="T35" fmla="*/ 1 h 3"/>
                <a:gd name="T36" fmla="*/ 6 w 11"/>
                <a:gd name="T37" fmla="*/ 1 h 3"/>
                <a:gd name="T38" fmla="*/ 6 w 11"/>
                <a:gd name="T39" fmla="*/ 1 h 3"/>
                <a:gd name="T40" fmla="*/ 6 w 11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4" name="Freeform 162"/>
            <p:cNvSpPr>
              <a:spLocks noEditPoints="1"/>
            </p:cNvSpPr>
            <p:nvPr/>
          </p:nvSpPr>
          <p:spPr bwMode="auto">
            <a:xfrm>
              <a:off x="3819525" y="4191000"/>
              <a:ext cx="301625" cy="82550"/>
            </a:xfrm>
            <a:custGeom>
              <a:avLst/>
              <a:gdLst>
                <a:gd name="T0" fmla="*/ 11 w 11"/>
                <a:gd name="T1" fmla="*/ 0 h 3"/>
                <a:gd name="T2" fmla="*/ 1 w 11"/>
                <a:gd name="T3" fmla="*/ 0 h 3"/>
                <a:gd name="T4" fmla="*/ 0 w 11"/>
                <a:gd name="T5" fmla="*/ 0 h 3"/>
                <a:gd name="T6" fmla="*/ 0 w 11"/>
                <a:gd name="T7" fmla="*/ 1 h 3"/>
                <a:gd name="T8" fmla="*/ 1 w 11"/>
                <a:gd name="T9" fmla="*/ 3 h 3"/>
                <a:gd name="T10" fmla="*/ 11 w 11"/>
                <a:gd name="T11" fmla="*/ 3 h 3"/>
                <a:gd name="T12" fmla="*/ 11 w 11"/>
                <a:gd name="T13" fmla="*/ 1 h 3"/>
                <a:gd name="T14" fmla="*/ 11 w 11"/>
                <a:gd name="T15" fmla="*/ 0 h 3"/>
                <a:gd name="T16" fmla="*/ 11 w 11"/>
                <a:gd name="T17" fmla="*/ 0 h 3"/>
                <a:gd name="T18" fmla="*/ 2 w 11"/>
                <a:gd name="T19" fmla="*/ 2 h 3"/>
                <a:gd name="T20" fmla="*/ 2 w 11"/>
                <a:gd name="T21" fmla="*/ 1 h 3"/>
                <a:gd name="T22" fmla="*/ 2 w 11"/>
                <a:gd name="T23" fmla="*/ 1 h 3"/>
                <a:gd name="T24" fmla="*/ 2 w 11"/>
                <a:gd name="T25" fmla="*/ 1 h 3"/>
                <a:gd name="T26" fmla="*/ 2 w 11"/>
                <a:gd name="T27" fmla="*/ 2 h 3"/>
                <a:gd name="T28" fmla="*/ 6 w 11"/>
                <a:gd name="T29" fmla="*/ 1 h 3"/>
                <a:gd name="T30" fmla="*/ 3 w 11"/>
                <a:gd name="T31" fmla="*/ 1 h 3"/>
                <a:gd name="T32" fmla="*/ 3 w 11"/>
                <a:gd name="T33" fmla="*/ 1 h 3"/>
                <a:gd name="T34" fmla="*/ 3 w 11"/>
                <a:gd name="T35" fmla="*/ 1 h 3"/>
                <a:gd name="T36" fmla="*/ 6 w 11"/>
                <a:gd name="T37" fmla="*/ 1 h 3"/>
                <a:gd name="T38" fmla="*/ 6 w 11"/>
                <a:gd name="T39" fmla="*/ 1 h 3"/>
                <a:gd name="T40" fmla="*/ 6 w 11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5" name="Freeform 163"/>
            <p:cNvSpPr>
              <a:spLocks noEditPoints="1"/>
            </p:cNvSpPr>
            <p:nvPr/>
          </p:nvSpPr>
          <p:spPr bwMode="auto">
            <a:xfrm>
              <a:off x="3519488" y="3781425"/>
              <a:ext cx="465137" cy="465138"/>
            </a:xfrm>
            <a:custGeom>
              <a:avLst/>
              <a:gdLst>
                <a:gd name="T0" fmla="*/ 14 w 17"/>
                <a:gd name="T1" fmla="*/ 9 h 17"/>
                <a:gd name="T2" fmla="*/ 16 w 17"/>
                <a:gd name="T3" fmla="*/ 9 h 17"/>
                <a:gd name="T4" fmla="*/ 8 w 17"/>
                <a:gd name="T5" fmla="*/ 0 h 17"/>
                <a:gd name="T6" fmla="*/ 11 w 17"/>
                <a:gd name="T7" fmla="*/ 17 h 17"/>
                <a:gd name="T8" fmla="*/ 11 w 17"/>
                <a:gd name="T9" fmla="*/ 17 h 17"/>
                <a:gd name="T10" fmla="*/ 9 w 17"/>
                <a:gd name="T11" fmla="*/ 17 h 17"/>
                <a:gd name="T12" fmla="*/ 11 w 17"/>
                <a:gd name="T13" fmla="*/ 15 h 17"/>
                <a:gd name="T14" fmla="*/ 11 w 17"/>
                <a:gd name="T15" fmla="*/ 12 h 17"/>
                <a:gd name="T16" fmla="*/ 11 w 17"/>
                <a:gd name="T17" fmla="*/ 12 h 17"/>
                <a:gd name="T18" fmla="*/ 11 w 17"/>
                <a:gd name="T19" fmla="*/ 9 h 17"/>
                <a:gd name="T20" fmla="*/ 5 w 17"/>
                <a:gd name="T21" fmla="*/ 15 h 17"/>
                <a:gd name="T22" fmla="*/ 6 w 17"/>
                <a:gd name="T23" fmla="*/ 14 h 17"/>
                <a:gd name="T24" fmla="*/ 8 w 17"/>
                <a:gd name="T25" fmla="*/ 14 h 17"/>
                <a:gd name="T26" fmla="*/ 5 w 17"/>
                <a:gd name="T27" fmla="*/ 9 h 17"/>
                <a:gd name="T28" fmla="*/ 3 w 17"/>
                <a:gd name="T29" fmla="*/ 9 h 17"/>
                <a:gd name="T30" fmla="*/ 3 w 17"/>
                <a:gd name="T31" fmla="*/ 6 h 17"/>
                <a:gd name="T32" fmla="*/ 3 w 17"/>
                <a:gd name="T33" fmla="*/ 9 h 17"/>
                <a:gd name="T34" fmla="*/ 6 w 17"/>
                <a:gd name="T35" fmla="*/ 4 h 17"/>
                <a:gd name="T36" fmla="*/ 7 w 17"/>
                <a:gd name="T37" fmla="*/ 4 h 17"/>
                <a:gd name="T38" fmla="*/ 6 w 17"/>
                <a:gd name="T39" fmla="*/ 6 h 17"/>
                <a:gd name="T40" fmla="*/ 8 w 17"/>
                <a:gd name="T41" fmla="*/ 1 h 17"/>
                <a:gd name="T42" fmla="*/ 6 w 17"/>
                <a:gd name="T43" fmla="*/ 3 h 17"/>
                <a:gd name="T44" fmla="*/ 6 w 17"/>
                <a:gd name="T45" fmla="*/ 3 h 17"/>
                <a:gd name="T46" fmla="*/ 4 w 17"/>
                <a:gd name="T47" fmla="*/ 2 h 17"/>
                <a:gd name="T48" fmla="*/ 4 w 17"/>
                <a:gd name="T49" fmla="*/ 3 h 17"/>
                <a:gd name="T50" fmla="*/ 1 w 17"/>
                <a:gd name="T51" fmla="*/ 5 h 17"/>
                <a:gd name="T52" fmla="*/ 1 w 17"/>
                <a:gd name="T53" fmla="*/ 5 h 17"/>
                <a:gd name="T54" fmla="*/ 0 w 17"/>
                <a:gd name="T55" fmla="*/ 9 h 17"/>
                <a:gd name="T56" fmla="*/ 0 w 17"/>
                <a:gd name="T57" fmla="*/ 9 h 17"/>
                <a:gd name="T58" fmla="*/ 1 w 17"/>
                <a:gd name="T59" fmla="*/ 12 h 17"/>
                <a:gd name="T60" fmla="*/ 4 w 17"/>
                <a:gd name="T61" fmla="*/ 15 h 17"/>
                <a:gd name="T62" fmla="*/ 1 w 17"/>
                <a:gd name="T63" fmla="*/ 13 h 17"/>
                <a:gd name="T64" fmla="*/ 6 w 17"/>
                <a:gd name="T65" fmla="*/ 17 h 17"/>
                <a:gd name="T66" fmla="*/ 6 w 17"/>
                <a:gd name="T67" fmla="*/ 15 h 17"/>
                <a:gd name="T68" fmla="*/ 8 w 17"/>
                <a:gd name="T69" fmla="*/ 17 h 17"/>
                <a:gd name="T70" fmla="*/ 8 w 17"/>
                <a:gd name="T71" fmla="*/ 17 h 17"/>
                <a:gd name="T72" fmla="*/ 6 w 17"/>
                <a:gd name="T73" fmla="*/ 9 h 17"/>
                <a:gd name="T74" fmla="*/ 8 w 17"/>
                <a:gd name="T75" fmla="*/ 9 h 17"/>
                <a:gd name="T76" fmla="*/ 8 w 17"/>
                <a:gd name="T77" fmla="*/ 7 h 17"/>
                <a:gd name="T78" fmla="*/ 16 w 17"/>
                <a:gd name="T79" fmla="*/ 9 h 17"/>
                <a:gd name="T80" fmla="*/ 15 w 17"/>
                <a:gd name="T81" fmla="*/ 5 h 17"/>
                <a:gd name="T82" fmla="*/ 12 w 17"/>
                <a:gd name="T83" fmla="*/ 3 h 17"/>
                <a:gd name="T84" fmla="*/ 15 w 17"/>
                <a:gd name="T85" fmla="*/ 5 h 17"/>
                <a:gd name="T86" fmla="*/ 11 w 17"/>
                <a:gd name="T87" fmla="*/ 1 h 17"/>
                <a:gd name="T88" fmla="*/ 10 w 17"/>
                <a:gd name="T89" fmla="*/ 3 h 17"/>
                <a:gd name="T90" fmla="*/ 10 w 17"/>
                <a:gd name="T91" fmla="*/ 6 h 17"/>
                <a:gd name="T92" fmla="*/ 10 w 17"/>
                <a:gd name="T93" fmla="*/ 4 h 17"/>
                <a:gd name="T94" fmla="*/ 10 w 17"/>
                <a:gd name="T95" fmla="*/ 3 h 17"/>
                <a:gd name="T96" fmla="*/ 9 w 17"/>
                <a:gd name="T97" fmla="*/ 17 h 17"/>
                <a:gd name="T98" fmla="*/ 9 w 17"/>
                <a:gd name="T99" fmla="*/ 17 h 17"/>
                <a:gd name="T100" fmla="*/ 9 w 17"/>
                <a:gd name="T101" fmla="*/ 12 h 17"/>
                <a:gd name="T102" fmla="*/ 11 w 17"/>
                <a:gd name="T103" fmla="*/ 11 h 17"/>
                <a:gd name="T104" fmla="*/ 11 w 17"/>
                <a:gd name="T105" fmla="*/ 9 h 17"/>
                <a:gd name="T106" fmla="*/ 9 w 17"/>
                <a:gd name="T107" fmla="*/ 7 h 17"/>
                <a:gd name="T108" fmla="*/ 9 w 17"/>
                <a:gd name="T109" fmla="*/ 9 h 17"/>
                <a:gd name="T110" fmla="*/ 12 w 17"/>
                <a:gd name="T111" fmla="*/ 3 h 17"/>
                <a:gd name="T112" fmla="*/ 13 w 17"/>
                <a:gd name="T113" fmla="*/ 6 h 17"/>
                <a:gd name="T114" fmla="*/ 11 w 17"/>
                <a:gd name="T115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" h="17">
                  <a:moveTo>
                    <a:pt x="14" y="9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4"/>
                    <a:pt x="13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4"/>
                    <a:pt x="3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1" y="17"/>
                    <a:pt x="11" y="17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6"/>
                    <a:pt x="9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1" y="14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0"/>
                    <a:pt x="11" y="9"/>
                  </a:cubicBezTo>
                  <a:lnTo>
                    <a:pt x="14" y="9"/>
                  </a:lnTo>
                  <a:close/>
                  <a:moveTo>
                    <a:pt x="6" y="14"/>
                  </a:moveTo>
                  <a:cubicBezTo>
                    <a:pt x="6" y="14"/>
                    <a:pt x="5" y="14"/>
                    <a:pt x="5" y="15"/>
                  </a:cubicBezTo>
                  <a:cubicBezTo>
                    <a:pt x="4" y="14"/>
                    <a:pt x="4" y="13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6" y="13"/>
                    <a:pt x="6" y="14"/>
                    <a:pt x="6" y="14"/>
                  </a:cubicBezTo>
                  <a:close/>
                  <a:moveTo>
                    <a:pt x="6" y="12"/>
                  </a:moveTo>
                  <a:cubicBezTo>
                    <a:pt x="7" y="12"/>
                    <a:pt x="7" y="12"/>
                    <a:pt x="8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6" y="13"/>
                    <a:pt x="6" y="13"/>
                    <a:pt x="6" y="12"/>
                  </a:cubicBezTo>
                  <a:close/>
                  <a:moveTo>
                    <a:pt x="5" y="9"/>
                  </a:move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3" y="11"/>
                    <a:pt x="3" y="10"/>
                    <a:pt x="3" y="9"/>
                  </a:cubicBezTo>
                  <a:lnTo>
                    <a:pt x="5" y="9"/>
                  </a:lnTo>
                  <a:close/>
                  <a:moveTo>
                    <a:pt x="3" y="9"/>
                  </a:moveTo>
                  <a:cubicBezTo>
                    <a:pt x="3" y="8"/>
                    <a:pt x="3" y="7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8"/>
                    <a:pt x="5" y="9"/>
                  </a:cubicBezTo>
                  <a:lnTo>
                    <a:pt x="3" y="9"/>
                  </a:lnTo>
                  <a:close/>
                  <a:moveTo>
                    <a:pt x="3" y="5"/>
                  </a:moveTo>
                  <a:cubicBezTo>
                    <a:pt x="4" y="5"/>
                    <a:pt x="4" y="4"/>
                    <a:pt x="5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5"/>
                    <a:pt x="5" y="6"/>
                  </a:cubicBezTo>
                  <a:cubicBezTo>
                    <a:pt x="5" y="6"/>
                    <a:pt x="4" y="6"/>
                    <a:pt x="3" y="5"/>
                  </a:cubicBezTo>
                  <a:close/>
                  <a:moveTo>
                    <a:pt x="7" y="4"/>
                  </a:moveTo>
                  <a:cubicBezTo>
                    <a:pt x="7" y="4"/>
                    <a:pt x="8" y="4"/>
                    <a:pt x="8" y="4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6" y="5"/>
                    <a:pt x="6" y="4"/>
                    <a:pt x="7" y="4"/>
                  </a:cubicBezTo>
                  <a:close/>
                  <a:moveTo>
                    <a:pt x="7" y="3"/>
                  </a:moveTo>
                  <a:cubicBezTo>
                    <a:pt x="7" y="2"/>
                    <a:pt x="7" y="1"/>
                    <a:pt x="8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6" y="2"/>
                    <a:pt x="6" y="1"/>
                    <a:pt x="7" y="1"/>
                  </a:cubicBezTo>
                  <a:cubicBezTo>
                    <a:pt x="7" y="2"/>
                    <a:pt x="7" y="2"/>
                    <a:pt x="6" y="3"/>
                  </a:cubicBezTo>
                  <a:close/>
                  <a:moveTo>
                    <a:pt x="6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1"/>
                    <a:pt x="6" y="1"/>
                  </a:cubicBezTo>
                  <a:close/>
                  <a:moveTo>
                    <a:pt x="3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2" y="4"/>
                    <a:pt x="3" y="3"/>
                    <a:pt x="3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2" y="7"/>
                    <a:pt x="2" y="8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6"/>
                    <a:pt x="1" y="5"/>
                  </a:cubicBezTo>
                  <a:close/>
                  <a:moveTo>
                    <a:pt x="1" y="12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1"/>
                    <a:pt x="3" y="12"/>
                  </a:cubicBezTo>
                  <a:cubicBezTo>
                    <a:pt x="2" y="12"/>
                    <a:pt x="2" y="12"/>
                    <a:pt x="1" y="12"/>
                  </a:cubicBezTo>
                  <a:close/>
                  <a:moveTo>
                    <a:pt x="1" y="13"/>
                  </a:moveTo>
                  <a:cubicBezTo>
                    <a:pt x="2" y="13"/>
                    <a:pt x="2" y="13"/>
                    <a:pt x="3" y="12"/>
                  </a:cubicBezTo>
                  <a:cubicBezTo>
                    <a:pt x="3" y="13"/>
                    <a:pt x="4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3" y="15"/>
                  </a:cubicBezTo>
                  <a:cubicBezTo>
                    <a:pt x="3" y="15"/>
                    <a:pt x="2" y="14"/>
                    <a:pt x="1" y="13"/>
                  </a:cubicBezTo>
                  <a:close/>
                  <a:moveTo>
                    <a:pt x="4" y="16"/>
                  </a:moveTo>
                  <a:cubicBezTo>
                    <a:pt x="4" y="16"/>
                    <a:pt x="4" y="15"/>
                    <a:pt x="5" y="15"/>
                  </a:cubicBezTo>
                  <a:cubicBezTo>
                    <a:pt x="5" y="16"/>
                    <a:pt x="5" y="16"/>
                    <a:pt x="6" y="17"/>
                  </a:cubicBezTo>
                  <a:cubicBezTo>
                    <a:pt x="5" y="16"/>
                    <a:pt x="5" y="16"/>
                    <a:pt x="4" y="16"/>
                  </a:cubicBezTo>
                  <a:close/>
                  <a:moveTo>
                    <a:pt x="5" y="15"/>
                  </a:moveTo>
                  <a:cubicBezTo>
                    <a:pt x="5" y="15"/>
                    <a:pt x="6" y="15"/>
                    <a:pt x="6" y="15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6" y="16"/>
                    <a:pt x="6" y="16"/>
                    <a:pt x="5" y="15"/>
                  </a:cubicBezTo>
                  <a:close/>
                  <a:moveTo>
                    <a:pt x="8" y="17"/>
                  </a:moveTo>
                  <a:cubicBezTo>
                    <a:pt x="7" y="16"/>
                    <a:pt x="7" y="15"/>
                    <a:pt x="7" y="15"/>
                  </a:cubicBezTo>
                  <a:cubicBezTo>
                    <a:pt x="7" y="15"/>
                    <a:pt x="8" y="15"/>
                    <a:pt x="8" y="14"/>
                  </a:cubicBezTo>
                  <a:lnTo>
                    <a:pt x="8" y="17"/>
                  </a:lnTo>
                  <a:close/>
                  <a:moveTo>
                    <a:pt x="8" y="11"/>
                  </a:moveTo>
                  <a:cubicBezTo>
                    <a:pt x="7" y="11"/>
                    <a:pt x="7" y="11"/>
                    <a:pt x="6" y="11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11"/>
                  </a:lnTo>
                  <a:close/>
                  <a:moveTo>
                    <a:pt x="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7"/>
                    <a:pt x="7" y="7"/>
                    <a:pt x="8" y="7"/>
                  </a:cubicBezTo>
                  <a:lnTo>
                    <a:pt x="8" y="9"/>
                  </a:lnTo>
                  <a:close/>
                  <a:moveTo>
                    <a:pt x="15" y="5"/>
                  </a:moveTo>
                  <a:cubicBezTo>
                    <a:pt x="16" y="6"/>
                    <a:pt x="16" y="7"/>
                    <a:pt x="16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7"/>
                    <a:pt x="14" y="6"/>
                  </a:cubicBezTo>
                  <a:cubicBezTo>
                    <a:pt x="14" y="6"/>
                    <a:pt x="15" y="5"/>
                    <a:pt x="15" y="5"/>
                  </a:cubicBezTo>
                  <a:close/>
                  <a:moveTo>
                    <a:pt x="15" y="5"/>
                  </a:moveTo>
                  <a:cubicBezTo>
                    <a:pt x="15" y="5"/>
                    <a:pt x="14" y="5"/>
                    <a:pt x="14" y="5"/>
                  </a:cubicBezTo>
                  <a:cubicBezTo>
                    <a:pt x="13" y="4"/>
                    <a:pt x="13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4" y="3"/>
                    <a:pt x="15" y="4"/>
                    <a:pt x="15" y="5"/>
                  </a:cubicBezTo>
                  <a:close/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2"/>
                    <a:pt x="11" y="1"/>
                  </a:cubicBezTo>
                  <a:cubicBezTo>
                    <a:pt x="11" y="1"/>
                    <a:pt x="12" y="2"/>
                    <a:pt x="13" y="2"/>
                  </a:cubicBezTo>
                  <a:close/>
                  <a:moveTo>
                    <a:pt x="11" y="3"/>
                  </a:moveTo>
                  <a:cubicBezTo>
                    <a:pt x="11" y="3"/>
                    <a:pt x="11" y="3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10" y="1"/>
                    <a:pt x="11" y="2"/>
                    <a:pt x="11" y="3"/>
                  </a:cubicBezTo>
                  <a:close/>
                  <a:moveTo>
                    <a:pt x="10" y="6"/>
                  </a:moveTo>
                  <a:cubicBezTo>
                    <a:pt x="10" y="6"/>
                    <a:pt x="9" y="6"/>
                    <a:pt x="9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0" y="4"/>
                    <a:pt x="10" y="5"/>
                    <a:pt x="10" y="6"/>
                  </a:cubicBezTo>
                  <a:close/>
                  <a:moveTo>
                    <a:pt x="9" y="1"/>
                  </a:moveTo>
                  <a:cubicBezTo>
                    <a:pt x="9" y="1"/>
                    <a:pt x="9" y="2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1"/>
                  </a:lnTo>
                  <a:close/>
                  <a:moveTo>
                    <a:pt x="9" y="17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9" y="15"/>
                    <a:pt x="9" y="16"/>
                    <a:pt x="9" y="17"/>
                  </a:cubicBezTo>
                  <a:close/>
                  <a:moveTo>
                    <a:pt x="10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4"/>
                  </a:cubicBezTo>
                  <a:close/>
                  <a:moveTo>
                    <a:pt x="11" y="11"/>
                  </a:moveTo>
                  <a:cubicBezTo>
                    <a:pt x="10" y="11"/>
                    <a:pt x="9" y="11"/>
                    <a:pt x="9" y="1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1"/>
                    <a:pt x="11" y="11"/>
                  </a:cubicBezTo>
                  <a:close/>
                  <a:moveTo>
                    <a:pt x="9" y="9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10" y="7"/>
                    <a:pt x="11" y="6"/>
                  </a:cubicBezTo>
                  <a:cubicBezTo>
                    <a:pt x="11" y="7"/>
                    <a:pt x="11" y="8"/>
                    <a:pt x="11" y="9"/>
                  </a:cubicBezTo>
                  <a:lnTo>
                    <a:pt x="9" y="9"/>
                  </a:lnTo>
                  <a:close/>
                  <a:moveTo>
                    <a:pt x="11" y="6"/>
                  </a:moveTo>
                  <a:cubicBezTo>
                    <a:pt x="11" y="5"/>
                    <a:pt x="11" y="4"/>
                    <a:pt x="10" y="4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2" y="6"/>
                    <a:pt x="12" y="6"/>
                    <a:pt x="11" y="6"/>
                  </a:cubicBezTo>
                  <a:close/>
                  <a:moveTo>
                    <a:pt x="13" y="6"/>
                  </a:moveTo>
                  <a:cubicBezTo>
                    <a:pt x="13" y="7"/>
                    <a:pt x="14" y="8"/>
                    <a:pt x="1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06" name="Freeform 164"/>
            <p:cNvSpPr>
              <a:spLocks noEditPoints="1"/>
            </p:cNvSpPr>
            <p:nvPr/>
          </p:nvSpPr>
          <p:spPr bwMode="auto">
            <a:xfrm>
              <a:off x="3819525" y="4273550"/>
              <a:ext cx="301625" cy="53975"/>
            </a:xfrm>
            <a:custGeom>
              <a:avLst/>
              <a:gdLst>
                <a:gd name="T0" fmla="*/ 11 w 11"/>
                <a:gd name="T1" fmla="*/ 0 h 2"/>
                <a:gd name="T2" fmla="*/ 1 w 11"/>
                <a:gd name="T3" fmla="*/ 0 h 2"/>
                <a:gd name="T4" fmla="*/ 0 w 11"/>
                <a:gd name="T5" fmla="*/ 0 h 2"/>
                <a:gd name="T6" fmla="*/ 0 w 11"/>
                <a:gd name="T7" fmla="*/ 1 h 2"/>
                <a:gd name="T8" fmla="*/ 1 w 11"/>
                <a:gd name="T9" fmla="*/ 2 h 2"/>
                <a:gd name="T10" fmla="*/ 11 w 11"/>
                <a:gd name="T11" fmla="*/ 2 h 2"/>
                <a:gd name="T12" fmla="*/ 11 w 11"/>
                <a:gd name="T13" fmla="*/ 1 h 2"/>
                <a:gd name="T14" fmla="*/ 11 w 11"/>
                <a:gd name="T15" fmla="*/ 0 h 2"/>
                <a:gd name="T16" fmla="*/ 11 w 11"/>
                <a:gd name="T17" fmla="*/ 0 h 2"/>
                <a:gd name="T18" fmla="*/ 2 w 11"/>
                <a:gd name="T19" fmla="*/ 1 h 2"/>
                <a:gd name="T20" fmla="*/ 2 w 11"/>
                <a:gd name="T21" fmla="*/ 1 h 2"/>
                <a:gd name="T22" fmla="*/ 2 w 11"/>
                <a:gd name="T23" fmla="*/ 1 h 2"/>
                <a:gd name="T24" fmla="*/ 2 w 11"/>
                <a:gd name="T25" fmla="*/ 1 h 2"/>
                <a:gd name="T26" fmla="*/ 2 w 11"/>
                <a:gd name="T27" fmla="*/ 1 h 2"/>
                <a:gd name="T28" fmla="*/ 6 w 11"/>
                <a:gd name="T29" fmla="*/ 1 h 2"/>
                <a:gd name="T30" fmla="*/ 3 w 11"/>
                <a:gd name="T31" fmla="*/ 1 h 2"/>
                <a:gd name="T32" fmla="*/ 3 w 11"/>
                <a:gd name="T33" fmla="*/ 1 h 2"/>
                <a:gd name="T34" fmla="*/ 3 w 11"/>
                <a:gd name="T35" fmla="*/ 1 h 2"/>
                <a:gd name="T36" fmla="*/ 6 w 11"/>
                <a:gd name="T37" fmla="*/ 1 h 2"/>
                <a:gd name="T38" fmla="*/ 6 w 11"/>
                <a:gd name="T39" fmla="*/ 1 h 2"/>
                <a:gd name="T40" fmla="*/ 6 w 11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">
                  <a:moveTo>
                    <a:pt x="1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7006912" y="4842222"/>
            <a:ext cx="720726" cy="555625"/>
            <a:chOff x="6661151" y="4511676"/>
            <a:chExt cx="720726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69" name="Freeform 168"/>
            <p:cNvSpPr>
              <a:spLocks/>
            </p:cNvSpPr>
            <p:nvPr/>
          </p:nvSpPr>
          <p:spPr bwMode="auto">
            <a:xfrm>
              <a:off x="7215189" y="4511676"/>
              <a:ext cx="138113" cy="26988"/>
            </a:xfrm>
            <a:custGeom>
              <a:avLst/>
              <a:gdLst>
                <a:gd name="T0" fmla="*/ 87 w 87"/>
                <a:gd name="T1" fmla="*/ 0 h 17"/>
                <a:gd name="T2" fmla="*/ 17 w 87"/>
                <a:gd name="T3" fmla="*/ 0 h 17"/>
                <a:gd name="T4" fmla="*/ 0 w 87"/>
                <a:gd name="T5" fmla="*/ 17 h 17"/>
                <a:gd name="T6" fmla="*/ 87 w 87"/>
                <a:gd name="T7" fmla="*/ 17 h 17"/>
                <a:gd name="T8" fmla="*/ 87 w 87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7">
                  <a:moveTo>
                    <a:pt x="87" y="0"/>
                  </a:moveTo>
                  <a:lnTo>
                    <a:pt x="17" y="0"/>
                  </a:lnTo>
                  <a:lnTo>
                    <a:pt x="0" y="17"/>
                  </a:lnTo>
                  <a:lnTo>
                    <a:pt x="87" y="17"/>
                  </a:lnTo>
                  <a:lnTo>
                    <a:pt x="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0" name="Freeform 169"/>
            <p:cNvSpPr>
              <a:spLocks noEditPoints="1"/>
            </p:cNvSpPr>
            <p:nvPr/>
          </p:nvSpPr>
          <p:spPr bwMode="auto">
            <a:xfrm>
              <a:off x="7186614" y="4567238"/>
              <a:ext cx="195263" cy="26988"/>
            </a:xfrm>
            <a:custGeom>
              <a:avLst/>
              <a:gdLst>
                <a:gd name="T0" fmla="*/ 6 w 7"/>
                <a:gd name="T1" fmla="*/ 0 h 1"/>
                <a:gd name="T2" fmla="*/ 1 w 7"/>
                <a:gd name="T3" fmla="*/ 0 h 1"/>
                <a:gd name="T4" fmla="*/ 0 w 7"/>
                <a:gd name="T5" fmla="*/ 0 h 1"/>
                <a:gd name="T6" fmla="*/ 0 w 7"/>
                <a:gd name="T7" fmla="*/ 1 h 1"/>
                <a:gd name="T8" fmla="*/ 1 w 7"/>
                <a:gd name="T9" fmla="*/ 1 h 1"/>
                <a:gd name="T10" fmla="*/ 6 w 7"/>
                <a:gd name="T11" fmla="*/ 1 h 1"/>
                <a:gd name="T12" fmla="*/ 7 w 7"/>
                <a:gd name="T13" fmla="*/ 1 h 1"/>
                <a:gd name="T14" fmla="*/ 7 w 7"/>
                <a:gd name="T15" fmla="*/ 0 h 1"/>
                <a:gd name="T16" fmla="*/ 6 w 7"/>
                <a:gd name="T17" fmla="*/ 0 h 1"/>
                <a:gd name="T18" fmla="*/ 1 w 7"/>
                <a:gd name="T19" fmla="*/ 0 h 1"/>
                <a:gd name="T20" fmla="*/ 1 w 7"/>
                <a:gd name="T21" fmla="*/ 0 h 1"/>
                <a:gd name="T22" fmla="*/ 1 w 7"/>
                <a:gd name="T23" fmla="*/ 0 h 1"/>
                <a:gd name="T24" fmla="*/ 2 w 7"/>
                <a:gd name="T25" fmla="*/ 0 h 1"/>
                <a:gd name="T26" fmla="*/ 1 w 7"/>
                <a:gd name="T27" fmla="*/ 0 h 1"/>
                <a:gd name="T28" fmla="*/ 4 w 7"/>
                <a:gd name="T29" fmla="*/ 0 h 1"/>
                <a:gd name="T30" fmla="*/ 2 w 7"/>
                <a:gd name="T31" fmla="*/ 0 h 1"/>
                <a:gd name="T32" fmla="*/ 2 w 7"/>
                <a:gd name="T33" fmla="*/ 0 h 1"/>
                <a:gd name="T34" fmla="*/ 2 w 7"/>
                <a:gd name="T35" fmla="*/ 0 h 1"/>
                <a:gd name="T36" fmla="*/ 4 w 7"/>
                <a:gd name="T37" fmla="*/ 0 h 1"/>
                <a:gd name="T38" fmla="*/ 4 w 7"/>
                <a:gd name="T39" fmla="*/ 0 h 1"/>
                <a:gd name="T40" fmla="*/ 4 w 7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lose/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1" name="Freeform 170"/>
            <p:cNvSpPr>
              <a:spLocks noEditPoints="1"/>
            </p:cNvSpPr>
            <p:nvPr/>
          </p:nvSpPr>
          <p:spPr bwMode="auto">
            <a:xfrm>
              <a:off x="7186614" y="4594226"/>
              <a:ext cx="195263" cy="55563"/>
            </a:xfrm>
            <a:custGeom>
              <a:avLst/>
              <a:gdLst>
                <a:gd name="T0" fmla="*/ 6 w 7"/>
                <a:gd name="T1" fmla="*/ 0 h 2"/>
                <a:gd name="T2" fmla="*/ 1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1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6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2 w 7"/>
                <a:gd name="T25" fmla="*/ 1 h 2"/>
                <a:gd name="T26" fmla="*/ 1 w 7"/>
                <a:gd name="T27" fmla="*/ 1 h 2"/>
                <a:gd name="T28" fmla="*/ 4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4 w 7"/>
                <a:gd name="T37" fmla="*/ 1 h 2"/>
                <a:gd name="T38" fmla="*/ 4 w 7"/>
                <a:gd name="T39" fmla="*/ 1 h 2"/>
                <a:gd name="T40" fmla="*/ 4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lose/>
                  <a:moveTo>
                    <a:pt x="4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2" name="Freeform 171"/>
            <p:cNvSpPr>
              <a:spLocks noEditPoints="1"/>
            </p:cNvSpPr>
            <p:nvPr/>
          </p:nvSpPr>
          <p:spPr bwMode="auto">
            <a:xfrm>
              <a:off x="7186614" y="4649788"/>
              <a:ext cx="195263" cy="28575"/>
            </a:xfrm>
            <a:custGeom>
              <a:avLst/>
              <a:gdLst>
                <a:gd name="T0" fmla="*/ 6 w 7"/>
                <a:gd name="T1" fmla="*/ 0 h 1"/>
                <a:gd name="T2" fmla="*/ 1 w 7"/>
                <a:gd name="T3" fmla="*/ 0 h 1"/>
                <a:gd name="T4" fmla="*/ 0 w 7"/>
                <a:gd name="T5" fmla="*/ 0 h 1"/>
                <a:gd name="T6" fmla="*/ 0 w 7"/>
                <a:gd name="T7" fmla="*/ 1 h 1"/>
                <a:gd name="T8" fmla="*/ 1 w 7"/>
                <a:gd name="T9" fmla="*/ 1 h 1"/>
                <a:gd name="T10" fmla="*/ 6 w 7"/>
                <a:gd name="T11" fmla="*/ 1 h 1"/>
                <a:gd name="T12" fmla="*/ 7 w 7"/>
                <a:gd name="T13" fmla="*/ 1 h 1"/>
                <a:gd name="T14" fmla="*/ 7 w 7"/>
                <a:gd name="T15" fmla="*/ 0 h 1"/>
                <a:gd name="T16" fmla="*/ 6 w 7"/>
                <a:gd name="T17" fmla="*/ 0 h 1"/>
                <a:gd name="T18" fmla="*/ 1 w 7"/>
                <a:gd name="T19" fmla="*/ 1 h 1"/>
                <a:gd name="T20" fmla="*/ 1 w 7"/>
                <a:gd name="T21" fmla="*/ 1 h 1"/>
                <a:gd name="T22" fmla="*/ 1 w 7"/>
                <a:gd name="T23" fmla="*/ 0 h 1"/>
                <a:gd name="T24" fmla="*/ 2 w 7"/>
                <a:gd name="T25" fmla="*/ 1 h 1"/>
                <a:gd name="T26" fmla="*/ 1 w 7"/>
                <a:gd name="T27" fmla="*/ 1 h 1"/>
                <a:gd name="T28" fmla="*/ 4 w 7"/>
                <a:gd name="T29" fmla="*/ 1 h 1"/>
                <a:gd name="T30" fmla="*/ 2 w 7"/>
                <a:gd name="T31" fmla="*/ 1 h 1"/>
                <a:gd name="T32" fmla="*/ 2 w 7"/>
                <a:gd name="T33" fmla="*/ 1 h 1"/>
                <a:gd name="T34" fmla="*/ 2 w 7"/>
                <a:gd name="T35" fmla="*/ 0 h 1"/>
                <a:gd name="T36" fmla="*/ 4 w 7"/>
                <a:gd name="T37" fmla="*/ 0 h 1"/>
                <a:gd name="T38" fmla="*/ 4 w 7"/>
                <a:gd name="T39" fmla="*/ 1 h 1"/>
                <a:gd name="T40" fmla="*/ 4 w 7"/>
                <a:gd name="T4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lose/>
                  <a:moveTo>
                    <a:pt x="4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3" name="Rectangle 172"/>
            <p:cNvSpPr>
              <a:spLocks noChangeArrowheads="1"/>
            </p:cNvSpPr>
            <p:nvPr/>
          </p:nvSpPr>
          <p:spPr bwMode="auto">
            <a:xfrm>
              <a:off x="7215189" y="4705351"/>
              <a:ext cx="138113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4" name="Freeform 173"/>
            <p:cNvSpPr>
              <a:spLocks noEditPoints="1"/>
            </p:cNvSpPr>
            <p:nvPr/>
          </p:nvSpPr>
          <p:spPr bwMode="auto">
            <a:xfrm>
              <a:off x="7186614" y="4733926"/>
              <a:ext cx="195263" cy="55563"/>
            </a:xfrm>
            <a:custGeom>
              <a:avLst/>
              <a:gdLst>
                <a:gd name="T0" fmla="*/ 6 w 7"/>
                <a:gd name="T1" fmla="*/ 0 h 2"/>
                <a:gd name="T2" fmla="*/ 1 w 7"/>
                <a:gd name="T3" fmla="*/ 0 h 2"/>
                <a:gd name="T4" fmla="*/ 0 w 7"/>
                <a:gd name="T5" fmla="*/ 1 h 2"/>
                <a:gd name="T6" fmla="*/ 0 w 7"/>
                <a:gd name="T7" fmla="*/ 1 h 2"/>
                <a:gd name="T8" fmla="*/ 1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1 h 2"/>
                <a:gd name="T16" fmla="*/ 6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2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4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5" name="Freeform 174"/>
            <p:cNvSpPr>
              <a:spLocks noEditPoints="1"/>
            </p:cNvSpPr>
            <p:nvPr/>
          </p:nvSpPr>
          <p:spPr bwMode="auto">
            <a:xfrm>
              <a:off x="7186614" y="4789488"/>
              <a:ext cx="195263" cy="55563"/>
            </a:xfrm>
            <a:custGeom>
              <a:avLst/>
              <a:gdLst>
                <a:gd name="T0" fmla="*/ 6 w 7"/>
                <a:gd name="T1" fmla="*/ 0 h 2"/>
                <a:gd name="T2" fmla="*/ 1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1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6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2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4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6" name="Freeform 175"/>
            <p:cNvSpPr>
              <a:spLocks noEditPoints="1"/>
            </p:cNvSpPr>
            <p:nvPr/>
          </p:nvSpPr>
          <p:spPr bwMode="auto">
            <a:xfrm>
              <a:off x="7186614" y="4845051"/>
              <a:ext cx="195263" cy="26988"/>
            </a:xfrm>
            <a:custGeom>
              <a:avLst/>
              <a:gdLst>
                <a:gd name="T0" fmla="*/ 6 w 7"/>
                <a:gd name="T1" fmla="*/ 0 h 1"/>
                <a:gd name="T2" fmla="*/ 1 w 7"/>
                <a:gd name="T3" fmla="*/ 0 h 1"/>
                <a:gd name="T4" fmla="*/ 0 w 7"/>
                <a:gd name="T5" fmla="*/ 0 h 1"/>
                <a:gd name="T6" fmla="*/ 0 w 7"/>
                <a:gd name="T7" fmla="*/ 0 h 1"/>
                <a:gd name="T8" fmla="*/ 1 w 7"/>
                <a:gd name="T9" fmla="*/ 1 h 1"/>
                <a:gd name="T10" fmla="*/ 6 w 7"/>
                <a:gd name="T11" fmla="*/ 1 h 1"/>
                <a:gd name="T12" fmla="*/ 7 w 7"/>
                <a:gd name="T13" fmla="*/ 0 h 1"/>
                <a:gd name="T14" fmla="*/ 7 w 7"/>
                <a:gd name="T15" fmla="*/ 0 h 1"/>
                <a:gd name="T16" fmla="*/ 6 w 7"/>
                <a:gd name="T17" fmla="*/ 0 h 1"/>
                <a:gd name="T18" fmla="*/ 1 w 7"/>
                <a:gd name="T19" fmla="*/ 0 h 1"/>
                <a:gd name="T20" fmla="*/ 1 w 7"/>
                <a:gd name="T21" fmla="*/ 0 h 1"/>
                <a:gd name="T22" fmla="*/ 1 w 7"/>
                <a:gd name="T23" fmla="*/ 0 h 1"/>
                <a:gd name="T24" fmla="*/ 2 w 7"/>
                <a:gd name="T25" fmla="*/ 0 h 1"/>
                <a:gd name="T26" fmla="*/ 1 w 7"/>
                <a:gd name="T27" fmla="*/ 0 h 1"/>
                <a:gd name="T28" fmla="*/ 3 w 7"/>
                <a:gd name="T29" fmla="*/ 0 h 1"/>
                <a:gd name="T30" fmla="*/ 2 w 7"/>
                <a:gd name="T31" fmla="*/ 0 h 1"/>
                <a:gd name="T32" fmla="*/ 2 w 7"/>
                <a:gd name="T33" fmla="*/ 0 h 1"/>
                <a:gd name="T34" fmla="*/ 2 w 7"/>
                <a:gd name="T35" fmla="*/ 0 h 1"/>
                <a:gd name="T36" fmla="*/ 3 w 7"/>
                <a:gd name="T37" fmla="*/ 0 h 1"/>
                <a:gd name="T38" fmla="*/ 4 w 7"/>
                <a:gd name="T39" fmla="*/ 0 h 1"/>
                <a:gd name="T40" fmla="*/ 3 w 7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7" name="Rectangle 176"/>
            <p:cNvSpPr>
              <a:spLocks noChangeArrowheads="1"/>
            </p:cNvSpPr>
            <p:nvPr/>
          </p:nvSpPr>
          <p:spPr bwMode="auto">
            <a:xfrm>
              <a:off x="7215189" y="4900613"/>
              <a:ext cx="138113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8" name="Freeform 177"/>
            <p:cNvSpPr>
              <a:spLocks noEditPoints="1"/>
            </p:cNvSpPr>
            <p:nvPr/>
          </p:nvSpPr>
          <p:spPr bwMode="auto">
            <a:xfrm>
              <a:off x="7186614" y="4927601"/>
              <a:ext cx="195263" cy="55563"/>
            </a:xfrm>
            <a:custGeom>
              <a:avLst/>
              <a:gdLst>
                <a:gd name="T0" fmla="*/ 6 w 7"/>
                <a:gd name="T1" fmla="*/ 0 h 2"/>
                <a:gd name="T2" fmla="*/ 1 w 7"/>
                <a:gd name="T3" fmla="*/ 0 h 2"/>
                <a:gd name="T4" fmla="*/ 0 w 7"/>
                <a:gd name="T5" fmla="*/ 1 h 2"/>
                <a:gd name="T6" fmla="*/ 0 w 7"/>
                <a:gd name="T7" fmla="*/ 1 h 2"/>
                <a:gd name="T8" fmla="*/ 1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1 h 2"/>
                <a:gd name="T16" fmla="*/ 6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2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4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79" name="Freeform 178"/>
            <p:cNvSpPr>
              <a:spLocks noEditPoints="1"/>
            </p:cNvSpPr>
            <p:nvPr/>
          </p:nvSpPr>
          <p:spPr bwMode="auto">
            <a:xfrm>
              <a:off x="7186614" y="4983163"/>
              <a:ext cx="195263" cy="28575"/>
            </a:xfrm>
            <a:custGeom>
              <a:avLst/>
              <a:gdLst>
                <a:gd name="T0" fmla="*/ 6 w 7"/>
                <a:gd name="T1" fmla="*/ 0 h 1"/>
                <a:gd name="T2" fmla="*/ 1 w 7"/>
                <a:gd name="T3" fmla="*/ 0 h 1"/>
                <a:gd name="T4" fmla="*/ 0 w 7"/>
                <a:gd name="T5" fmla="*/ 0 h 1"/>
                <a:gd name="T6" fmla="*/ 0 w 7"/>
                <a:gd name="T7" fmla="*/ 1 h 1"/>
                <a:gd name="T8" fmla="*/ 1 w 7"/>
                <a:gd name="T9" fmla="*/ 1 h 1"/>
                <a:gd name="T10" fmla="*/ 6 w 7"/>
                <a:gd name="T11" fmla="*/ 1 h 1"/>
                <a:gd name="T12" fmla="*/ 7 w 7"/>
                <a:gd name="T13" fmla="*/ 1 h 1"/>
                <a:gd name="T14" fmla="*/ 7 w 7"/>
                <a:gd name="T15" fmla="*/ 0 h 1"/>
                <a:gd name="T16" fmla="*/ 6 w 7"/>
                <a:gd name="T17" fmla="*/ 0 h 1"/>
                <a:gd name="T18" fmla="*/ 1 w 7"/>
                <a:gd name="T19" fmla="*/ 1 h 1"/>
                <a:gd name="T20" fmla="*/ 1 w 7"/>
                <a:gd name="T21" fmla="*/ 1 h 1"/>
                <a:gd name="T22" fmla="*/ 1 w 7"/>
                <a:gd name="T23" fmla="*/ 1 h 1"/>
                <a:gd name="T24" fmla="*/ 1 w 7"/>
                <a:gd name="T25" fmla="*/ 1 h 1"/>
                <a:gd name="T26" fmla="*/ 1 w 7"/>
                <a:gd name="T27" fmla="*/ 1 h 1"/>
                <a:gd name="T28" fmla="*/ 3 w 7"/>
                <a:gd name="T29" fmla="*/ 1 h 1"/>
                <a:gd name="T30" fmla="*/ 2 w 7"/>
                <a:gd name="T31" fmla="*/ 1 h 1"/>
                <a:gd name="T32" fmla="*/ 2 w 7"/>
                <a:gd name="T33" fmla="*/ 1 h 1"/>
                <a:gd name="T34" fmla="*/ 2 w 7"/>
                <a:gd name="T35" fmla="*/ 1 h 1"/>
                <a:gd name="T36" fmla="*/ 3 w 7"/>
                <a:gd name="T37" fmla="*/ 1 h 1"/>
                <a:gd name="T38" fmla="*/ 3 w 7"/>
                <a:gd name="T39" fmla="*/ 1 h 1"/>
                <a:gd name="T40" fmla="*/ 3 w 7"/>
                <a:gd name="T4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">
                  <a:moveTo>
                    <a:pt x="6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0" name="Freeform 179"/>
            <p:cNvSpPr>
              <a:spLocks noEditPoints="1"/>
            </p:cNvSpPr>
            <p:nvPr/>
          </p:nvSpPr>
          <p:spPr bwMode="auto">
            <a:xfrm>
              <a:off x="7186614" y="5011738"/>
              <a:ext cx="195263" cy="55563"/>
            </a:xfrm>
            <a:custGeom>
              <a:avLst/>
              <a:gdLst>
                <a:gd name="T0" fmla="*/ 6 w 7"/>
                <a:gd name="T1" fmla="*/ 1 h 2"/>
                <a:gd name="T2" fmla="*/ 1 w 7"/>
                <a:gd name="T3" fmla="*/ 1 h 2"/>
                <a:gd name="T4" fmla="*/ 0 w 7"/>
                <a:gd name="T5" fmla="*/ 1 h 2"/>
                <a:gd name="T6" fmla="*/ 0 w 7"/>
                <a:gd name="T7" fmla="*/ 1 h 2"/>
                <a:gd name="T8" fmla="*/ 1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1 h 2"/>
                <a:gd name="T16" fmla="*/ 6 w 7"/>
                <a:gd name="T17" fmla="*/ 1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1"/>
                    <a:pt x="6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1" name="Freeform 180"/>
            <p:cNvSpPr>
              <a:spLocks/>
            </p:cNvSpPr>
            <p:nvPr/>
          </p:nvSpPr>
          <p:spPr bwMode="auto">
            <a:xfrm>
              <a:off x="6992939" y="4594226"/>
              <a:ext cx="193675" cy="388938"/>
            </a:xfrm>
            <a:custGeom>
              <a:avLst/>
              <a:gdLst>
                <a:gd name="T0" fmla="*/ 2 w 7"/>
                <a:gd name="T1" fmla="*/ 5 h 14"/>
                <a:gd name="T2" fmla="*/ 2 w 7"/>
                <a:gd name="T3" fmla="*/ 5 h 14"/>
                <a:gd name="T4" fmla="*/ 1 w 7"/>
                <a:gd name="T5" fmla="*/ 5 h 14"/>
                <a:gd name="T6" fmla="*/ 1 w 7"/>
                <a:gd name="T7" fmla="*/ 7 h 14"/>
                <a:gd name="T8" fmla="*/ 0 w 7"/>
                <a:gd name="T9" fmla="*/ 7 h 14"/>
                <a:gd name="T10" fmla="*/ 0 w 7"/>
                <a:gd name="T11" fmla="*/ 7 h 14"/>
                <a:gd name="T12" fmla="*/ 1 w 7"/>
                <a:gd name="T13" fmla="*/ 7 h 14"/>
                <a:gd name="T14" fmla="*/ 1 w 7"/>
                <a:gd name="T15" fmla="*/ 9 h 14"/>
                <a:gd name="T16" fmla="*/ 2 w 7"/>
                <a:gd name="T17" fmla="*/ 9 h 14"/>
                <a:gd name="T18" fmla="*/ 2 w 7"/>
                <a:gd name="T19" fmla="*/ 9 h 14"/>
                <a:gd name="T20" fmla="*/ 2 w 7"/>
                <a:gd name="T21" fmla="*/ 14 h 14"/>
                <a:gd name="T22" fmla="*/ 6 w 7"/>
                <a:gd name="T23" fmla="*/ 14 h 14"/>
                <a:gd name="T24" fmla="*/ 6 w 7"/>
                <a:gd name="T25" fmla="*/ 13 h 14"/>
                <a:gd name="T26" fmla="*/ 2 w 7"/>
                <a:gd name="T27" fmla="*/ 13 h 14"/>
                <a:gd name="T28" fmla="*/ 2 w 7"/>
                <a:gd name="T29" fmla="*/ 9 h 14"/>
                <a:gd name="T30" fmla="*/ 3 w 7"/>
                <a:gd name="T31" fmla="*/ 9 h 14"/>
                <a:gd name="T32" fmla="*/ 3 w 7"/>
                <a:gd name="T33" fmla="*/ 9 h 14"/>
                <a:gd name="T34" fmla="*/ 3 w 7"/>
                <a:gd name="T35" fmla="*/ 7 h 14"/>
                <a:gd name="T36" fmla="*/ 7 w 7"/>
                <a:gd name="T37" fmla="*/ 7 h 14"/>
                <a:gd name="T38" fmla="*/ 7 w 7"/>
                <a:gd name="T39" fmla="*/ 7 h 14"/>
                <a:gd name="T40" fmla="*/ 3 w 7"/>
                <a:gd name="T41" fmla="*/ 7 h 14"/>
                <a:gd name="T42" fmla="*/ 3 w 7"/>
                <a:gd name="T43" fmla="*/ 5 h 14"/>
                <a:gd name="T44" fmla="*/ 3 w 7"/>
                <a:gd name="T45" fmla="*/ 5 h 14"/>
                <a:gd name="T46" fmla="*/ 2 w 7"/>
                <a:gd name="T47" fmla="*/ 5 h 14"/>
                <a:gd name="T48" fmla="*/ 2 w 7"/>
                <a:gd name="T49" fmla="*/ 0 h 14"/>
                <a:gd name="T50" fmla="*/ 7 w 7"/>
                <a:gd name="T51" fmla="*/ 0 h 14"/>
                <a:gd name="T52" fmla="*/ 7 w 7"/>
                <a:gd name="T53" fmla="*/ 0 h 14"/>
                <a:gd name="T54" fmla="*/ 2 w 7"/>
                <a:gd name="T55" fmla="*/ 0 h 14"/>
                <a:gd name="T56" fmla="*/ 2 w 7"/>
                <a:gd name="T5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4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2" name="Freeform 181"/>
            <p:cNvSpPr>
              <a:spLocks/>
            </p:cNvSpPr>
            <p:nvPr/>
          </p:nvSpPr>
          <p:spPr bwMode="auto">
            <a:xfrm>
              <a:off x="6661151" y="4705351"/>
              <a:ext cx="331788" cy="166688"/>
            </a:xfrm>
            <a:custGeom>
              <a:avLst/>
              <a:gdLst>
                <a:gd name="T0" fmla="*/ 10 w 12"/>
                <a:gd name="T1" fmla="*/ 1 h 6"/>
                <a:gd name="T2" fmla="*/ 9 w 12"/>
                <a:gd name="T3" fmla="*/ 1 h 6"/>
                <a:gd name="T4" fmla="*/ 9 w 12"/>
                <a:gd name="T5" fmla="*/ 1 h 6"/>
                <a:gd name="T6" fmla="*/ 7 w 12"/>
                <a:gd name="T7" fmla="*/ 0 h 6"/>
                <a:gd name="T8" fmla="*/ 4 w 12"/>
                <a:gd name="T9" fmla="*/ 1 h 6"/>
                <a:gd name="T10" fmla="*/ 4 w 12"/>
                <a:gd name="T11" fmla="*/ 0 h 6"/>
                <a:gd name="T12" fmla="*/ 3 w 12"/>
                <a:gd name="T13" fmla="*/ 1 h 6"/>
                <a:gd name="T14" fmla="*/ 2 w 12"/>
                <a:gd name="T15" fmla="*/ 1 h 6"/>
                <a:gd name="T16" fmla="*/ 1 w 12"/>
                <a:gd name="T17" fmla="*/ 1 h 6"/>
                <a:gd name="T18" fmla="*/ 0 w 12"/>
                <a:gd name="T19" fmla="*/ 4 h 6"/>
                <a:gd name="T20" fmla="*/ 2 w 12"/>
                <a:gd name="T21" fmla="*/ 6 h 6"/>
                <a:gd name="T22" fmla="*/ 10 w 12"/>
                <a:gd name="T23" fmla="*/ 6 h 6"/>
                <a:gd name="T24" fmla="*/ 12 w 12"/>
                <a:gd name="T25" fmla="*/ 4 h 6"/>
                <a:gd name="T26" fmla="*/ 10 w 12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6">
                  <a:moveTo>
                    <a:pt x="10" y="1"/>
                  </a:move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2" y="5"/>
                    <a:pt x="12" y="4"/>
                  </a:cubicBezTo>
                  <a:cubicBezTo>
                    <a:pt x="12" y="3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0" name="Freeform 289"/>
            <p:cNvSpPr>
              <a:spLocks/>
            </p:cNvSpPr>
            <p:nvPr/>
          </p:nvSpPr>
          <p:spPr bwMode="auto">
            <a:xfrm>
              <a:off x="7186614" y="4511676"/>
              <a:ext cx="166688" cy="26988"/>
            </a:xfrm>
            <a:custGeom>
              <a:avLst/>
              <a:gdLst>
                <a:gd name="T0" fmla="*/ 105 w 105"/>
                <a:gd name="T1" fmla="*/ 0 h 17"/>
                <a:gd name="T2" fmla="*/ 18 w 105"/>
                <a:gd name="T3" fmla="*/ 0 h 17"/>
                <a:gd name="T4" fmla="*/ 0 w 105"/>
                <a:gd name="T5" fmla="*/ 17 h 17"/>
                <a:gd name="T6" fmla="*/ 105 w 105"/>
                <a:gd name="T7" fmla="*/ 17 h 17"/>
                <a:gd name="T8" fmla="*/ 105 w 10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7">
                  <a:moveTo>
                    <a:pt x="105" y="0"/>
                  </a:moveTo>
                  <a:lnTo>
                    <a:pt x="18" y="0"/>
                  </a:lnTo>
                  <a:lnTo>
                    <a:pt x="0" y="17"/>
                  </a:lnTo>
                  <a:lnTo>
                    <a:pt x="105" y="17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1" name="Freeform 290"/>
            <p:cNvSpPr>
              <a:spLocks noEditPoints="1"/>
            </p:cNvSpPr>
            <p:nvPr/>
          </p:nvSpPr>
          <p:spPr bwMode="auto">
            <a:xfrm>
              <a:off x="7186614" y="4538663"/>
              <a:ext cx="195263" cy="55563"/>
            </a:xfrm>
            <a:custGeom>
              <a:avLst/>
              <a:gdLst>
                <a:gd name="T0" fmla="*/ 6 w 7"/>
                <a:gd name="T1" fmla="*/ 0 h 2"/>
                <a:gd name="T2" fmla="*/ 0 w 7"/>
                <a:gd name="T3" fmla="*/ 0 h 2"/>
                <a:gd name="T4" fmla="*/ 0 w 7"/>
                <a:gd name="T5" fmla="*/ 1 h 2"/>
                <a:gd name="T6" fmla="*/ 0 w 7"/>
                <a:gd name="T7" fmla="*/ 1 h 2"/>
                <a:gd name="T8" fmla="*/ 0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1 h 2"/>
                <a:gd name="T16" fmla="*/ 6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2" name="Freeform 291"/>
            <p:cNvSpPr>
              <a:spLocks noEditPoints="1"/>
            </p:cNvSpPr>
            <p:nvPr/>
          </p:nvSpPr>
          <p:spPr bwMode="auto">
            <a:xfrm>
              <a:off x="7186614" y="4594226"/>
              <a:ext cx="195263" cy="55563"/>
            </a:xfrm>
            <a:custGeom>
              <a:avLst/>
              <a:gdLst>
                <a:gd name="T0" fmla="*/ 6 w 7"/>
                <a:gd name="T1" fmla="*/ 0 h 2"/>
                <a:gd name="T2" fmla="*/ 0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0 w 7"/>
                <a:gd name="T9" fmla="*/ 2 h 2"/>
                <a:gd name="T10" fmla="*/ 6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6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2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3" name="Freeform 292"/>
            <p:cNvSpPr>
              <a:spLocks noEditPoints="1"/>
            </p:cNvSpPr>
            <p:nvPr/>
          </p:nvSpPr>
          <p:spPr bwMode="auto">
            <a:xfrm>
              <a:off x="7186614" y="4649788"/>
              <a:ext cx="195263" cy="28575"/>
            </a:xfrm>
            <a:custGeom>
              <a:avLst/>
              <a:gdLst>
                <a:gd name="T0" fmla="*/ 6 w 7"/>
                <a:gd name="T1" fmla="*/ 0 h 1"/>
                <a:gd name="T2" fmla="*/ 0 w 7"/>
                <a:gd name="T3" fmla="*/ 0 h 1"/>
                <a:gd name="T4" fmla="*/ 0 w 7"/>
                <a:gd name="T5" fmla="*/ 0 h 1"/>
                <a:gd name="T6" fmla="*/ 0 w 7"/>
                <a:gd name="T7" fmla="*/ 1 h 1"/>
                <a:gd name="T8" fmla="*/ 0 w 7"/>
                <a:gd name="T9" fmla="*/ 1 h 1"/>
                <a:gd name="T10" fmla="*/ 6 w 7"/>
                <a:gd name="T11" fmla="*/ 1 h 1"/>
                <a:gd name="T12" fmla="*/ 7 w 7"/>
                <a:gd name="T13" fmla="*/ 1 h 1"/>
                <a:gd name="T14" fmla="*/ 7 w 7"/>
                <a:gd name="T15" fmla="*/ 0 h 1"/>
                <a:gd name="T16" fmla="*/ 6 w 7"/>
                <a:gd name="T17" fmla="*/ 0 h 1"/>
                <a:gd name="T18" fmla="*/ 1 w 7"/>
                <a:gd name="T19" fmla="*/ 1 h 1"/>
                <a:gd name="T20" fmla="*/ 1 w 7"/>
                <a:gd name="T21" fmla="*/ 0 h 1"/>
                <a:gd name="T22" fmla="*/ 1 w 7"/>
                <a:gd name="T23" fmla="*/ 0 h 1"/>
                <a:gd name="T24" fmla="*/ 1 w 7"/>
                <a:gd name="T25" fmla="*/ 0 h 1"/>
                <a:gd name="T26" fmla="*/ 1 w 7"/>
                <a:gd name="T27" fmla="*/ 1 h 1"/>
                <a:gd name="T28" fmla="*/ 3 w 7"/>
                <a:gd name="T29" fmla="*/ 0 h 1"/>
                <a:gd name="T30" fmla="*/ 2 w 7"/>
                <a:gd name="T31" fmla="*/ 0 h 1"/>
                <a:gd name="T32" fmla="*/ 2 w 7"/>
                <a:gd name="T33" fmla="*/ 0 h 1"/>
                <a:gd name="T34" fmla="*/ 2 w 7"/>
                <a:gd name="T35" fmla="*/ 0 h 1"/>
                <a:gd name="T36" fmla="*/ 3 w 7"/>
                <a:gd name="T37" fmla="*/ 0 h 1"/>
                <a:gd name="T38" fmla="*/ 3 w 7"/>
                <a:gd name="T39" fmla="*/ 0 h 1"/>
                <a:gd name="T40" fmla="*/ 3 w 7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4" name="Freeform 293"/>
            <p:cNvSpPr>
              <a:spLocks/>
            </p:cNvSpPr>
            <p:nvPr/>
          </p:nvSpPr>
          <p:spPr bwMode="auto">
            <a:xfrm>
              <a:off x="7186614" y="4705351"/>
              <a:ext cx="166688" cy="28575"/>
            </a:xfrm>
            <a:custGeom>
              <a:avLst/>
              <a:gdLst>
                <a:gd name="T0" fmla="*/ 88 w 105"/>
                <a:gd name="T1" fmla="*/ 0 h 18"/>
                <a:gd name="T2" fmla="*/ 18 w 105"/>
                <a:gd name="T3" fmla="*/ 0 h 18"/>
                <a:gd name="T4" fmla="*/ 0 w 105"/>
                <a:gd name="T5" fmla="*/ 18 h 18"/>
                <a:gd name="T6" fmla="*/ 105 w 105"/>
                <a:gd name="T7" fmla="*/ 18 h 18"/>
                <a:gd name="T8" fmla="*/ 88 w 10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8">
                  <a:moveTo>
                    <a:pt x="88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105" y="18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5" name="Freeform 294"/>
            <p:cNvSpPr>
              <a:spLocks noEditPoints="1"/>
            </p:cNvSpPr>
            <p:nvPr/>
          </p:nvSpPr>
          <p:spPr bwMode="auto">
            <a:xfrm>
              <a:off x="7186614" y="4733926"/>
              <a:ext cx="166688" cy="55563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0 w 6"/>
                <a:gd name="T7" fmla="*/ 1 h 2"/>
                <a:gd name="T8" fmla="*/ 0 w 6"/>
                <a:gd name="T9" fmla="*/ 2 h 2"/>
                <a:gd name="T10" fmla="*/ 6 w 6"/>
                <a:gd name="T11" fmla="*/ 2 h 2"/>
                <a:gd name="T12" fmla="*/ 6 w 6"/>
                <a:gd name="T13" fmla="*/ 1 h 2"/>
                <a:gd name="T14" fmla="*/ 6 w 6"/>
                <a:gd name="T15" fmla="*/ 0 h 2"/>
                <a:gd name="T16" fmla="*/ 6 w 6"/>
                <a:gd name="T17" fmla="*/ 0 h 2"/>
                <a:gd name="T18" fmla="*/ 1 w 6"/>
                <a:gd name="T19" fmla="*/ 1 h 2"/>
                <a:gd name="T20" fmla="*/ 1 w 6"/>
                <a:gd name="T21" fmla="*/ 1 h 2"/>
                <a:gd name="T22" fmla="*/ 1 w 6"/>
                <a:gd name="T23" fmla="*/ 1 h 2"/>
                <a:gd name="T24" fmla="*/ 1 w 6"/>
                <a:gd name="T25" fmla="*/ 1 h 2"/>
                <a:gd name="T26" fmla="*/ 1 w 6"/>
                <a:gd name="T27" fmla="*/ 1 h 2"/>
                <a:gd name="T28" fmla="*/ 3 w 6"/>
                <a:gd name="T29" fmla="*/ 1 h 2"/>
                <a:gd name="T30" fmla="*/ 2 w 6"/>
                <a:gd name="T31" fmla="*/ 1 h 2"/>
                <a:gd name="T32" fmla="*/ 2 w 6"/>
                <a:gd name="T33" fmla="*/ 1 h 2"/>
                <a:gd name="T34" fmla="*/ 2 w 6"/>
                <a:gd name="T35" fmla="*/ 1 h 2"/>
                <a:gd name="T36" fmla="*/ 3 w 6"/>
                <a:gd name="T37" fmla="*/ 1 h 2"/>
                <a:gd name="T38" fmla="*/ 3 w 6"/>
                <a:gd name="T39" fmla="*/ 1 h 2"/>
                <a:gd name="T40" fmla="*/ 3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6" name="Freeform 295"/>
            <p:cNvSpPr>
              <a:spLocks noEditPoints="1"/>
            </p:cNvSpPr>
            <p:nvPr/>
          </p:nvSpPr>
          <p:spPr bwMode="auto">
            <a:xfrm>
              <a:off x="7186614" y="4789488"/>
              <a:ext cx="166688" cy="26988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0 w 6"/>
                <a:gd name="T7" fmla="*/ 1 h 1"/>
                <a:gd name="T8" fmla="*/ 0 w 6"/>
                <a:gd name="T9" fmla="*/ 1 h 1"/>
                <a:gd name="T10" fmla="*/ 6 w 6"/>
                <a:gd name="T11" fmla="*/ 1 h 1"/>
                <a:gd name="T12" fmla="*/ 6 w 6"/>
                <a:gd name="T13" fmla="*/ 1 h 1"/>
                <a:gd name="T14" fmla="*/ 6 w 6"/>
                <a:gd name="T15" fmla="*/ 0 h 1"/>
                <a:gd name="T16" fmla="*/ 6 w 6"/>
                <a:gd name="T17" fmla="*/ 0 h 1"/>
                <a:gd name="T18" fmla="*/ 1 w 6"/>
                <a:gd name="T19" fmla="*/ 1 h 1"/>
                <a:gd name="T20" fmla="*/ 1 w 6"/>
                <a:gd name="T21" fmla="*/ 1 h 1"/>
                <a:gd name="T22" fmla="*/ 1 w 6"/>
                <a:gd name="T23" fmla="*/ 1 h 1"/>
                <a:gd name="T24" fmla="*/ 1 w 6"/>
                <a:gd name="T25" fmla="*/ 1 h 1"/>
                <a:gd name="T26" fmla="*/ 1 w 6"/>
                <a:gd name="T27" fmla="*/ 1 h 1"/>
                <a:gd name="T28" fmla="*/ 3 w 6"/>
                <a:gd name="T29" fmla="*/ 1 h 1"/>
                <a:gd name="T30" fmla="*/ 2 w 6"/>
                <a:gd name="T31" fmla="*/ 1 h 1"/>
                <a:gd name="T32" fmla="*/ 2 w 6"/>
                <a:gd name="T33" fmla="*/ 1 h 1"/>
                <a:gd name="T34" fmla="*/ 2 w 6"/>
                <a:gd name="T35" fmla="*/ 1 h 1"/>
                <a:gd name="T36" fmla="*/ 3 w 6"/>
                <a:gd name="T37" fmla="*/ 1 h 1"/>
                <a:gd name="T38" fmla="*/ 3 w 6"/>
                <a:gd name="T39" fmla="*/ 1 h 1"/>
                <a:gd name="T40" fmla="*/ 3 w 6"/>
                <a:gd name="T4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7" name="Freeform 296"/>
            <p:cNvSpPr>
              <a:spLocks noEditPoints="1"/>
            </p:cNvSpPr>
            <p:nvPr/>
          </p:nvSpPr>
          <p:spPr bwMode="auto">
            <a:xfrm>
              <a:off x="7186614" y="4816476"/>
              <a:ext cx="166688" cy="5556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0 w 6"/>
                <a:gd name="T5" fmla="*/ 1 h 2"/>
                <a:gd name="T6" fmla="*/ 0 w 6"/>
                <a:gd name="T7" fmla="*/ 1 h 2"/>
                <a:gd name="T8" fmla="*/ 0 w 6"/>
                <a:gd name="T9" fmla="*/ 2 h 2"/>
                <a:gd name="T10" fmla="*/ 6 w 6"/>
                <a:gd name="T11" fmla="*/ 2 h 2"/>
                <a:gd name="T12" fmla="*/ 6 w 6"/>
                <a:gd name="T13" fmla="*/ 1 h 2"/>
                <a:gd name="T14" fmla="*/ 6 w 6"/>
                <a:gd name="T15" fmla="*/ 1 h 2"/>
                <a:gd name="T16" fmla="*/ 6 w 6"/>
                <a:gd name="T17" fmla="*/ 1 h 2"/>
                <a:gd name="T18" fmla="*/ 1 w 6"/>
                <a:gd name="T19" fmla="*/ 1 h 2"/>
                <a:gd name="T20" fmla="*/ 1 w 6"/>
                <a:gd name="T21" fmla="*/ 1 h 2"/>
                <a:gd name="T22" fmla="*/ 1 w 6"/>
                <a:gd name="T23" fmla="*/ 1 h 2"/>
                <a:gd name="T24" fmla="*/ 1 w 6"/>
                <a:gd name="T25" fmla="*/ 1 h 2"/>
                <a:gd name="T26" fmla="*/ 1 w 6"/>
                <a:gd name="T27" fmla="*/ 1 h 2"/>
                <a:gd name="T28" fmla="*/ 3 w 6"/>
                <a:gd name="T29" fmla="*/ 1 h 2"/>
                <a:gd name="T30" fmla="*/ 2 w 6"/>
                <a:gd name="T31" fmla="*/ 1 h 2"/>
                <a:gd name="T32" fmla="*/ 2 w 6"/>
                <a:gd name="T33" fmla="*/ 1 h 2"/>
                <a:gd name="T34" fmla="*/ 2 w 6"/>
                <a:gd name="T35" fmla="*/ 1 h 2"/>
                <a:gd name="T36" fmla="*/ 3 w 6"/>
                <a:gd name="T37" fmla="*/ 1 h 2"/>
                <a:gd name="T38" fmla="*/ 3 w 6"/>
                <a:gd name="T39" fmla="*/ 1 h 2"/>
                <a:gd name="T40" fmla="*/ 3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1"/>
                    <a:pt x="6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8" name="Freeform 297"/>
            <p:cNvSpPr>
              <a:spLocks/>
            </p:cNvSpPr>
            <p:nvPr/>
          </p:nvSpPr>
          <p:spPr bwMode="auto">
            <a:xfrm>
              <a:off x="7186614" y="4900613"/>
              <a:ext cx="166688" cy="26988"/>
            </a:xfrm>
            <a:custGeom>
              <a:avLst/>
              <a:gdLst>
                <a:gd name="T0" fmla="*/ 88 w 105"/>
                <a:gd name="T1" fmla="*/ 0 h 17"/>
                <a:gd name="T2" fmla="*/ 18 w 105"/>
                <a:gd name="T3" fmla="*/ 0 h 17"/>
                <a:gd name="T4" fmla="*/ 0 w 105"/>
                <a:gd name="T5" fmla="*/ 17 h 17"/>
                <a:gd name="T6" fmla="*/ 105 w 105"/>
                <a:gd name="T7" fmla="*/ 17 h 17"/>
                <a:gd name="T8" fmla="*/ 88 w 10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7">
                  <a:moveTo>
                    <a:pt x="88" y="0"/>
                  </a:moveTo>
                  <a:lnTo>
                    <a:pt x="18" y="0"/>
                  </a:lnTo>
                  <a:lnTo>
                    <a:pt x="0" y="17"/>
                  </a:lnTo>
                  <a:lnTo>
                    <a:pt x="105" y="17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99" name="Freeform 298"/>
            <p:cNvSpPr>
              <a:spLocks noEditPoints="1"/>
            </p:cNvSpPr>
            <p:nvPr/>
          </p:nvSpPr>
          <p:spPr bwMode="auto">
            <a:xfrm>
              <a:off x="7186614" y="4927601"/>
              <a:ext cx="166688" cy="55563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0 h 2"/>
                <a:gd name="T4" fmla="*/ 0 w 6"/>
                <a:gd name="T5" fmla="*/ 0 h 2"/>
                <a:gd name="T6" fmla="*/ 0 w 6"/>
                <a:gd name="T7" fmla="*/ 1 h 2"/>
                <a:gd name="T8" fmla="*/ 0 w 6"/>
                <a:gd name="T9" fmla="*/ 2 h 2"/>
                <a:gd name="T10" fmla="*/ 6 w 6"/>
                <a:gd name="T11" fmla="*/ 2 h 2"/>
                <a:gd name="T12" fmla="*/ 6 w 6"/>
                <a:gd name="T13" fmla="*/ 1 h 2"/>
                <a:gd name="T14" fmla="*/ 6 w 6"/>
                <a:gd name="T15" fmla="*/ 0 h 2"/>
                <a:gd name="T16" fmla="*/ 6 w 6"/>
                <a:gd name="T17" fmla="*/ 0 h 2"/>
                <a:gd name="T18" fmla="*/ 1 w 6"/>
                <a:gd name="T19" fmla="*/ 1 h 2"/>
                <a:gd name="T20" fmla="*/ 1 w 6"/>
                <a:gd name="T21" fmla="*/ 1 h 2"/>
                <a:gd name="T22" fmla="*/ 1 w 6"/>
                <a:gd name="T23" fmla="*/ 1 h 2"/>
                <a:gd name="T24" fmla="*/ 1 w 6"/>
                <a:gd name="T25" fmla="*/ 1 h 2"/>
                <a:gd name="T26" fmla="*/ 1 w 6"/>
                <a:gd name="T27" fmla="*/ 1 h 2"/>
                <a:gd name="T28" fmla="*/ 3 w 6"/>
                <a:gd name="T29" fmla="*/ 1 h 2"/>
                <a:gd name="T30" fmla="*/ 2 w 6"/>
                <a:gd name="T31" fmla="*/ 1 h 2"/>
                <a:gd name="T32" fmla="*/ 2 w 6"/>
                <a:gd name="T33" fmla="*/ 1 h 2"/>
                <a:gd name="T34" fmla="*/ 2 w 6"/>
                <a:gd name="T35" fmla="*/ 1 h 2"/>
                <a:gd name="T36" fmla="*/ 3 w 6"/>
                <a:gd name="T37" fmla="*/ 1 h 2"/>
                <a:gd name="T38" fmla="*/ 3 w 6"/>
                <a:gd name="T39" fmla="*/ 1 h 2"/>
                <a:gd name="T40" fmla="*/ 3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0" name="Freeform 299"/>
            <p:cNvSpPr>
              <a:spLocks noEditPoints="1"/>
            </p:cNvSpPr>
            <p:nvPr/>
          </p:nvSpPr>
          <p:spPr bwMode="auto">
            <a:xfrm>
              <a:off x="7186614" y="4983163"/>
              <a:ext cx="166688" cy="28575"/>
            </a:xfrm>
            <a:custGeom>
              <a:avLst/>
              <a:gdLst>
                <a:gd name="T0" fmla="*/ 6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0 w 6"/>
                <a:gd name="T7" fmla="*/ 1 h 1"/>
                <a:gd name="T8" fmla="*/ 0 w 6"/>
                <a:gd name="T9" fmla="*/ 1 h 1"/>
                <a:gd name="T10" fmla="*/ 6 w 6"/>
                <a:gd name="T11" fmla="*/ 1 h 1"/>
                <a:gd name="T12" fmla="*/ 6 w 6"/>
                <a:gd name="T13" fmla="*/ 1 h 1"/>
                <a:gd name="T14" fmla="*/ 6 w 6"/>
                <a:gd name="T15" fmla="*/ 0 h 1"/>
                <a:gd name="T16" fmla="*/ 6 w 6"/>
                <a:gd name="T17" fmla="*/ 0 h 1"/>
                <a:gd name="T18" fmla="*/ 1 w 6"/>
                <a:gd name="T19" fmla="*/ 1 h 1"/>
                <a:gd name="T20" fmla="*/ 1 w 6"/>
                <a:gd name="T21" fmla="*/ 1 h 1"/>
                <a:gd name="T22" fmla="*/ 1 w 6"/>
                <a:gd name="T23" fmla="*/ 0 h 1"/>
                <a:gd name="T24" fmla="*/ 1 w 6"/>
                <a:gd name="T25" fmla="*/ 1 h 1"/>
                <a:gd name="T26" fmla="*/ 1 w 6"/>
                <a:gd name="T27" fmla="*/ 1 h 1"/>
                <a:gd name="T28" fmla="*/ 3 w 6"/>
                <a:gd name="T29" fmla="*/ 1 h 1"/>
                <a:gd name="T30" fmla="*/ 2 w 6"/>
                <a:gd name="T31" fmla="*/ 1 h 1"/>
                <a:gd name="T32" fmla="*/ 2 w 6"/>
                <a:gd name="T33" fmla="*/ 1 h 1"/>
                <a:gd name="T34" fmla="*/ 2 w 6"/>
                <a:gd name="T35" fmla="*/ 1 h 1"/>
                <a:gd name="T36" fmla="*/ 3 w 6"/>
                <a:gd name="T37" fmla="*/ 1 h 1"/>
                <a:gd name="T38" fmla="*/ 3 w 6"/>
                <a:gd name="T39" fmla="*/ 1 h 1"/>
                <a:gd name="T40" fmla="*/ 3 w 6"/>
                <a:gd name="T4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1" name="Freeform 300"/>
            <p:cNvSpPr>
              <a:spLocks noEditPoints="1"/>
            </p:cNvSpPr>
            <p:nvPr/>
          </p:nvSpPr>
          <p:spPr bwMode="auto">
            <a:xfrm>
              <a:off x="7186614" y="5011738"/>
              <a:ext cx="166688" cy="55563"/>
            </a:xfrm>
            <a:custGeom>
              <a:avLst/>
              <a:gdLst>
                <a:gd name="T0" fmla="*/ 6 w 6"/>
                <a:gd name="T1" fmla="*/ 1 h 2"/>
                <a:gd name="T2" fmla="*/ 0 w 6"/>
                <a:gd name="T3" fmla="*/ 1 h 2"/>
                <a:gd name="T4" fmla="*/ 0 w 6"/>
                <a:gd name="T5" fmla="*/ 0 h 2"/>
                <a:gd name="T6" fmla="*/ 0 w 6"/>
                <a:gd name="T7" fmla="*/ 1 h 2"/>
                <a:gd name="T8" fmla="*/ 0 w 6"/>
                <a:gd name="T9" fmla="*/ 2 h 2"/>
                <a:gd name="T10" fmla="*/ 6 w 6"/>
                <a:gd name="T11" fmla="*/ 2 h 2"/>
                <a:gd name="T12" fmla="*/ 6 w 6"/>
                <a:gd name="T13" fmla="*/ 1 h 2"/>
                <a:gd name="T14" fmla="*/ 6 w 6"/>
                <a:gd name="T15" fmla="*/ 0 h 2"/>
                <a:gd name="T16" fmla="*/ 6 w 6"/>
                <a:gd name="T17" fmla="*/ 1 h 2"/>
                <a:gd name="T18" fmla="*/ 1 w 6"/>
                <a:gd name="T19" fmla="*/ 1 h 2"/>
                <a:gd name="T20" fmla="*/ 1 w 6"/>
                <a:gd name="T21" fmla="*/ 1 h 2"/>
                <a:gd name="T22" fmla="*/ 1 w 6"/>
                <a:gd name="T23" fmla="*/ 1 h 2"/>
                <a:gd name="T24" fmla="*/ 1 w 6"/>
                <a:gd name="T25" fmla="*/ 1 h 2"/>
                <a:gd name="T26" fmla="*/ 1 w 6"/>
                <a:gd name="T27" fmla="*/ 1 h 2"/>
                <a:gd name="T28" fmla="*/ 3 w 6"/>
                <a:gd name="T29" fmla="*/ 1 h 2"/>
                <a:gd name="T30" fmla="*/ 2 w 6"/>
                <a:gd name="T31" fmla="*/ 1 h 2"/>
                <a:gd name="T32" fmla="*/ 2 w 6"/>
                <a:gd name="T33" fmla="*/ 1 h 2"/>
                <a:gd name="T34" fmla="*/ 2 w 6"/>
                <a:gd name="T35" fmla="*/ 1 h 2"/>
                <a:gd name="T36" fmla="*/ 3 w 6"/>
                <a:gd name="T37" fmla="*/ 1 h 2"/>
                <a:gd name="T38" fmla="*/ 3 w 6"/>
                <a:gd name="T39" fmla="*/ 1 h 2"/>
                <a:gd name="T40" fmla="*/ 3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2" name="Freeform 301"/>
            <p:cNvSpPr>
              <a:spLocks/>
            </p:cNvSpPr>
            <p:nvPr/>
          </p:nvSpPr>
          <p:spPr bwMode="auto">
            <a:xfrm>
              <a:off x="6992939" y="4594226"/>
              <a:ext cx="193675" cy="388938"/>
            </a:xfrm>
            <a:custGeom>
              <a:avLst/>
              <a:gdLst>
                <a:gd name="T0" fmla="*/ 2 w 7"/>
                <a:gd name="T1" fmla="*/ 5 h 14"/>
                <a:gd name="T2" fmla="*/ 1 w 7"/>
                <a:gd name="T3" fmla="*/ 5 h 14"/>
                <a:gd name="T4" fmla="*/ 1 w 7"/>
                <a:gd name="T5" fmla="*/ 5 h 14"/>
                <a:gd name="T6" fmla="*/ 1 w 7"/>
                <a:gd name="T7" fmla="*/ 7 h 14"/>
                <a:gd name="T8" fmla="*/ 0 w 7"/>
                <a:gd name="T9" fmla="*/ 7 h 14"/>
                <a:gd name="T10" fmla="*/ 0 w 7"/>
                <a:gd name="T11" fmla="*/ 7 h 14"/>
                <a:gd name="T12" fmla="*/ 1 w 7"/>
                <a:gd name="T13" fmla="*/ 7 h 14"/>
                <a:gd name="T14" fmla="*/ 1 w 7"/>
                <a:gd name="T15" fmla="*/ 9 h 14"/>
                <a:gd name="T16" fmla="*/ 1 w 7"/>
                <a:gd name="T17" fmla="*/ 9 h 14"/>
                <a:gd name="T18" fmla="*/ 2 w 7"/>
                <a:gd name="T19" fmla="*/ 9 h 14"/>
                <a:gd name="T20" fmla="*/ 2 w 7"/>
                <a:gd name="T21" fmla="*/ 14 h 14"/>
                <a:gd name="T22" fmla="*/ 6 w 7"/>
                <a:gd name="T23" fmla="*/ 14 h 14"/>
                <a:gd name="T24" fmla="*/ 6 w 7"/>
                <a:gd name="T25" fmla="*/ 13 h 14"/>
                <a:gd name="T26" fmla="*/ 2 w 7"/>
                <a:gd name="T27" fmla="*/ 13 h 14"/>
                <a:gd name="T28" fmla="*/ 2 w 7"/>
                <a:gd name="T29" fmla="*/ 9 h 14"/>
                <a:gd name="T30" fmla="*/ 2 w 7"/>
                <a:gd name="T31" fmla="*/ 9 h 14"/>
                <a:gd name="T32" fmla="*/ 3 w 7"/>
                <a:gd name="T33" fmla="*/ 9 h 14"/>
                <a:gd name="T34" fmla="*/ 3 w 7"/>
                <a:gd name="T35" fmla="*/ 7 h 14"/>
                <a:gd name="T36" fmla="*/ 7 w 7"/>
                <a:gd name="T37" fmla="*/ 7 h 14"/>
                <a:gd name="T38" fmla="*/ 7 w 7"/>
                <a:gd name="T39" fmla="*/ 7 h 14"/>
                <a:gd name="T40" fmla="*/ 3 w 7"/>
                <a:gd name="T41" fmla="*/ 7 h 14"/>
                <a:gd name="T42" fmla="*/ 3 w 7"/>
                <a:gd name="T43" fmla="*/ 5 h 14"/>
                <a:gd name="T44" fmla="*/ 2 w 7"/>
                <a:gd name="T45" fmla="*/ 5 h 14"/>
                <a:gd name="T46" fmla="*/ 2 w 7"/>
                <a:gd name="T47" fmla="*/ 5 h 14"/>
                <a:gd name="T48" fmla="*/ 2 w 7"/>
                <a:gd name="T49" fmla="*/ 0 h 14"/>
                <a:gd name="T50" fmla="*/ 7 w 7"/>
                <a:gd name="T51" fmla="*/ 0 h 14"/>
                <a:gd name="T52" fmla="*/ 7 w 7"/>
                <a:gd name="T53" fmla="*/ 0 h 14"/>
                <a:gd name="T54" fmla="*/ 2 w 7"/>
                <a:gd name="T55" fmla="*/ 0 h 14"/>
                <a:gd name="T56" fmla="*/ 2 w 7"/>
                <a:gd name="T5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" h="14">
                  <a:moveTo>
                    <a:pt x="2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3" name="Freeform 302"/>
            <p:cNvSpPr>
              <a:spLocks/>
            </p:cNvSpPr>
            <p:nvPr/>
          </p:nvSpPr>
          <p:spPr bwMode="auto">
            <a:xfrm>
              <a:off x="6661151" y="4678363"/>
              <a:ext cx="304800" cy="193675"/>
            </a:xfrm>
            <a:custGeom>
              <a:avLst/>
              <a:gdLst>
                <a:gd name="T0" fmla="*/ 10 w 11"/>
                <a:gd name="T1" fmla="*/ 2 h 7"/>
                <a:gd name="T2" fmla="*/ 9 w 11"/>
                <a:gd name="T3" fmla="*/ 2 h 7"/>
                <a:gd name="T4" fmla="*/ 9 w 11"/>
                <a:gd name="T5" fmla="*/ 2 h 7"/>
                <a:gd name="T6" fmla="*/ 7 w 11"/>
                <a:gd name="T7" fmla="*/ 0 h 7"/>
                <a:gd name="T8" fmla="*/ 4 w 11"/>
                <a:gd name="T9" fmla="*/ 2 h 7"/>
                <a:gd name="T10" fmla="*/ 3 w 11"/>
                <a:gd name="T11" fmla="*/ 1 h 7"/>
                <a:gd name="T12" fmla="*/ 2 w 11"/>
                <a:gd name="T13" fmla="*/ 2 h 7"/>
                <a:gd name="T14" fmla="*/ 2 w 11"/>
                <a:gd name="T15" fmla="*/ 2 h 7"/>
                <a:gd name="T16" fmla="*/ 1 w 11"/>
                <a:gd name="T17" fmla="*/ 2 h 7"/>
                <a:gd name="T18" fmla="*/ 0 w 11"/>
                <a:gd name="T19" fmla="*/ 4 h 7"/>
                <a:gd name="T20" fmla="*/ 2 w 11"/>
                <a:gd name="T21" fmla="*/ 7 h 7"/>
                <a:gd name="T22" fmla="*/ 10 w 11"/>
                <a:gd name="T23" fmla="*/ 7 h 7"/>
                <a:gd name="T24" fmla="*/ 11 w 11"/>
                <a:gd name="T25" fmla="*/ 4 h 7"/>
                <a:gd name="T26" fmla="*/ 10 w 11"/>
                <a:gd name="T2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7">
                  <a:moveTo>
                    <a:pt x="10" y="2"/>
                  </a:move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ubicBezTo>
                    <a:pt x="6" y="0"/>
                    <a:pt x="5" y="1"/>
                    <a:pt x="4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6"/>
                    <a:pt x="1" y="6"/>
                    <a:pt x="2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4" name="组合 683"/>
          <p:cNvGrpSpPr/>
          <p:nvPr/>
        </p:nvGrpSpPr>
        <p:grpSpPr>
          <a:xfrm>
            <a:off x="9230415" y="2818607"/>
            <a:ext cx="722313" cy="415925"/>
            <a:chOff x="8712201" y="2679701"/>
            <a:chExt cx="722313" cy="4159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3" name="Freeform 182"/>
            <p:cNvSpPr>
              <a:spLocks/>
            </p:cNvSpPr>
            <p:nvPr/>
          </p:nvSpPr>
          <p:spPr bwMode="auto">
            <a:xfrm>
              <a:off x="8878889" y="3040063"/>
              <a:ext cx="166688" cy="28575"/>
            </a:xfrm>
            <a:custGeom>
              <a:avLst/>
              <a:gdLst>
                <a:gd name="T0" fmla="*/ 87 w 105"/>
                <a:gd name="T1" fmla="*/ 18 h 18"/>
                <a:gd name="T2" fmla="*/ 70 w 105"/>
                <a:gd name="T3" fmla="*/ 0 h 18"/>
                <a:gd name="T4" fmla="*/ 35 w 105"/>
                <a:gd name="T5" fmla="*/ 0 h 18"/>
                <a:gd name="T6" fmla="*/ 18 w 105"/>
                <a:gd name="T7" fmla="*/ 18 h 18"/>
                <a:gd name="T8" fmla="*/ 0 w 105"/>
                <a:gd name="T9" fmla="*/ 18 h 18"/>
                <a:gd name="T10" fmla="*/ 0 w 105"/>
                <a:gd name="T11" fmla="*/ 18 h 18"/>
                <a:gd name="T12" fmla="*/ 105 w 105"/>
                <a:gd name="T13" fmla="*/ 18 h 18"/>
                <a:gd name="T14" fmla="*/ 87 w 105"/>
                <a:gd name="T15" fmla="*/ 18 h 18"/>
                <a:gd name="T16" fmla="*/ 87 w 105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8">
                  <a:moveTo>
                    <a:pt x="87" y="18"/>
                  </a:moveTo>
                  <a:lnTo>
                    <a:pt x="70" y="0"/>
                  </a:lnTo>
                  <a:lnTo>
                    <a:pt x="35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5" y="18"/>
                  </a:lnTo>
                  <a:lnTo>
                    <a:pt x="87" y="18"/>
                  </a:lnTo>
                  <a:lnTo>
                    <a:pt x="8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4" name="Freeform 183"/>
            <p:cNvSpPr>
              <a:spLocks noEditPoints="1"/>
            </p:cNvSpPr>
            <p:nvPr/>
          </p:nvSpPr>
          <p:spPr bwMode="auto">
            <a:xfrm>
              <a:off x="8740776" y="2846388"/>
              <a:ext cx="111125" cy="249238"/>
            </a:xfrm>
            <a:custGeom>
              <a:avLst/>
              <a:gdLst>
                <a:gd name="T0" fmla="*/ 4 w 4"/>
                <a:gd name="T1" fmla="*/ 0 h 9"/>
                <a:gd name="T2" fmla="*/ 0 w 4"/>
                <a:gd name="T3" fmla="*/ 0 h 9"/>
                <a:gd name="T4" fmla="*/ 0 w 4"/>
                <a:gd name="T5" fmla="*/ 0 h 9"/>
                <a:gd name="T6" fmla="*/ 0 w 4"/>
                <a:gd name="T7" fmla="*/ 8 h 9"/>
                <a:gd name="T8" fmla="*/ 0 w 4"/>
                <a:gd name="T9" fmla="*/ 9 h 9"/>
                <a:gd name="T10" fmla="*/ 4 w 4"/>
                <a:gd name="T11" fmla="*/ 9 h 9"/>
                <a:gd name="T12" fmla="*/ 4 w 4"/>
                <a:gd name="T13" fmla="*/ 8 h 9"/>
                <a:gd name="T14" fmla="*/ 4 w 4"/>
                <a:gd name="T15" fmla="*/ 0 h 9"/>
                <a:gd name="T16" fmla="*/ 4 w 4"/>
                <a:gd name="T17" fmla="*/ 0 h 9"/>
                <a:gd name="T18" fmla="*/ 4 w 4"/>
                <a:gd name="T19" fmla="*/ 0 h 9"/>
                <a:gd name="T20" fmla="*/ 4 w 4"/>
                <a:gd name="T21" fmla="*/ 8 h 9"/>
                <a:gd name="T22" fmla="*/ 0 w 4"/>
                <a:gd name="T23" fmla="*/ 8 h 9"/>
                <a:gd name="T24" fmla="*/ 0 w 4"/>
                <a:gd name="T25" fmla="*/ 0 h 9"/>
                <a:gd name="T26" fmla="*/ 0 w 4"/>
                <a:gd name="T27" fmla="*/ 0 h 9"/>
                <a:gd name="T28" fmla="*/ 4 w 4"/>
                <a:gd name="T29" fmla="*/ 0 h 9"/>
                <a:gd name="T30" fmla="*/ 4 w 4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9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4" y="0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5" name="Freeform 184"/>
            <p:cNvSpPr>
              <a:spLocks/>
            </p:cNvSpPr>
            <p:nvPr/>
          </p:nvSpPr>
          <p:spPr bwMode="auto">
            <a:xfrm>
              <a:off x="8878889" y="2984501"/>
              <a:ext cx="111125" cy="55563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0 h 2"/>
                <a:gd name="T4" fmla="*/ 0 w 4"/>
                <a:gd name="T5" fmla="*/ 2 h 2"/>
                <a:gd name="T6" fmla="*/ 4 w 4"/>
                <a:gd name="T7" fmla="*/ 2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6" name="Freeform 185"/>
            <p:cNvSpPr>
              <a:spLocks/>
            </p:cNvSpPr>
            <p:nvPr/>
          </p:nvSpPr>
          <p:spPr bwMode="auto">
            <a:xfrm>
              <a:off x="8740776" y="2679701"/>
              <a:ext cx="442913" cy="166688"/>
            </a:xfrm>
            <a:custGeom>
              <a:avLst/>
              <a:gdLst>
                <a:gd name="T0" fmla="*/ 1 w 16"/>
                <a:gd name="T1" fmla="*/ 5 h 6"/>
                <a:gd name="T2" fmla="*/ 1 w 16"/>
                <a:gd name="T3" fmla="*/ 1 h 6"/>
                <a:gd name="T4" fmla="*/ 15 w 16"/>
                <a:gd name="T5" fmla="*/ 1 h 6"/>
                <a:gd name="T6" fmla="*/ 15 w 16"/>
                <a:gd name="T7" fmla="*/ 3 h 6"/>
                <a:gd name="T8" fmla="*/ 16 w 16"/>
                <a:gd name="T9" fmla="*/ 3 h 6"/>
                <a:gd name="T10" fmla="*/ 16 w 16"/>
                <a:gd name="T11" fmla="*/ 2 h 6"/>
                <a:gd name="T12" fmla="*/ 16 w 16"/>
                <a:gd name="T13" fmla="*/ 1 h 6"/>
                <a:gd name="T14" fmla="*/ 15 w 16"/>
                <a:gd name="T15" fmla="*/ 0 h 6"/>
                <a:gd name="T16" fmla="*/ 1 w 16"/>
                <a:gd name="T17" fmla="*/ 0 h 6"/>
                <a:gd name="T18" fmla="*/ 0 w 16"/>
                <a:gd name="T19" fmla="*/ 1 h 6"/>
                <a:gd name="T20" fmla="*/ 0 w 16"/>
                <a:gd name="T21" fmla="*/ 6 h 6"/>
                <a:gd name="T22" fmla="*/ 0 w 16"/>
                <a:gd name="T23" fmla="*/ 5 h 6"/>
                <a:gd name="T24" fmla="*/ 1 w 16"/>
                <a:gd name="T2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6">
                  <a:moveTo>
                    <a:pt x="1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7" name="Freeform 186"/>
            <p:cNvSpPr>
              <a:spLocks/>
            </p:cNvSpPr>
            <p:nvPr/>
          </p:nvSpPr>
          <p:spPr bwMode="auto">
            <a:xfrm>
              <a:off x="8934451" y="2762251"/>
              <a:ext cx="500063" cy="250825"/>
            </a:xfrm>
            <a:custGeom>
              <a:avLst/>
              <a:gdLst>
                <a:gd name="T0" fmla="*/ 16 w 18"/>
                <a:gd name="T1" fmla="*/ 2 h 9"/>
                <a:gd name="T2" fmla="*/ 15 w 18"/>
                <a:gd name="T3" fmla="*/ 2 h 9"/>
                <a:gd name="T4" fmla="*/ 15 w 18"/>
                <a:gd name="T5" fmla="*/ 2 h 9"/>
                <a:gd name="T6" fmla="*/ 11 w 18"/>
                <a:gd name="T7" fmla="*/ 0 h 9"/>
                <a:gd name="T8" fmla="*/ 7 w 18"/>
                <a:gd name="T9" fmla="*/ 2 h 9"/>
                <a:gd name="T10" fmla="*/ 6 w 18"/>
                <a:gd name="T11" fmla="*/ 1 h 9"/>
                <a:gd name="T12" fmla="*/ 4 w 18"/>
                <a:gd name="T13" fmla="*/ 2 h 9"/>
                <a:gd name="T14" fmla="*/ 4 w 18"/>
                <a:gd name="T15" fmla="*/ 2 h 9"/>
                <a:gd name="T16" fmla="*/ 2 w 18"/>
                <a:gd name="T17" fmla="*/ 3 h 9"/>
                <a:gd name="T18" fmla="*/ 0 w 18"/>
                <a:gd name="T19" fmla="*/ 6 h 9"/>
                <a:gd name="T20" fmla="*/ 3 w 18"/>
                <a:gd name="T21" fmla="*/ 9 h 9"/>
                <a:gd name="T22" fmla="*/ 16 w 18"/>
                <a:gd name="T23" fmla="*/ 9 h 9"/>
                <a:gd name="T24" fmla="*/ 18 w 18"/>
                <a:gd name="T25" fmla="*/ 6 h 9"/>
                <a:gd name="T26" fmla="*/ 16 w 18"/>
                <a:gd name="T2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9"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2" y="0"/>
                    <a:pt x="11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2" y="9"/>
                    <a:pt x="3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8" y="8"/>
                    <a:pt x="18" y="6"/>
                  </a:cubicBezTo>
                  <a:cubicBezTo>
                    <a:pt x="18" y="4"/>
                    <a:pt x="17" y="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4" name="Freeform 303"/>
            <p:cNvSpPr>
              <a:spLocks/>
            </p:cNvSpPr>
            <p:nvPr/>
          </p:nvSpPr>
          <p:spPr bwMode="auto">
            <a:xfrm>
              <a:off x="8878889" y="3040063"/>
              <a:ext cx="166688" cy="28575"/>
            </a:xfrm>
            <a:custGeom>
              <a:avLst/>
              <a:gdLst>
                <a:gd name="T0" fmla="*/ 87 w 105"/>
                <a:gd name="T1" fmla="*/ 18 h 18"/>
                <a:gd name="T2" fmla="*/ 70 w 105"/>
                <a:gd name="T3" fmla="*/ 0 h 18"/>
                <a:gd name="T4" fmla="*/ 35 w 105"/>
                <a:gd name="T5" fmla="*/ 0 h 18"/>
                <a:gd name="T6" fmla="*/ 18 w 105"/>
                <a:gd name="T7" fmla="*/ 18 h 18"/>
                <a:gd name="T8" fmla="*/ 0 w 105"/>
                <a:gd name="T9" fmla="*/ 18 h 18"/>
                <a:gd name="T10" fmla="*/ 0 w 105"/>
                <a:gd name="T11" fmla="*/ 18 h 18"/>
                <a:gd name="T12" fmla="*/ 105 w 105"/>
                <a:gd name="T13" fmla="*/ 18 h 18"/>
                <a:gd name="T14" fmla="*/ 87 w 105"/>
                <a:gd name="T15" fmla="*/ 18 h 18"/>
                <a:gd name="T16" fmla="*/ 87 w 105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8">
                  <a:moveTo>
                    <a:pt x="87" y="18"/>
                  </a:moveTo>
                  <a:lnTo>
                    <a:pt x="70" y="0"/>
                  </a:lnTo>
                  <a:lnTo>
                    <a:pt x="35" y="0"/>
                  </a:lnTo>
                  <a:lnTo>
                    <a:pt x="18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05" y="18"/>
                  </a:lnTo>
                  <a:lnTo>
                    <a:pt x="87" y="18"/>
                  </a:lnTo>
                  <a:lnTo>
                    <a:pt x="8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5" name="Freeform 304"/>
            <p:cNvSpPr>
              <a:spLocks noEditPoints="1"/>
            </p:cNvSpPr>
            <p:nvPr/>
          </p:nvSpPr>
          <p:spPr bwMode="auto">
            <a:xfrm>
              <a:off x="8712201" y="2817813"/>
              <a:ext cx="139700" cy="277813"/>
            </a:xfrm>
            <a:custGeom>
              <a:avLst/>
              <a:gdLst>
                <a:gd name="T0" fmla="*/ 5 w 5"/>
                <a:gd name="T1" fmla="*/ 0 h 10"/>
                <a:gd name="T2" fmla="*/ 1 w 5"/>
                <a:gd name="T3" fmla="*/ 0 h 10"/>
                <a:gd name="T4" fmla="*/ 0 w 5"/>
                <a:gd name="T5" fmla="*/ 1 h 10"/>
                <a:gd name="T6" fmla="*/ 0 w 5"/>
                <a:gd name="T7" fmla="*/ 9 h 10"/>
                <a:gd name="T8" fmla="*/ 1 w 5"/>
                <a:gd name="T9" fmla="*/ 10 h 10"/>
                <a:gd name="T10" fmla="*/ 5 w 5"/>
                <a:gd name="T11" fmla="*/ 10 h 10"/>
                <a:gd name="T12" fmla="*/ 5 w 5"/>
                <a:gd name="T13" fmla="*/ 9 h 10"/>
                <a:gd name="T14" fmla="*/ 5 w 5"/>
                <a:gd name="T15" fmla="*/ 1 h 10"/>
                <a:gd name="T16" fmla="*/ 5 w 5"/>
                <a:gd name="T17" fmla="*/ 0 h 10"/>
                <a:gd name="T18" fmla="*/ 5 w 5"/>
                <a:gd name="T19" fmla="*/ 1 h 10"/>
                <a:gd name="T20" fmla="*/ 5 w 5"/>
                <a:gd name="T21" fmla="*/ 8 h 10"/>
                <a:gd name="T22" fmla="*/ 1 w 5"/>
                <a:gd name="T23" fmla="*/ 8 h 10"/>
                <a:gd name="T24" fmla="*/ 1 w 5"/>
                <a:gd name="T25" fmla="*/ 1 h 10"/>
                <a:gd name="T26" fmla="*/ 1 w 5"/>
                <a:gd name="T27" fmla="*/ 1 h 10"/>
                <a:gd name="T28" fmla="*/ 5 w 5"/>
                <a:gd name="T29" fmla="*/ 1 h 10"/>
                <a:gd name="T30" fmla="*/ 5 w 5"/>
                <a:gd name="T3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10">
                  <a:moveTo>
                    <a:pt x="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lose/>
                  <a:moveTo>
                    <a:pt x="5" y="1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6" name="Freeform 305"/>
            <p:cNvSpPr>
              <a:spLocks/>
            </p:cNvSpPr>
            <p:nvPr/>
          </p:nvSpPr>
          <p:spPr bwMode="auto">
            <a:xfrm>
              <a:off x="8878889" y="2984501"/>
              <a:ext cx="111125" cy="28575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4 w 4"/>
                <a:gd name="T7" fmla="*/ 1 h 1"/>
                <a:gd name="T8" fmla="*/ 2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7" name="Freeform 306"/>
            <p:cNvSpPr>
              <a:spLocks/>
            </p:cNvSpPr>
            <p:nvPr/>
          </p:nvSpPr>
          <p:spPr bwMode="auto">
            <a:xfrm>
              <a:off x="8712201" y="2679701"/>
              <a:ext cx="471488" cy="138113"/>
            </a:xfrm>
            <a:custGeom>
              <a:avLst/>
              <a:gdLst>
                <a:gd name="T0" fmla="*/ 1 w 17"/>
                <a:gd name="T1" fmla="*/ 5 h 5"/>
                <a:gd name="T2" fmla="*/ 1 w 17"/>
                <a:gd name="T3" fmla="*/ 1 h 5"/>
                <a:gd name="T4" fmla="*/ 16 w 17"/>
                <a:gd name="T5" fmla="*/ 1 h 5"/>
                <a:gd name="T6" fmla="*/ 16 w 17"/>
                <a:gd name="T7" fmla="*/ 3 h 5"/>
                <a:gd name="T8" fmla="*/ 16 w 17"/>
                <a:gd name="T9" fmla="*/ 3 h 5"/>
                <a:gd name="T10" fmla="*/ 17 w 17"/>
                <a:gd name="T11" fmla="*/ 2 h 5"/>
                <a:gd name="T12" fmla="*/ 17 w 17"/>
                <a:gd name="T13" fmla="*/ 1 h 5"/>
                <a:gd name="T14" fmla="*/ 16 w 17"/>
                <a:gd name="T15" fmla="*/ 0 h 5"/>
                <a:gd name="T16" fmla="*/ 1 w 17"/>
                <a:gd name="T17" fmla="*/ 0 h 5"/>
                <a:gd name="T18" fmla="*/ 0 w 17"/>
                <a:gd name="T19" fmla="*/ 1 h 5"/>
                <a:gd name="T20" fmla="*/ 0 w 17"/>
                <a:gd name="T21" fmla="*/ 5 h 5"/>
                <a:gd name="T22" fmla="*/ 1 w 17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5">
                  <a:moveTo>
                    <a:pt x="1" y="5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8" name="Freeform 307"/>
            <p:cNvSpPr>
              <a:spLocks/>
            </p:cNvSpPr>
            <p:nvPr/>
          </p:nvSpPr>
          <p:spPr bwMode="auto">
            <a:xfrm>
              <a:off x="8934451" y="2762251"/>
              <a:ext cx="500063" cy="250825"/>
            </a:xfrm>
            <a:custGeom>
              <a:avLst/>
              <a:gdLst>
                <a:gd name="T0" fmla="*/ 16 w 18"/>
                <a:gd name="T1" fmla="*/ 2 h 9"/>
                <a:gd name="T2" fmla="*/ 15 w 18"/>
                <a:gd name="T3" fmla="*/ 2 h 9"/>
                <a:gd name="T4" fmla="*/ 15 w 18"/>
                <a:gd name="T5" fmla="*/ 2 h 9"/>
                <a:gd name="T6" fmla="*/ 10 w 18"/>
                <a:gd name="T7" fmla="*/ 0 h 9"/>
                <a:gd name="T8" fmla="*/ 7 w 18"/>
                <a:gd name="T9" fmla="*/ 1 h 9"/>
                <a:gd name="T10" fmla="*/ 6 w 18"/>
                <a:gd name="T11" fmla="*/ 1 h 9"/>
                <a:gd name="T12" fmla="*/ 4 w 18"/>
                <a:gd name="T13" fmla="*/ 2 h 9"/>
                <a:gd name="T14" fmla="*/ 4 w 18"/>
                <a:gd name="T15" fmla="*/ 2 h 9"/>
                <a:gd name="T16" fmla="*/ 2 w 18"/>
                <a:gd name="T17" fmla="*/ 3 h 9"/>
                <a:gd name="T18" fmla="*/ 0 w 18"/>
                <a:gd name="T19" fmla="*/ 6 h 9"/>
                <a:gd name="T20" fmla="*/ 3 w 18"/>
                <a:gd name="T21" fmla="*/ 9 h 9"/>
                <a:gd name="T22" fmla="*/ 16 w 18"/>
                <a:gd name="T23" fmla="*/ 9 h 9"/>
                <a:gd name="T24" fmla="*/ 18 w 18"/>
                <a:gd name="T25" fmla="*/ 6 h 9"/>
                <a:gd name="T26" fmla="*/ 16 w 18"/>
                <a:gd name="T2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9">
                  <a:moveTo>
                    <a:pt x="16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5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8"/>
                    <a:pt x="1" y="9"/>
                    <a:pt x="3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8" y="7"/>
                    <a:pt x="18" y="6"/>
                  </a:cubicBezTo>
                  <a:cubicBezTo>
                    <a:pt x="18" y="4"/>
                    <a:pt x="17" y="3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9" name="组合 678"/>
          <p:cNvGrpSpPr/>
          <p:nvPr/>
        </p:nvGrpSpPr>
        <p:grpSpPr>
          <a:xfrm>
            <a:off x="9231822" y="3808447"/>
            <a:ext cx="693738" cy="471488"/>
            <a:chOff x="8685214" y="3595688"/>
            <a:chExt cx="693738" cy="4714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8" name="Freeform 187"/>
            <p:cNvSpPr>
              <a:spLocks noEditPoints="1"/>
            </p:cNvSpPr>
            <p:nvPr/>
          </p:nvSpPr>
          <p:spPr bwMode="auto">
            <a:xfrm>
              <a:off x="8712201" y="3984626"/>
              <a:ext cx="415925" cy="82550"/>
            </a:xfrm>
            <a:custGeom>
              <a:avLst/>
              <a:gdLst>
                <a:gd name="T0" fmla="*/ 15 w 15"/>
                <a:gd name="T1" fmla="*/ 1 h 3"/>
                <a:gd name="T2" fmla="*/ 0 w 15"/>
                <a:gd name="T3" fmla="*/ 1 h 3"/>
                <a:gd name="T4" fmla="*/ 0 w 15"/>
                <a:gd name="T5" fmla="*/ 0 h 3"/>
                <a:gd name="T6" fmla="*/ 0 w 15"/>
                <a:gd name="T7" fmla="*/ 2 h 3"/>
                <a:gd name="T8" fmla="*/ 0 w 15"/>
                <a:gd name="T9" fmla="*/ 3 h 3"/>
                <a:gd name="T10" fmla="*/ 15 w 15"/>
                <a:gd name="T11" fmla="*/ 3 h 3"/>
                <a:gd name="T12" fmla="*/ 15 w 15"/>
                <a:gd name="T13" fmla="*/ 2 h 3"/>
                <a:gd name="T14" fmla="*/ 15 w 15"/>
                <a:gd name="T15" fmla="*/ 0 h 3"/>
                <a:gd name="T16" fmla="*/ 15 w 15"/>
                <a:gd name="T17" fmla="*/ 1 h 3"/>
                <a:gd name="T18" fmla="*/ 2 w 15"/>
                <a:gd name="T19" fmla="*/ 2 h 3"/>
                <a:gd name="T20" fmla="*/ 2 w 15"/>
                <a:gd name="T21" fmla="*/ 2 h 3"/>
                <a:gd name="T22" fmla="*/ 2 w 15"/>
                <a:gd name="T23" fmla="*/ 1 h 3"/>
                <a:gd name="T24" fmla="*/ 2 w 15"/>
                <a:gd name="T25" fmla="*/ 2 h 3"/>
                <a:gd name="T26" fmla="*/ 2 w 15"/>
                <a:gd name="T27" fmla="*/ 2 h 3"/>
                <a:gd name="T28" fmla="*/ 7 w 15"/>
                <a:gd name="T29" fmla="*/ 2 h 3"/>
                <a:gd name="T30" fmla="*/ 4 w 15"/>
                <a:gd name="T31" fmla="*/ 2 h 3"/>
                <a:gd name="T32" fmla="*/ 3 w 15"/>
                <a:gd name="T33" fmla="*/ 2 h 3"/>
                <a:gd name="T34" fmla="*/ 4 w 15"/>
                <a:gd name="T35" fmla="*/ 2 h 3"/>
                <a:gd name="T36" fmla="*/ 7 w 15"/>
                <a:gd name="T37" fmla="*/ 2 h 3"/>
                <a:gd name="T38" fmla="*/ 8 w 15"/>
                <a:gd name="T39" fmla="*/ 2 h 3"/>
                <a:gd name="T40" fmla="*/ 7 w 15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3">
                  <a:moveTo>
                    <a:pt x="15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1"/>
                    <a:pt x="15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89" name="Freeform 188"/>
            <p:cNvSpPr>
              <a:spLocks/>
            </p:cNvSpPr>
            <p:nvPr/>
          </p:nvSpPr>
          <p:spPr bwMode="auto">
            <a:xfrm>
              <a:off x="8712201" y="3678238"/>
              <a:ext cx="333375" cy="55563"/>
            </a:xfrm>
            <a:custGeom>
              <a:avLst/>
              <a:gdLst>
                <a:gd name="T0" fmla="*/ 10 w 12"/>
                <a:gd name="T1" fmla="*/ 2 h 2"/>
                <a:gd name="T2" fmla="*/ 10 w 12"/>
                <a:gd name="T3" fmla="*/ 2 h 2"/>
                <a:gd name="T4" fmla="*/ 12 w 12"/>
                <a:gd name="T5" fmla="*/ 1 h 2"/>
                <a:gd name="T6" fmla="*/ 12 w 12"/>
                <a:gd name="T7" fmla="*/ 0 h 2"/>
                <a:gd name="T8" fmla="*/ 2 w 12"/>
                <a:gd name="T9" fmla="*/ 0 h 2"/>
                <a:gd name="T10" fmla="*/ 0 w 12"/>
                <a:gd name="T11" fmla="*/ 2 h 2"/>
                <a:gd name="T12" fmla="*/ 10 w 12"/>
                <a:gd name="T13" fmla="*/ 2 h 2"/>
                <a:gd name="T14" fmla="*/ 10 w 1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0" name="Freeform 189"/>
            <p:cNvSpPr>
              <a:spLocks noEditPoints="1"/>
            </p:cNvSpPr>
            <p:nvPr/>
          </p:nvSpPr>
          <p:spPr bwMode="auto">
            <a:xfrm>
              <a:off x="8712201" y="3762376"/>
              <a:ext cx="333375" cy="111125"/>
            </a:xfrm>
            <a:custGeom>
              <a:avLst/>
              <a:gdLst>
                <a:gd name="T0" fmla="*/ 0 w 12"/>
                <a:gd name="T1" fmla="*/ 4 h 4"/>
                <a:gd name="T2" fmla="*/ 12 w 12"/>
                <a:gd name="T3" fmla="*/ 4 h 4"/>
                <a:gd name="T4" fmla="*/ 12 w 12"/>
                <a:gd name="T5" fmla="*/ 3 h 4"/>
                <a:gd name="T6" fmla="*/ 10 w 12"/>
                <a:gd name="T7" fmla="*/ 1 h 4"/>
                <a:gd name="T8" fmla="*/ 10 w 12"/>
                <a:gd name="T9" fmla="*/ 1 h 4"/>
                <a:gd name="T10" fmla="*/ 9 w 12"/>
                <a:gd name="T11" fmla="*/ 0 h 4"/>
                <a:gd name="T12" fmla="*/ 9 w 12"/>
                <a:gd name="T13" fmla="*/ 0 h 4"/>
                <a:gd name="T14" fmla="*/ 0 w 12"/>
                <a:gd name="T15" fmla="*/ 0 h 4"/>
                <a:gd name="T16" fmla="*/ 0 w 12"/>
                <a:gd name="T17" fmla="*/ 1 h 4"/>
                <a:gd name="T18" fmla="*/ 0 w 12"/>
                <a:gd name="T19" fmla="*/ 2 h 4"/>
                <a:gd name="T20" fmla="*/ 0 w 12"/>
                <a:gd name="T21" fmla="*/ 4 h 4"/>
                <a:gd name="T22" fmla="*/ 4 w 12"/>
                <a:gd name="T23" fmla="*/ 1 h 4"/>
                <a:gd name="T24" fmla="*/ 7 w 12"/>
                <a:gd name="T25" fmla="*/ 1 h 4"/>
                <a:gd name="T26" fmla="*/ 8 w 12"/>
                <a:gd name="T27" fmla="*/ 2 h 4"/>
                <a:gd name="T28" fmla="*/ 7 w 12"/>
                <a:gd name="T29" fmla="*/ 2 h 4"/>
                <a:gd name="T30" fmla="*/ 4 w 12"/>
                <a:gd name="T31" fmla="*/ 2 h 4"/>
                <a:gd name="T32" fmla="*/ 3 w 12"/>
                <a:gd name="T33" fmla="*/ 2 h 4"/>
                <a:gd name="T34" fmla="*/ 4 w 12"/>
                <a:gd name="T35" fmla="*/ 1 h 4"/>
                <a:gd name="T36" fmla="*/ 2 w 12"/>
                <a:gd name="T37" fmla="*/ 1 h 4"/>
                <a:gd name="T38" fmla="*/ 3 w 12"/>
                <a:gd name="T39" fmla="*/ 2 h 4"/>
                <a:gd name="T40" fmla="*/ 2 w 12"/>
                <a:gd name="T41" fmla="*/ 2 h 4"/>
                <a:gd name="T42" fmla="*/ 2 w 12"/>
                <a:gd name="T43" fmla="*/ 2 h 4"/>
                <a:gd name="T44" fmla="*/ 2 w 12"/>
                <a:gd name="T4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" h="4">
                  <a:moveTo>
                    <a:pt x="0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4" y="1"/>
                  </a:cubicBezTo>
                  <a:close/>
                  <a:moveTo>
                    <a:pt x="2" y="1"/>
                  </a:move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1" name="Freeform 190"/>
            <p:cNvSpPr>
              <a:spLocks noEditPoints="1"/>
            </p:cNvSpPr>
            <p:nvPr/>
          </p:nvSpPr>
          <p:spPr bwMode="auto">
            <a:xfrm>
              <a:off x="8712201" y="3873501"/>
              <a:ext cx="415925" cy="111125"/>
            </a:xfrm>
            <a:custGeom>
              <a:avLst/>
              <a:gdLst>
                <a:gd name="T0" fmla="*/ 0 w 15"/>
                <a:gd name="T1" fmla="*/ 4 h 4"/>
                <a:gd name="T2" fmla="*/ 15 w 15"/>
                <a:gd name="T3" fmla="*/ 4 h 4"/>
                <a:gd name="T4" fmla="*/ 15 w 15"/>
                <a:gd name="T5" fmla="*/ 3 h 4"/>
                <a:gd name="T6" fmla="*/ 14 w 15"/>
                <a:gd name="T7" fmla="*/ 3 h 4"/>
                <a:gd name="T8" fmla="*/ 12 w 15"/>
                <a:gd name="T9" fmla="*/ 1 h 4"/>
                <a:gd name="T10" fmla="*/ 0 w 15"/>
                <a:gd name="T11" fmla="*/ 1 h 4"/>
                <a:gd name="T12" fmla="*/ 0 w 15"/>
                <a:gd name="T13" fmla="*/ 1 h 4"/>
                <a:gd name="T14" fmla="*/ 0 w 15"/>
                <a:gd name="T15" fmla="*/ 2 h 4"/>
                <a:gd name="T16" fmla="*/ 0 w 15"/>
                <a:gd name="T17" fmla="*/ 4 h 4"/>
                <a:gd name="T18" fmla="*/ 4 w 15"/>
                <a:gd name="T19" fmla="*/ 2 h 4"/>
                <a:gd name="T20" fmla="*/ 7 w 15"/>
                <a:gd name="T21" fmla="*/ 2 h 4"/>
                <a:gd name="T22" fmla="*/ 8 w 15"/>
                <a:gd name="T23" fmla="*/ 2 h 4"/>
                <a:gd name="T24" fmla="*/ 7 w 15"/>
                <a:gd name="T25" fmla="*/ 2 h 4"/>
                <a:gd name="T26" fmla="*/ 4 w 15"/>
                <a:gd name="T27" fmla="*/ 2 h 4"/>
                <a:gd name="T28" fmla="*/ 3 w 15"/>
                <a:gd name="T29" fmla="*/ 2 h 4"/>
                <a:gd name="T30" fmla="*/ 4 w 15"/>
                <a:gd name="T31" fmla="*/ 2 h 4"/>
                <a:gd name="T32" fmla="*/ 2 w 15"/>
                <a:gd name="T33" fmla="*/ 2 h 4"/>
                <a:gd name="T34" fmla="*/ 2 w 15"/>
                <a:gd name="T35" fmla="*/ 2 h 4"/>
                <a:gd name="T36" fmla="*/ 2 w 15"/>
                <a:gd name="T37" fmla="*/ 3 h 4"/>
                <a:gd name="T38" fmla="*/ 2 w 15"/>
                <a:gd name="T39" fmla="*/ 2 h 4"/>
                <a:gd name="T40" fmla="*/ 2 w 15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4">
                  <a:moveTo>
                    <a:pt x="0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2" y="2"/>
                    <a:pt x="1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2" name="Freeform 191"/>
            <p:cNvSpPr>
              <a:spLocks noEditPoints="1"/>
            </p:cNvSpPr>
            <p:nvPr/>
          </p:nvSpPr>
          <p:spPr bwMode="auto">
            <a:xfrm>
              <a:off x="8990014" y="3595688"/>
              <a:ext cx="388938" cy="333375"/>
            </a:xfrm>
            <a:custGeom>
              <a:avLst/>
              <a:gdLst>
                <a:gd name="T0" fmla="*/ 13 w 14"/>
                <a:gd name="T1" fmla="*/ 0 h 12"/>
                <a:gd name="T2" fmla="*/ 4 w 14"/>
                <a:gd name="T3" fmla="*/ 0 h 12"/>
                <a:gd name="T4" fmla="*/ 2 w 14"/>
                <a:gd name="T5" fmla="*/ 2 h 12"/>
                <a:gd name="T6" fmla="*/ 2 w 14"/>
                <a:gd name="T7" fmla="*/ 4 h 12"/>
                <a:gd name="T8" fmla="*/ 0 w 14"/>
                <a:gd name="T9" fmla="*/ 5 h 12"/>
                <a:gd name="T10" fmla="*/ 0 w 14"/>
                <a:gd name="T11" fmla="*/ 5 h 12"/>
                <a:gd name="T12" fmla="*/ 0 w 14"/>
                <a:gd name="T13" fmla="*/ 6 h 12"/>
                <a:gd name="T14" fmla="*/ 0 w 14"/>
                <a:gd name="T15" fmla="*/ 7 h 12"/>
                <a:gd name="T16" fmla="*/ 0 w 14"/>
                <a:gd name="T17" fmla="*/ 7 h 12"/>
                <a:gd name="T18" fmla="*/ 2 w 14"/>
                <a:gd name="T19" fmla="*/ 8 h 12"/>
                <a:gd name="T20" fmla="*/ 2 w 14"/>
                <a:gd name="T21" fmla="*/ 10 h 12"/>
                <a:gd name="T22" fmla="*/ 4 w 14"/>
                <a:gd name="T23" fmla="*/ 12 h 12"/>
                <a:gd name="T24" fmla="*/ 13 w 14"/>
                <a:gd name="T25" fmla="*/ 12 h 12"/>
                <a:gd name="T26" fmla="*/ 14 w 14"/>
                <a:gd name="T27" fmla="*/ 10 h 12"/>
                <a:gd name="T28" fmla="*/ 14 w 14"/>
                <a:gd name="T29" fmla="*/ 2 h 12"/>
                <a:gd name="T30" fmla="*/ 13 w 14"/>
                <a:gd name="T31" fmla="*/ 0 h 12"/>
                <a:gd name="T32" fmla="*/ 13 w 14"/>
                <a:gd name="T33" fmla="*/ 10 h 12"/>
                <a:gd name="T34" fmla="*/ 13 w 14"/>
                <a:gd name="T35" fmla="*/ 11 h 12"/>
                <a:gd name="T36" fmla="*/ 4 w 14"/>
                <a:gd name="T37" fmla="*/ 11 h 12"/>
                <a:gd name="T38" fmla="*/ 4 w 14"/>
                <a:gd name="T39" fmla="*/ 10 h 12"/>
                <a:gd name="T40" fmla="*/ 4 w 14"/>
                <a:gd name="T41" fmla="*/ 8 h 12"/>
                <a:gd name="T42" fmla="*/ 3 w 14"/>
                <a:gd name="T43" fmla="*/ 7 h 12"/>
                <a:gd name="T44" fmla="*/ 1 w 14"/>
                <a:gd name="T45" fmla="*/ 6 h 12"/>
                <a:gd name="T46" fmla="*/ 3 w 14"/>
                <a:gd name="T47" fmla="*/ 5 h 12"/>
                <a:gd name="T48" fmla="*/ 4 w 14"/>
                <a:gd name="T49" fmla="*/ 4 h 12"/>
                <a:gd name="T50" fmla="*/ 4 w 14"/>
                <a:gd name="T51" fmla="*/ 2 h 12"/>
                <a:gd name="T52" fmla="*/ 4 w 14"/>
                <a:gd name="T53" fmla="*/ 1 h 12"/>
                <a:gd name="T54" fmla="*/ 13 w 14"/>
                <a:gd name="T55" fmla="*/ 1 h 12"/>
                <a:gd name="T56" fmla="*/ 13 w 14"/>
                <a:gd name="T57" fmla="*/ 2 h 12"/>
                <a:gd name="T58" fmla="*/ 13 w 14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3" y="0"/>
                  </a:cubicBezTo>
                  <a:close/>
                  <a:moveTo>
                    <a:pt x="13" y="10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3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3" name="Freeform 192"/>
            <p:cNvSpPr>
              <a:spLocks/>
            </p:cNvSpPr>
            <p:nvPr/>
          </p:nvSpPr>
          <p:spPr bwMode="auto">
            <a:xfrm>
              <a:off x="9183689" y="3733801"/>
              <a:ext cx="55563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4" name="Freeform 193"/>
            <p:cNvSpPr>
              <a:spLocks/>
            </p:cNvSpPr>
            <p:nvPr/>
          </p:nvSpPr>
          <p:spPr bwMode="auto">
            <a:xfrm>
              <a:off x="9101139" y="3733801"/>
              <a:ext cx="82550" cy="5556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5" name="Freeform 194"/>
            <p:cNvSpPr>
              <a:spLocks/>
            </p:cNvSpPr>
            <p:nvPr/>
          </p:nvSpPr>
          <p:spPr bwMode="auto">
            <a:xfrm>
              <a:off x="9267826" y="3733801"/>
              <a:ext cx="55563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09" name="Freeform 308"/>
            <p:cNvSpPr>
              <a:spLocks noEditPoints="1"/>
            </p:cNvSpPr>
            <p:nvPr/>
          </p:nvSpPr>
          <p:spPr bwMode="auto">
            <a:xfrm>
              <a:off x="8685214" y="3984626"/>
              <a:ext cx="442913" cy="82550"/>
            </a:xfrm>
            <a:custGeom>
              <a:avLst/>
              <a:gdLst>
                <a:gd name="T0" fmla="*/ 16 w 16"/>
                <a:gd name="T1" fmla="*/ 1 h 3"/>
                <a:gd name="T2" fmla="*/ 1 w 16"/>
                <a:gd name="T3" fmla="*/ 1 h 3"/>
                <a:gd name="T4" fmla="*/ 0 w 16"/>
                <a:gd name="T5" fmla="*/ 0 h 3"/>
                <a:gd name="T6" fmla="*/ 0 w 16"/>
                <a:gd name="T7" fmla="*/ 2 h 3"/>
                <a:gd name="T8" fmla="*/ 1 w 16"/>
                <a:gd name="T9" fmla="*/ 3 h 3"/>
                <a:gd name="T10" fmla="*/ 16 w 16"/>
                <a:gd name="T11" fmla="*/ 3 h 3"/>
                <a:gd name="T12" fmla="*/ 16 w 16"/>
                <a:gd name="T13" fmla="*/ 2 h 3"/>
                <a:gd name="T14" fmla="*/ 16 w 16"/>
                <a:gd name="T15" fmla="*/ 0 h 3"/>
                <a:gd name="T16" fmla="*/ 16 w 16"/>
                <a:gd name="T17" fmla="*/ 1 h 3"/>
                <a:gd name="T18" fmla="*/ 3 w 16"/>
                <a:gd name="T19" fmla="*/ 2 h 3"/>
                <a:gd name="T20" fmla="*/ 3 w 16"/>
                <a:gd name="T21" fmla="*/ 2 h 3"/>
                <a:gd name="T22" fmla="*/ 3 w 16"/>
                <a:gd name="T23" fmla="*/ 1 h 3"/>
                <a:gd name="T24" fmla="*/ 3 w 16"/>
                <a:gd name="T25" fmla="*/ 2 h 3"/>
                <a:gd name="T26" fmla="*/ 3 w 16"/>
                <a:gd name="T27" fmla="*/ 2 h 3"/>
                <a:gd name="T28" fmla="*/ 8 w 16"/>
                <a:gd name="T29" fmla="*/ 2 h 3"/>
                <a:gd name="T30" fmla="*/ 4 w 16"/>
                <a:gd name="T31" fmla="*/ 2 h 3"/>
                <a:gd name="T32" fmla="*/ 4 w 16"/>
                <a:gd name="T33" fmla="*/ 2 h 3"/>
                <a:gd name="T34" fmla="*/ 4 w 16"/>
                <a:gd name="T35" fmla="*/ 2 h 3"/>
                <a:gd name="T36" fmla="*/ 8 w 16"/>
                <a:gd name="T37" fmla="*/ 2 h 3"/>
                <a:gd name="T38" fmla="*/ 8 w 16"/>
                <a:gd name="T39" fmla="*/ 2 h 3"/>
                <a:gd name="T40" fmla="*/ 8 w 16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3">
                  <a:moveTo>
                    <a:pt x="16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8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0" name="Freeform 309"/>
            <p:cNvSpPr>
              <a:spLocks/>
            </p:cNvSpPr>
            <p:nvPr/>
          </p:nvSpPr>
          <p:spPr bwMode="auto">
            <a:xfrm>
              <a:off x="8712201" y="3678238"/>
              <a:ext cx="333375" cy="55563"/>
            </a:xfrm>
            <a:custGeom>
              <a:avLst/>
              <a:gdLst>
                <a:gd name="T0" fmla="*/ 10 w 12"/>
                <a:gd name="T1" fmla="*/ 2 h 2"/>
                <a:gd name="T2" fmla="*/ 10 w 12"/>
                <a:gd name="T3" fmla="*/ 2 h 2"/>
                <a:gd name="T4" fmla="*/ 12 w 12"/>
                <a:gd name="T5" fmla="*/ 0 h 2"/>
                <a:gd name="T6" fmla="*/ 12 w 12"/>
                <a:gd name="T7" fmla="*/ 0 h 2"/>
                <a:gd name="T8" fmla="*/ 2 w 12"/>
                <a:gd name="T9" fmla="*/ 0 h 2"/>
                <a:gd name="T10" fmla="*/ 0 w 12"/>
                <a:gd name="T11" fmla="*/ 2 h 2"/>
                <a:gd name="T12" fmla="*/ 9 w 12"/>
                <a:gd name="T13" fmla="*/ 2 h 2"/>
                <a:gd name="T14" fmla="*/ 10 w 12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1" name="Freeform 310"/>
            <p:cNvSpPr>
              <a:spLocks noEditPoints="1"/>
            </p:cNvSpPr>
            <p:nvPr/>
          </p:nvSpPr>
          <p:spPr bwMode="auto">
            <a:xfrm>
              <a:off x="8685214" y="3762376"/>
              <a:ext cx="360363" cy="111125"/>
            </a:xfrm>
            <a:custGeom>
              <a:avLst/>
              <a:gdLst>
                <a:gd name="T0" fmla="*/ 1 w 13"/>
                <a:gd name="T1" fmla="*/ 4 h 4"/>
                <a:gd name="T2" fmla="*/ 13 w 13"/>
                <a:gd name="T3" fmla="*/ 4 h 4"/>
                <a:gd name="T4" fmla="*/ 13 w 13"/>
                <a:gd name="T5" fmla="*/ 3 h 4"/>
                <a:gd name="T6" fmla="*/ 11 w 13"/>
                <a:gd name="T7" fmla="*/ 1 h 4"/>
                <a:gd name="T8" fmla="*/ 11 w 13"/>
                <a:gd name="T9" fmla="*/ 1 h 4"/>
                <a:gd name="T10" fmla="*/ 10 w 13"/>
                <a:gd name="T11" fmla="*/ 0 h 4"/>
                <a:gd name="T12" fmla="*/ 10 w 13"/>
                <a:gd name="T13" fmla="*/ 0 h 4"/>
                <a:gd name="T14" fmla="*/ 1 w 13"/>
                <a:gd name="T15" fmla="*/ 0 h 4"/>
                <a:gd name="T16" fmla="*/ 0 w 13"/>
                <a:gd name="T17" fmla="*/ 0 h 4"/>
                <a:gd name="T18" fmla="*/ 0 w 13"/>
                <a:gd name="T19" fmla="*/ 2 h 4"/>
                <a:gd name="T20" fmla="*/ 1 w 13"/>
                <a:gd name="T21" fmla="*/ 4 h 4"/>
                <a:gd name="T22" fmla="*/ 4 w 13"/>
                <a:gd name="T23" fmla="*/ 1 h 4"/>
                <a:gd name="T24" fmla="*/ 8 w 13"/>
                <a:gd name="T25" fmla="*/ 1 h 4"/>
                <a:gd name="T26" fmla="*/ 9 w 13"/>
                <a:gd name="T27" fmla="*/ 2 h 4"/>
                <a:gd name="T28" fmla="*/ 8 w 13"/>
                <a:gd name="T29" fmla="*/ 2 h 4"/>
                <a:gd name="T30" fmla="*/ 4 w 13"/>
                <a:gd name="T31" fmla="*/ 2 h 4"/>
                <a:gd name="T32" fmla="*/ 4 w 13"/>
                <a:gd name="T33" fmla="*/ 2 h 4"/>
                <a:gd name="T34" fmla="*/ 4 w 13"/>
                <a:gd name="T35" fmla="*/ 1 h 4"/>
                <a:gd name="T36" fmla="*/ 3 w 13"/>
                <a:gd name="T37" fmla="*/ 1 h 4"/>
                <a:gd name="T38" fmla="*/ 3 w 13"/>
                <a:gd name="T39" fmla="*/ 2 h 4"/>
                <a:gd name="T40" fmla="*/ 3 w 13"/>
                <a:gd name="T41" fmla="*/ 2 h 4"/>
                <a:gd name="T42" fmla="*/ 3 w 13"/>
                <a:gd name="T43" fmla="*/ 2 h 4"/>
                <a:gd name="T44" fmla="*/ 3 w 13"/>
                <a:gd name="T4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4">
                  <a:moveTo>
                    <a:pt x="1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4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2" name="Freeform 311"/>
            <p:cNvSpPr>
              <a:spLocks noEditPoints="1"/>
            </p:cNvSpPr>
            <p:nvPr/>
          </p:nvSpPr>
          <p:spPr bwMode="auto">
            <a:xfrm>
              <a:off x="8685214" y="3873501"/>
              <a:ext cx="442913" cy="111125"/>
            </a:xfrm>
            <a:custGeom>
              <a:avLst/>
              <a:gdLst>
                <a:gd name="T0" fmla="*/ 1 w 16"/>
                <a:gd name="T1" fmla="*/ 4 h 4"/>
                <a:gd name="T2" fmla="*/ 16 w 16"/>
                <a:gd name="T3" fmla="*/ 4 h 4"/>
                <a:gd name="T4" fmla="*/ 16 w 16"/>
                <a:gd name="T5" fmla="*/ 2 h 4"/>
                <a:gd name="T6" fmla="*/ 15 w 16"/>
                <a:gd name="T7" fmla="*/ 2 h 4"/>
                <a:gd name="T8" fmla="*/ 13 w 16"/>
                <a:gd name="T9" fmla="*/ 0 h 4"/>
                <a:gd name="T10" fmla="*/ 1 w 16"/>
                <a:gd name="T11" fmla="*/ 0 h 4"/>
                <a:gd name="T12" fmla="*/ 0 w 16"/>
                <a:gd name="T13" fmla="*/ 0 h 4"/>
                <a:gd name="T14" fmla="*/ 0 w 16"/>
                <a:gd name="T15" fmla="*/ 2 h 4"/>
                <a:gd name="T16" fmla="*/ 1 w 16"/>
                <a:gd name="T17" fmla="*/ 4 h 4"/>
                <a:gd name="T18" fmla="*/ 4 w 16"/>
                <a:gd name="T19" fmla="*/ 2 h 4"/>
                <a:gd name="T20" fmla="*/ 8 w 16"/>
                <a:gd name="T21" fmla="*/ 2 h 4"/>
                <a:gd name="T22" fmla="*/ 8 w 16"/>
                <a:gd name="T23" fmla="*/ 2 h 4"/>
                <a:gd name="T24" fmla="*/ 8 w 16"/>
                <a:gd name="T25" fmla="*/ 2 h 4"/>
                <a:gd name="T26" fmla="*/ 4 w 16"/>
                <a:gd name="T27" fmla="*/ 2 h 4"/>
                <a:gd name="T28" fmla="*/ 4 w 16"/>
                <a:gd name="T29" fmla="*/ 2 h 4"/>
                <a:gd name="T30" fmla="*/ 4 w 16"/>
                <a:gd name="T31" fmla="*/ 2 h 4"/>
                <a:gd name="T32" fmla="*/ 3 w 16"/>
                <a:gd name="T33" fmla="*/ 2 h 4"/>
                <a:gd name="T34" fmla="*/ 3 w 16"/>
                <a:gd name="T35" fmla="*/ 2 h 4"/>
                <a:gd name="T36" fmla="*/ 3 w 16"/>
                <a:gd name="T37" fmla="*/ 2 h 4"/>
                <a:gd name="T38" fmla="*/ 3 w 16"/>
                <a:gd name="T39" fmla="*/ 2 h 4"/>
                <a:gd name="T40" fmla="*/ 3 w 16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" h="4">
                  <a:moveTo>
                    <a:pt x="1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3" y="2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3" name="Freeform 312"/>
            <p:cNvSpPr>
              <a:spLocks noEditPoints="1"/>
            </p:cNvSpPr>
            <p:nvPr/>
          </p:nvSpPr>
          <p:spPr bwMode="auto">
            <a:xfrm>
              <a:off x="8990014" y="3595688"/>
              <a:ext cx="388938" cy="333375"/>
            </a:xfrm>
            <a:custGeom>
              <a:avLst/>
              <a:gdLst>
                <a:gd name="T0" fmla="*/ 12 w 14"/>
                <a:gd name="T1" fmla="*/ 0 h 12"/>
                <a:gd name="T2" fmla="*/ 4 w 14"/>
                <a:gd name="T3" fmla="*/ 0 h 12"/>
                <a:gd name="T4" fmla="*/ 2 w 14"/>
                <a:gd name="T5" fmla="*/ 2 h 12"/>
                <a:gd name="T6" fmla="*/ 2 w 14"/>
                <a:gd name="T7" fmla="*/ 4 h 12"/>
                <a:gd name="T8" fmla="*/ 0 w 14"/>
                <a:gd name="T9" fmla="*/ 5 h 12"/>
                <a:gd name="T10" fmla="*/ 0 w 14"/>
                <a:gd name="T11" fmla="*/ 5 h 12"/>
                <a:gd name="T12" fmla="*/ 0 w 14"/>
                <a:gd name="T13" fmla="*/ 6 h 12"/>
                <a:gd name="T14" fmla="*/ 0 w 14"/>
                <a:gd name="T15" fmla="*/ 7 h 12"/>
                <a:gd name="T16" fmla="*/ 0 w 14"/>
                <a:gd name="T17" fmla="*/ 7 h 12"/>
                <a:gd name="T18" fmla="*/ 2 w 14"/>
                <a:gd name="T19" fmla="*/ 8 h 12"/>
                <a:gd name="T20" fmla="*/ 2 w 14"/>
                <a:gd name="T21" fmla="*/ 10 h 12"/>
                <a:gd name="T22" fmla="*/ 4 w 14"/>
                <a:gd name="T23" fmla="*/ 12 h 12"/>
                <a:gd name="T24" fmla="*/ 12 w 14"/>
                <a:gd name="T25" fmla="*/ 12 h 12"/>
                <a:gd name="T26" fmla="*/ 14 w 14"/>
                <a:gd name="T27" fmla="*/ 10 h 12"/>
                <a:gd name="T28" fmla="*/ 14 w 14"/>
                <a:gd name="T29" fmla="*/ 2 h 12"/>
                <a:gd name="T30" fmla="*/ 12 w 14"/>
                <a:gd name="T31" fmla="*/ 0 h 12"/>
                <a:gd name="T32" fmla="*/ 13 w 14"/>
                <a:gd name="T33" fmla="*/ 10 h 12"/>
                <a:gd name="T34" fmla="*/ 12 w 14"/>
                <a:gd name="T35" fmla="*/ 11 h 12"/>
                <a:gd name="T36" fmla="*/ 4 w 14"/>
                <a:gd name="T37" fmla="*/ 11 h 12"/>
                <a:gd name="T38" fmla="*/ 4 w 14"/>
                <a:gd name="T39" fmla="*/ 10 h 12"/>
                <a:gd name="T40" fmla="*/ 4 w 14"/>
                <a:gd name="T41" fmla="*/ 8 h 12"/>
                <a:gd name="T42" fmla="*/ 3 w 14"/>
                <a:gd name="T43" fmla="*/ 7 h 12"/>
                <a:gd name="T44" fmla="*/ 1 w 14"/>
                <a:gd name="T45" fmla="*/ 6 h 12"/>
                <a:gd name="T46" fmla="*/ 3 w 14"/>
                <a:gd name="T47" fmla="*/ 5 h 12"/>
                <a:gd name="T48" fmla="*/ 4 w 14"/>
                <a:gd name="T49" fmla="*/ 4 h 12"/>
                <a:gd name="T50" fmla="*/ 4 w 14"/>
                <a:gd name="T51" fmla="*/ 2 h 12"/>
                <a:gd name="T52" fmla="*/ 4 w 14"/>
                <a:gd name="T53" fmla="*/ 1 h 12"/>
                <a:gd name="T54" fmla="*/ 12 w 14"/>
                <a:gd name="T55" fmla="*/ 1 h 12"/>
                <a:gd name="T56" fmla="*/ 13 w 14"/>
                <a:gd name="T57" fmla="*/ 2 h 12"/>
                <a:gd name="T58" fmla="*/ 13 w 14"/>
                <a:gd name="T5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" h="12">
                  <a:moveTo>
                    <a:pt x="1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lose/>
                  <a:moveTo>
                    <a:pt x="13" y="10"/>
                  </a:moveTo>
                  <a:cubicBezTo>
                    <a:pt x="13" y="10"/>
                    <a:pt x="13" y="11"/>
                    <a:pt x="1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2"/>
                  </a:cubicBezTo>
                  <a:lnTo>
                    <a:pt x="1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4" name="Freeform 313"/>
            <p:cNvSpPr>
              <a:spLocks/>
            </p:cNvSpPr>
            <p:nvPr/>
          </p:nvSpPr>
          <p:spPr bwMode="auto">
            <a:xfrm>
              <a:off x="9183689" y="3733801"/>
              <a:ext cx="55563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5" name="Freeform 314"/>
            <p:cNvSpPr>
              <a:spLocks/>
            </p:cNvSpPr>
            <p:nvPr/>
          </p:nvSpPr>
          <p:spPr bwMode="auto">
            <a:xfrm>
              <a:off x="9101139" y="3733801"/>
              <a:ext cx="82550" cy="55563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2 w 3"/>
                <a:gd name="T5" fmla="*/ 2 h 2"/>
                <a:gd name="T6" fmla="*/ 2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6" name="Freeform 315"/>
            <p:cNvSpPr>
              <a:spLocks/>
            </p:cNvSpPr>
            <p:nvPr/>
          </p:nvSpPr>
          <p:spPr bwMode="auto">
            <a:xfrm>
              <a:off x="9267826" y="3733801"/>
              <a:ext cx="55563" cy="555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0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3" name="组合 682"/>
          <p:cNvGrpSpPr/>
          <p:nvPr/>
        </p:nvGrpSpPr>
        <p:grpSpPr>
          <a:xfrm>
            <a:off x="8100939" y="2790032"/>
            <a:ext cx="666750" cy="473075"/>
            <a:chOff x="7713664" y="2651126"/>
            <a:chExt cx="666750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6" name="Freeform 195"/>
            <p:cNvSpPr>
              <a:spLocks noEditPoints="1"/>
            </p:cNvSpPr>
            <p:nvPr/>
          </p:nvSpPr>
          <p:spPr bwMode="auto">
            <a:xfrm>
              <a:off x="7797801" y="2651126"/>
              <a:ext cx="582613" cy="388938"/>
            </a:xfrm>
            <a:custGeom>
              <a:avLst/>
              <a:gdLst>
                <a:gd name="T0" fmla="*/ 20 w 21"/>
                <a:gd name="T1" fmla="*/ 0 h 14"/>
                <a:gd name="T2" fmla="*/ 1 w 21"/>
                <a:gd name="T3" fmla="*/ 0 h 14"/>
                <a:gd name="T4" fmla="*/ 0 w 21"/>
                <a:gd name="T5" fmla="*/ 1 h 14"/>
                <a:gd name="T6" fmla="*/ 0 w 21"/>
                <a:gd name="T7" fmla="*/ 6 h 14"/>
                <a:gd name="T8" fmla="*/ 1 w 21"/>
                <a:gd name="T9" fmla="*/ 6 h 14"/>
                <a:gd name="T10" fmla="*/ 1 w 21"/>
                <a:gd name="T11" fmla="*/ 5 h 14"/>
                <a:gd name="T12" fmla="*/ 1 w 21"/>
                <a:gd name="T13" fmla="*/ 5 h 14"/>
                <a:gd name="T14" fmla="*/ 1 w 21"/>
                <a:gd name="T15" fmla="*/ 4 h 14"/>
                <a:gd name="T16" fmla="*/ 2 w 21"/>
                <a:gd name="T17" fmla="*/ 4 h 14"/>
                <a:gd name="T18" fmla="*/ 2 w 21"/>
                <a:gd name="T19" fmla="*/ 3 h 14"/>
                <a:gd name="T20" fmla="*/ 2 w 21"/>
                <a:gd name="T21" fmla="*/ 3 h 14"/>
                <a:gd name="T22" fmla="*/ 2 w 21"/>
                <a:gd name="T23" fmla="*/ 3 h 14"/>
                <a:gd name="T24" fmla="*/ 4 w 21"/>
                <a:gd name="T25" fmla="*/ 3 h 14"/>
                <a:gd name="T26" fmla="*/ 4 w 21"/>
                <a:gd name="T27" fmla="*/ 3 h 14"/>
                <a:gd name="T28" fmla="*/ 5 w 21"/>
                <a:gd name="T29" fmla="*/ 3 h 14"/>
                <a:gd name="T30" fmla="*/ 5 w 21"/>
                <a:gd name="T31" fmla="*/ 3 h 14"/>
                <a:gd name="T32" fmla="*/ 19 w 21"/>
                <a:gd name="T33" fmla="*/ 3 h 14"/>
                <a:gd name="T34" fmla="*/ 19 w 21"/>
                <a:gd name="T35" fmla="*/ 12 h 14"/>
                <a:gd name="T36" fmla="*/ 11 w 21"/>
                <a:gd name="T37" fmla="*/ 12 h 14"/>
                <a:gd name="T38" fmla="*/ 11 w 21"/>
                <a:gd name="T39" fmla="*/ 12 h 14"/>
                <a:gd name="T40" fmla="*/ 11 w 21"/>
                <a:gd name="T41" fmla="*/ 12 h 14"/>
                <a:gd name="T42" fmla="*/ 11 w 21"/>
                <a:gd name="T43" fmla="*/ 12 h 14"/>
                <a:gd name="T44" fmla="*/ 10 w 21"/>
                <a:gd name="T45" fmla="*/ 12 h 14"/>
                <a:gd name="T46" fmla="*/ 10 w 21"/>
                <a:gd name="T47" fmla="*/ 13 h 14"/>
                <a:gd name="T48" fmla="*/ 11 w 21"/>
                <a:gd name="T49" fmla="*/ 13 h 14"/>
                <a:gd name="T50" fmla="*/ 11 w 21"/>
                <a:gd name="T51" fmla="*/ 14 h 14"/>
                <a:gd name="T52" fmla="*/ 20 w 21"/>
                <a:gd name="T53" fmla="*/ 14 h 14"/>
                <a:gd name="T54" fmla="*/ 21 w 21"/>
                <a:gd name="T55" fmla="*/ 13 h 14"/>
                <a:gd name="T56" fmla="*/ 21 w 21"/>
                <a:gd name="T57" fmla="*/ 1 h 14"/>
                <a:gd name="T58" fmla="*/ 20 w 21"/>
                <a:gd name="T59" fmla="*/ 0 h 14"/>
                <a:gd name="T60" fmla="*/ 3 w 21"/>
                <a:gd name="T61" fmla="*/ 2 h 14"/>
                <a:gd name="T62" fmla="*/ 2 w 21"/>
                <a:gd name="T63" fmla="*/ 1 h 14"/>
                <a:gd name="T64" fmla="*/ 3 w 21"/>
                <a:gd name="T65" fmla="*/ 1 h 14"/>
                <a:gd name="T66" fmla="*/ 3 w 21"/>
                <a:gd name="T67" fmla="*/ 1 h 14"/>
                <a:gd name="T68" fmla="*/ 3 w 21"/>
                <a:gd name="T69" fmla="*/ 2 h 14"/>
                <a:gd name="T70" fmla="*/ 5 w 21"/>
                <a:gd name="T71" fmla="*/ 2 h 14"/>
                <a:gd name="T72" fmla="*/ 4 w 21"/>
                <a:gd name="T73" fmla="*/ 1 h 14"/>
                <a:gd name="T74" fmla="*/ 5 w 21"/>
                <a:gd name="T75" fmla="*/ 1 h 14"/>
                <a:gd name="T76" fmla="*/ 5 w 21"/>
                <a:gd name="T77" fmla="*/ 1 h 14"/>
                <a:gd name="T78" fmla="*/ 5 w 21"/>
                <a:gd name="T79" fmla="*/ 2 h 14"/>
                <a:gd name="T80" fmla="*/ 6 w 21"/>
                <a:gd name="T81" fmla="*/ 2 h 14"/>
                <a:gd name="T82" fmla="*/ 6 w 21"/>
                <a:gd name="T83" fmla="*/ 1 h 14"/>
                <a:gd name="T84" fmla="*/ 6 w 21"/>
                <a:gd name="T85" fmla="*/ 1 h 14"/>
                <a:gd name="T86" fmla="*/ 7 w 21"/>
                <a:gd name="T87" fmla="*/ 1 h 14"/>
                <a:gd name="T88" fmla="*/ 6 w 21"/>
                <a:gd name="T89" fmla="*/ 2 h 14"/>
                <a:gd name="T90" fmla="*/ 14 w 21"/>
                <a:gd name="T91" fmla="*/ 2 h 14"/>
                <a:gd name="T92" fmla="*/ 8 w 21"/>
                <a:gd name="T93" fmla="*/ 2 h 14"/>
                <a:gd name="T94" fmla="*/ 8 w 21"/>
                <a:gd name="T95" fmla="*/ 1 h 14"/>
                <a:gd name="T96" fmla="*/ 14 w 21"/>
                <a:gd name="T97" fmla="*/ 1 h 14"/>
                <a:gd name="T98" fmla="*/ 14 w 21"/>
                <a:gd name="T99" fmla="*/ 2 h 14"/>
                <a:gd name="T100" fmla="*/ 19 w 21"/>
                <a:gd name="T101" fmla="*/ 2 h 14"/>
                <a:gd name="T102" fmla="*/ 16 w 21"/>
                <a:gd name="T103" fmla="*/ 2 h 14"/>
                <a:gd name="T104" fmla="*/ 16 w 21"/>
                <a:gd name="T105" fmla="*/ 1 h 14"/>
                <a:gd name="T106" fmla="*/ 19 w 21"/>
                <a:gd name="T107" fmla="*/ 1 h 14"/>
                <a:gd name="T108" fmla="*/ 19 w 21"/>
                <a:gd name="T10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1" y="13"/>
                    <a:pt x="21" y="1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20" y="0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5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6" y="2"/>
                  </a:cubicBezTo>
                  <a:close/>
                  <a:moveTo>
                    <a:pt x="1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4" y="1"/>
                    <a:pt x="14" y="1"/>
                    <a:pt x="14" y="1"/>
                  </a:cubicBezTo>
                  <a:lnTo>
                    <a:pt x="14" y="2"/>
                  </a:lnTo>
                  <a:close/>
                  <a:moveTo>
                    <a:pt x="19" y="2"/>
                  </a:move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1"/>
                    <a:pt x="19" y="1"/>
                    <a:pt x="19" y="1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7" name="Freeform 196"/>
            <p:cNvSpPr>
              <a:spLocks/>
            </p:cNvSpPr>
            <p:nvPr/>
          </p:nvSpPr>
          <p:spPr bwMode="auto">
            <a:xfrm>
              <a:off x="7935914" y="2762251"/>
              <a:ext cx="28575" cy="285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8" name="Freeform 197"/>
            <p:cNvSpPr>
              <a:spLocks/>
            </p:cNvSpPr>
            <p:nvPr/>
          </p:nvSpPr>
          <p:spPr bwMode="auto">
            <a:xfrm>
              <a:off x="8020051" y="2762251"/>
              <a:ext cx="249238" cy="222250"/>
            </a:xfrm>
            <a:custGeom>
              <a:avLst/>
              <a:gdLst>
                <a:gd name="T0" fmla="*/ 0 w 9"/>
                <a:gd name="T1" fmla="*/ 1 h 8"/>
                <a:gd name="T2" fmla="*/ 1 w 9"/>
                <a:gd name="T3" fmla="*/ 1 h 8"/>
                <a:gd name="T4" fmla="*/ 1 w 9"/>
                <a:gd name="T5" fmla="*/ 1 h 8"/>
                <a:gd name="T6" fmla="*/ 1 w 9"/>
                <a:gd name="T7" fmla="*/ 1 h 8"/>
                <a:gd name="T8" fmla="*/ 2 w 9"/>
                <a:gd name="T9" fmla="*/ 1 h 8"/>
                <a:gd name="T10" fmla="*/ 2 w 9"/>
                <a:gd name="T11" fmla="*/ 2 h 8"/>
                <a:gd name="T12" fmla="*/ 2 w 9"/>
                <a:gd name="T13" fmla="*/ 3 h 8"/>
                <a:gd name="T14" fmla="*/ 1 w 9"/>
                <a:gd name="T15" fmla="*/ 3 h 8"/>
                <a:gd name="T16" fmla="*/ 2 w 9"/>
                <a:gd name="T17" fmla="*/ 4 h 8"/>
                <a:gd name="T18" fmla="*/ 2 w 9"/>
                <a:gd name="T19" fmla="*/ 3 h 8"/>
                <a:gd name="T20" fmla="*/ 3 w 9"/>
                <a:gd name="T21" fmla="*/ 3 h 8"/>
                <a:gd name="T22" fmla="*/ 3 w 9"/>
                <a:gd name="T23" fmla="*/ 4 h 8"/>
                <a:gd name="T24" fmla="*/ 4 w 9"/>
                <a:gd name="T25" fmla="*/ 4 h 8"/>
                <a:gd name="T26" fmla="*/ 3 w 9"/>
                <a:gd name="T27" fmla="*/ 5 h 8"/>
                <a:gd name="T28" fmla="*/ 2 w 9"/>
                <a:gd name="T29" fmla="*/ 6 h 8"/>
                <a:gd name="T30" fmla="*/ 2 w 9"/>
                <a:gd name="T31" fmla="*/ 6 h 8"/>
                <a:gd name="T32" fmla="*/ 3 w 9"/>
                <a:gd name="T33" fmla="*/ 6 h 8"/>
                <a:gd name="T34" fmla="*/ 4 w 9"/>
                <a:gd name="T35" fmla="*/ 7 h 8"/>
                <a:gd name="T36" fmla="*/ 4 w 9"/>
                <a:gd name="T37" fmla="*/ 8 h 8"/>
                <a:gd name="T38" fmla="*/ 4 w 9"/>
                <a:gd name="T39" fmla="*/ 8 h 8"/>
                <a:gd name="T40" fmla="*/ 4 w 9"/>
                <a:gd name="T41" fmla="*/ 8 h 8"/>
                <a:gd name="T42" fmla="*/ 4 w 9"/>
                <a:gd name="T43" fmla="*/ 7 h 8"/>
                <a:gd name="T44" fmla="*/ 9 w 9"/>
                <a:gd name="T45" fmla="*/ 7 h 8"/>
                <a:gd name="T46" fmla="*/ 9 w 9"/>
                <a:gd name="T47" fmla="*/ 6 h 8"/>
                <a:gd name="T48" fmla="*/ 4 w 9"/>
                <a:gd name="T49" fmla="*/ 6 h 8"/>
                <a:gd name="T50" fmla="*/ 4 w 9"/>
                <a:gd name="T51" fmla="*/ 5 h 8"/>
                <a:gd name="T52" fmla="*/ 9 w 9"/>
                <a:gd name="T53" fmla="*/ 5 h 8"/>
                <a:gd name="T54" fmla="*/ 9 w 9"/>
                <a:gd name="T55" fmla="*/ 5 h 8"/>
                <a:gd name="T56" fmla="*/ 4 w 9"/>
                <a:gd name="T57" fmla="*/ 5 h 8"/>
                <a:gd name="T58" fmla="*/ 4 w 9"/>
                <a:gd name="T59" fmla="*/ 4 h 8"/>
                <a:gd name="T60" fmla="*/ 9 w 9"/>
                <a:gd name="T61" fmla="*/ 4 h 8"/>
                <a:gd name="T62" fmla="*/ 9 w 9"/>
                <a:gd name="T63" fmla="*/ 3 h 8"/>
                <a:gd name="T64" fmla="*/ 4 w 9"/>
                <a:gd name="T65" fmla="*/ 3 h 8"/>
                <a:gd name="T66" fmla="*/ 4 w 9"/>
                <a:gd name="T67" fmla="*/ 2 h 8"/>
                <a:gd name="T68" fmla="*/ 9 w 9"/>
                <a:gd name="T69" fmla="*/ 2 h 8"/>
                <a:gd name="T70" fmla="*/ 9 w 9"/>
                <a:gd name="T71" fmla="*/ 2 h 8"/>
                <a:gd name="T72" fmla="*/ 4 w 9"/>
                <a:gd name="T73" fmla="*/ 2 h 8"/>
                <a:gd name="T74" fmla="*/ 4 w 9"/>
                <a:gd name="T75" fmla="*/ 1 h 8"/>
                <a:gd name="T76" fmla="*/ 9 w 9"/>
                <a:gd name="T77" fmla="*/ 1 h 8"/>
                <a:gd name="T78" fmla="*/ 9 w 9"/>
                <a:gd name="T79" fmla="*/ 0 h 8"/>
                <a:gd name="T80" fmla="*/ 0 w 9"/>
                <a:gd name="T81" fmla="*/ 0 h 8"/>
                <a:gd name="T82" fmla="*/ 0 w 9"/>
                <a:gd name="T83" fmla="*/ 1 h 8"/>
                <a:gd name="T84" fmla="*/ 0 w 9"/>
                <a:gd name="T8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99" name="Freeform 198"/>
            <p:cNvSpPr>
              <a:spLocks noEditPoints="1"/>
            </p:cNvSpPr>
            <p:nvPr/>
          </p:nvSpPr>
          <p:spPr bwMode="auto">
            <a:xfrm>
              <a:off x="7713664" y="2762251"/>
              <a:ext cx="388938" cy="361950"/>
            </a:xfrm>
            <a:custGeom>
              <a:avLst/>
              <a:gdLst>
                <a:gd name="T0" fmla="*/ 13 w 14"/>
                <a:gd name="T1" fmla="*/ 6 h 13"/>
                <a:gd name="T2" fmla="*/ 13 w 14"/>
                <a:gd name="T3" fmla="*/ 5 h 13"/>
                <a:gd name="T4" fmla="*/ 14 w 14"/>
                <a:gd name="T5" fmla="*/ 5 h 13"/>
                <a:gd name="T6" fmla="*/ 13 w 14"/>
                <a:gd name="T7" fmla="*/ 4 h 13"/>
                <a:gd name="T8" fmla="*/ 12 w 14"/>
                <a:gd name="T9" fmla="*/ 3 h 13"/>
                <a:gd name="T10" fmla="*/ 13 w 14"/>
                <a:gd name="T11" fmla="*/ 2 h 13"/>
                <a:gd name="T12" fmla="*/ 12 w 14"/>
                <a:gd name="T13" fmla="*/ 2 h 13"/>
                <a:gd name="T14" fmla="*/ 11 w 14"/>
                <a:gd name="T15" fmla="*/ 2 h 13"/>
                <a:gd name="T16" fmla="*/ 10 w 14"/>
                <a:gd name="T17" fmla="*/ 1 h 13"/>
                <a:gd name="T18" fmla="*/ 10 w 14"/>
                <a:gd name="T19" fmla="*/ 0 h 13"/>
                <a:gd name="T20" fmla="*/ 9 w 14"/>
                <a:gd name="T21" fmla="*/ 1 h 13"/>
                <a:gd name="T22" fmla="*/ 8 w 14"/>
                <a:gd name="T23" fmla="*/ 1 h 13"/>
                <a:gd name="T24" fmla="*/ 8 w 14"/>
                <a:gd name="T25" fmla="*/ 0 h 13"/>
                <a:gd name="T26" fmla="*/ 7 w 14"/>
                <a:gd name="T27" fmla="*/ 1 h 13"/>
                <a:gd name="T28" fmla="*/ 6 w 14"/>
                <a:gd name="T29" fmla="*/ 1 h 13"/>
                <a:gd name="T30" fmla="*/ 5 w 14"/>
                <a:gd name="T31" fmla="*/ 0 h 13"/>
                <a:gd name="T32" fmla="*/ 4 w 14"/>
                <a:gd name="T33" fmla="*/ 1 h 13"/>
                <a:gd name="T34" fmla="*/ 4 w 14"/>
                <a:gd name="T35" fmla="*/ 2 h 13"/>
                <a:gd name="T36" fmla="*/ 3 w 14"/>
                <a:gd name="T37" fmla="*/ 2 h 13"/>
                <a:gd name="T38" fmla="*/ 2 w 14"/>
                <a:gd name="T39" fmla="*/ 2 h 13"/>
                <a:gd name="T40" fmla="*/ 3 w 14"/>
                <a:gd name="T41" fmla="*/ 3 h 13"/>
                <a:gd name="T42" fmla="*/ 2 w 14"/>
                <a:gd name="T43" fmla="*/ 4 h 13"/>
                <a:gd name="T44" fmla="*/ 1 w 14"/>
                <a:gd name="T45" fmla="*/ 4 h 13"/>
                <a:gd name="T46" fmla="*/ 2 w 14"/>
                <a:gd name="T47" fmla="*/ 5 h 13"/>
                <a:gd name="T48" fmla="*/ 2 w 14"/>
                <a:gd name="T49" fmla="*/ 6 h 13"/>
                <a:gd name="T50" fmla="*/ 1 w 14"/>
                <a:gd name="T51" fmla="*/ 7 h 13"/>
                <a:gd name="T52" fmla="*/ 1 w 14"/>
                <a:gd name="T53" fmla="*/ 8 h 13"/>
                <a:gd name="T54" fmla="*/ 2 w 14"/>
                <a:gd name="T55" fmla="*/ 8 h 13"/>
                <a:gd name="T56" fmla="*/ 2 w 14"/>
                <a:gd name="T57" fmla="*/ 9 h 13"/>
                <a:gd name="T58" fmla="*/ 2 w 14"/>
                <a:gd name="T59" fmla="*/ 10 h 13"/>
                <a:gd name="T60" fmla="*/ 3 w 14"/>
                <a:gd name="T61" fmla="*/ 10 h 13"/>
                <a:gd name="T62" fmla="*/ 3 w 14"/>
                <a:gd name="T63" fmla="*/ 10 h 13"/>
                <a:gd name="T64" fmla="*/ 3 w 14"/>
                <a:gd name="T65" fmla="*/ 12 h 13"/>
                <a:gd name="T66" fmla="*/ 4 w 14"/>
                <a:gd name="T67" fmla="*/ 11 h 13"/>
                <a:gd name="T68" fmla="*/ 5 w 14"/>
                <a:gd name="T69" fmla="*/ 12 h 13"/>
                <a:gd name="T70" fmla="*/ 6 w 14"/>
                <a:gd name="T71" fmla="*/ 13 h 13"/>
                <a:gd name="T72" fmla="*/ 7 w 14"/>
                <a:gd name="T73" fmla="*/ 12 h 13"/>
                <a:gd name="T74" fmla="*/ 7 w 14"/>
                <a:gd name="T75" fmla="*/ 12 h 13"/>
                <a:gd name="T76" fmla="*/ 8 w 14"/>
                <a:gd name="T77" fmla="*/ 12 h 13"/>
                <a:gd name="T78" fmla="*/ 9 w 14"/>
                <a:gd name="T79" fmla="*/ 13 h 13"/>
                <a:gd name="T80" fmla="*/ 9 w 14"/>
                <a:gd name="T81" fmla="*/ 12 h 13"/>
                <a:gd name="T82" fmla="*/ 10 w 14"/>
                <a:gd name="T83" fmla="*/ 11 h 13"/>
                <a:gd name="T84" fmla="*/ 11 w 14"/>
                <a:gd name="T85" fmla="*/ 12 h 13"/>
                <a:gd name="T86" fmla="*/ 11 w 14"/>
                <a:gd name="T87" fmla="*/ 11 h 13"/>
                <a:gd name="T88" fmla="*/ 12 w 14"/>
                <a:gd name="T89" fmla="*/ 10 h 13"/>
                <a:gd name="T90" fmla="*/ 13 w 14"/>
                <a:gd name="T91" fmla="*/ 10 h 13"/>
                <a:gd name="T92" fmla="*/ 13 w 14"/>
                <a:gd name="T93" fmla="*/ 9 h 13"/>
                <a:gd name="T94" fmla="*/ 13 w 14"/>
                <a:gd name="T95" fmla="*/ 9 h 13"/>
                <a:gd name="T96" fmla="*/ 13 w 14"/>
                <a:gd name="T97" fmla="*/ 8 h 13"/>
                <a:gd name="T98" fmla="*/ 14 w 14"/>
                <a:gd name="T99" fmla="*/ 7 h 13"/>
                <a:gd name="T100" fmla="*/ 3 w 14"/>
                <a:gd name="T101" fmla="*/ 7 h 13"/>
                <a:gd name="T102" fmla="*/ 7 w 14"/>
                <a:gd name="T10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" h="13">
                  <a:moveTo>
                    <a:pt x="14" y="7"/>
                  </a:move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1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9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5" y="13"/>
                    <a:pt x="5" y="13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lose/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4"/>
                    <a:pt x="5" y="3"/>
                    <a:pt x="7" y="3"/>
                  </a:cubicBezTo>
                  <a:cubicBezTo>
                    <a:pt x="10" y="3"/>
                    <a:pt x="11" y="4"/>
                    <a:pt x="11" y="7"/>
                  </a:cubicBezTo>
                  <a:cubicBezTo>
                    <a:pt x="11" y="9"/>
                    <a:pt x="10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0" name="Freeform 199"/>
            <p:cNvSpPr>
              <a:spLocks/>
            </p:cNvSpPr>
            <p:nvPr/>
          </p:nvSpPr>
          <p:spPr bwMode="auto">
            <a:xfrm>
              <a:off x="7880351" y="2846388"/>
              <a:ext cx="55563" cy="166688"/>
            </a:xfrm>
            <a:custGeom>
              <a:avLst/>
              <a:gdLst>
                <a:gd name="T0" fmla="*/ 2 w 2"/>
                <a:gd name="T1" fmla="*/ 3 h 6"/>
                <a:gd name="T2" fmla="*/ 2 w 2"/>
                <a:gd name="T3" fmla="*/ 0 h 6"/>
                <a:gd name="T4" fmla="*/ 1 w 2"/>
                <a:gd name="T5" fmla="*/ 0 h 6"/>
                <a:gd name="T6" fmla="*/ 1 w 2"/>
                <a:gd name="T7" fmla="*/ 0 h 6"/>
                <a:gd name="T8" fmla="*/ 1 w 2"/>
                <a:gd name="T9" fmla="*/ 3 h 6"/>
                <a:gd name="T10" fmla="*/ 1 w 2"/>
                <a:gd name="T11" fmla="*/ 4 h 6"/>
                <a:gd name="T12" fmla="*/ 1 w 2"/>
                <a:gd name="T13" fmla="*/ 4 h 6"/>
                <a:gd name="T14" fmla="*/ 0 w 2"/>
                <a:gd name="T15" fmla="*/ 5 h 6"/>
                <a:gd name="T16" fmla="*/ 0 w 2"/>
                <a:gd name="T17" fmla="*/ 6 h 6"/>
                <a:gd name="T18" fmla="*/ 0 w 2"/>
                <a:gd name="T19" fmla="*/ 6 h 6"/>
                <a:gd name="T20" fmla="*/ 1 w 2"/>
                <a:gd name="T21" fmla="*/ 4 h 6"/>
                <a:gd name="T22" fmla="*/ 1 w 2"/>
                <a:gd name="T23" fmla="*/ 4 h 6"/>
                <a:gd name="T24" fmla="*/ 2 w 2"/>
                <a:gd name="T25" fmla="*/ 4 h 6"/>
                <a:gd name="T26" fmla="*/ 2 w 2"/>
                <a:gd name="T2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6">
                  <a:moveTo>
                    <a:pt x="2" y="3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7" name="Freeform 316"/>
            <p:cNvSpPr>
              <a:spLocks noEditPoints="1"/>
            </p:cNvSpPr>
            <p:nvPr/>
          </p:nvSpPr>
          <p:spPr bwMode="auto">
            <a:xfrm>
              <a:off x="7797801" y="2651126"/>
              <a:ext cx="554038" cy="388938"/>
            </a:xfrm>
            <a:custGeom>
              <a:avLst/>
              <a:gdLst>
                <a:gd name="T0" fmla="*/ 20 w 20"/>
                <a:gd name="T1" fmla="*/ 0 h 14"/>
                <a:gd name="T2" fmla="*/ 1 w 20"/>
                <a:gd name="T3" fmla="*/ 0 h 14"/>
                <a:gd name="T4" fmla="*/ 0 w 20"/>
                <a:gd name="T5" fmla="*/ 1 h 14"/>
                <a:gd name="T6" fmla="*/ 0 w 20"/>
                <a:gd name="T7" fmla="*/ 5 h 14"/>
                <a:gd name="T8" fmla="*/ 0 w 20"/>
                <a:gd name="T9" fmla="*/ 6 h 14"/>
                <a:gd name="T10" fmla="*/ 1 w 20"/>
                <a:gd name="T11" fmla="*/ 5 h 14"/>
                <a:gd name="T12" fmla="*/ 0 w 20"/>
                <a:gd name="T13" fmla="*/ 5 h 14"/>
                <a:gd name="T14" fmla="*/ 1 w 20"/>
                <a:gd name="T15" fmla="*/ 4 h 14"/>
                <a:gd name="T16" fmla="*/ 1 w 20"/>
                <a:gd name="T17" fmla="*/ 3 h 14"/>
                <a:gd name="T18" fmla="*/ 2 w 20"/>
                <a:gd name="T19" fmla="*/ 3 h 14"/>
                <a:gd name="T20" fmla="*/ 2 w 20"/>
                <a:gd name="T21" fmla="*/ 3 h 14"/>
                <a:gd name="T22" fmla="*/ 2 w 20"/>
                <a:gd name="T23" fmla="*/ 3 h 14"/>
                <a:gd name="T24" fmla="*/ 4 w 20"/>
                <a:gd name="T25" fmla="*/ 3 h 14"/>
                <a:gd name="T26" fmla="*/ 4 w 20"/>
                <a:gd name="T27" fmla="*/ 3 h 14"/>
                <a:gd name="T28" fmla="*/ 5 w 20"/>
                <a:gd name="T29" fmla="*/ 3 h 14"/>
                <a:gd name="T30" fmla="*/ 5 w 20"/>
                <a:gd name="T31" fmla="*/ 3 h 14"/>
                <a:gd name="T32" fmla="*/ 19 w 20"/>
                <a:gd name="T33" fmla="*/ 3 h 14"/>
                <a:gd name="T34" fmla="*/ 19 w 20"/>
                <a:gd name="T35" fmla="*/ 12 h 14"/>
                <a:gd name="T36" fmla="*/ 11 w 20"/>
                <a:gd name="T37" fmla="*/ 12 h 14"/>
                <a:gd name="T38" fmla="*/ 11 w 20"/>
                <a:gd name="T39" fmla="*/ 12 h 14"/>
                <a:gd name="T40" fmla="*/ 11 w 20"/>
                <a:gd name="T41" fmla="*/ 12 h 14"/>
                <a:gd name="T42" fmla="*/ 11 w 20"/>
                <a:gd name="T43" fmla="*/ 12 h 14"/>
                <a:gd name="T44" fmla="*/ 10 w 20"/>
                <a:gd name="T45" fmla="*/ 12 h 14"/>
                <a:gd name="T46" fmla="*/ 10 w 20"/>
                <a:gd name="T47" fmla="*/ 12 h 14"/>
                <a:gd name="T48" fmla="*/ 11 w 20"/>
                <a:gd name="T49" fmla="*/ 13 h 14"/>
                <a:gd name="T50" fmla="*/ 11 w 20"/>
                <a:gd name="T51" fmla="*/ 14 h 14"/>
                <a:gd name="T52" fmla="*/ 20 w 20"/>
                <a:gd name="T53" fmla="*/ 14 h 14"/>
                <a:gd name="T54" fmla="*/ 20 w 20"/>
                <a:gd name="T55" fmla="*/ 13 h 14"/>
                <a:gd name="T56" fmla="*/ 20 w 20"/>
                <a:gd name="T57" fmla="*/ 1 h 14"/>
                <a:gd name="T58" fmla="*/ 20 w 20"/>
                <a:gd name="T59" fmla="*/ 0 h 14"/>
                <a:gd name="T60" fmla="*/ 3 w 20"/>
                <a:gd name="T61" fmla="*/ 2 h 14"/>
                <a:gd name="T62" fmla="*/ 2 w 20"/>
                <a:gd name="T63" fmla="*/ 1 h 14"/>
                <a:gd name="T64" fmla="*/ 3 w 20"/>
                <a:gd name="T65" fmla="*/ 1 h 14"/>
                <a:gd name="T66" fmla="*/ 3 w 20"/>
                <a:gd name="T67" fmla="*/ 1 h 14"/>
                <a:gd name="T68" fmla="*/ 3 w 20"/>
                <a:gd name="T69" fmla="*/ 2 h 14"/>
                <a:gd name="T70" fmla="*/ 4 w 20"/>
                <a:gd name="T71" fmla="*/ 2 h 14"/>
                <a:gd name="T72" fmla="*/ 4 w 20"/>
                <a:gd name="T73" fmla="*/ 1 h 14"/>
                <a:gd name="T74" fmla="*/ 4 w 20"/>
                <a:gd name="T75" fmla="*/ 1 h 14"/>
                <a:gd name="T76" fmla="*/ 5 w 20"/>
                <a:gd name="T77" fmla="*/ 1 h 14"/>
                <a:gd name="T78" fmla="*/ 4 w 20"/>
                <a:gd name="T79" fmla="*/ 2 h 14"/>
                <a:gd name="T80" fmla="*/ 6 w 20"/>
                <a:gd name="T81" fmla="*/ 2 h 14"/>
                <a:gd name="T82" fmla="*/ 6 w 20"/>
                <a:gd name="T83" fmla="*/ 1 h 14"/>
                <a:gd name="T84" fmla="*/ 6 w 20"/>
                <a:gd name="T85" fmla="*/ 1 h 14"/>
                <a:gd name="T86" fmla="*/ 7 w 20"/>
                <a:gd name="T87" fmla="*/ 1 h 14"/>
                <a:gd name="T88" fmla="*/ 6 w 20"/>
                <a:gd name="T89" fmla="*/ 2 h 14"/>
                <a:gd name="T90" fmla="*/ 14 w 20"/>
                <a:gd name="T91" fmla="*/ 2 h 14"/>
                <a:gd name="T92" fmla="*/ 7 w 20"/>
                <a:gd name="T93" fmla="*/ 2 h 14"/>
                <a:gd name="T94" fmla="*/ 7 w 20"/>
                <a:gd name="T95" fmla="*/ 1 h 14"/>
                <a:gd name="T96" fmla="*/ 14 w 20"/>
                <a:gd name="T97" fmla="*/ 1 h 14"/>
                <a:gd name="T98" fmla="*/ 14 w 20"/>
                <a:gd name="T99" fmla="*/ 2 h 14"/>
                <a:gd name="T100" fmla="*/ 19 w 20"/>
                <a:gd name="T101" fmla="*/ 2 h 14"/>
                <a:gd name="T102" fmla="*/ 15 w 20"/>
                <a:gd name="T103" fmla="*/ 2 h 14"/>
                <a:gd name="T104" fmla="*/ 15 w 20"/>
                <a:gd name="T105" fmla="*/ 1 h 14"/>
                <a:gd name="T106" fmla="*/ 19 w 20"/>
                <a:gd name="T107" fmla="*/ 1 h 14"/>
                <a:gd name="T108" fmla="*/ 19 w 20"/>
                <a:gd name="T10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" h="1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3"/>
                    <a:pt x="20" y="1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lose/>
                  <a:moveTo>
                    <a:pt x="3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4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4" y="2"/>
                  </a:cubicBezTo>
                  <a:close/>
                  <a:moveTo>
                    <a:pt x="6" y="2"/>
                  </a:move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6" y="2"/>
                  </a:cubicBezTo>
                  <a:close/>
                  <a:moveTo>
                    <a:pt x="14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4" y="1"/>
                    <a:pt x="14" y="1"/>
                    <a:pt x="14" y="1"/>
                  </a:cubicBezTo>
                  <a:lnTo>
                    <a:pt x="14" y="2"/>
                  </a:lnTo>
                  <a:close/>
                  <a:moveTo>
                    <a:pt x="19" y="2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9" y="1"/>
                    <a:pt x="19" y="1"/>
                    <a:pt x="19" y="1"/>
                  </a:cubicBezTo>
                  <a:lnTo>
                    <a:pt x="1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8" name="Freeform 317"/>
            <p:cNvSpPr>
              <a:spLocks/>
            </p:cNvSpPr>
            <p:nvPr/>
          </p:nvSpPr>
          <p:spPr bwMode="auto">
            <a:xfrm>
              <a:off x="7935914" y="2762251"/>
              <a:ext cx="285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19" name="Freeform 318"/>
            <p:cNvSpPr>
              <a:spLocks/>
            </p:cNvSpPr>
            <p:nvPr/>
          </p:nvSpPr>
          <p:spPr bwMode="auto">
            <a:xfrm>
              <a:off x="8020051" y="2762251"/>
              <a:ext cx="249238" cy="222250"/>
            </a:xfrm>
            <a:custGeom>
              <a:avLst/>
              <a:gdLst>
                <a:gd name="T0" fmla="*/ 0 w 9"/>
                <a:gd name="T1" fmla="*/ 1 h 8"/>
                <a:gd name="T2" fmla="*/ 1 w 9"/>
                <a:gd name="T3" fmla="*/ 1 h 8"/>
                <a:gd name="T4" fmla="*/ 1 w 9"/>
                <a:gd name="T5" fmla="*/ 1 h 8"/>
                <a:gd name="T6" fmla="*/ 1 w 9"/>
                <a:gd name="T7" fmla="*/ 1 h 8"/>
                <a:gd name="T8" fmla="*/ 1 w 9"/>
                <a:gd name="T9" fmla="*/ 1 h 8"/>
                <a:gd name="T10" fmla="*/ 2 w 9"/>
                <a:gd name="T11" fmla="*/ 2 h 8"/>
                <a:gd name="T12" fmla="*/ 2 w 9"/>
                <a:gd name="T13" fmla="*/ 3 h 8"/>
                <a:gd name="T14" fmla="*/ 1 w 9"/>
                <a:gd name="T15" fmla="*/ 3 h 8"/>
                <a:gd name="T16" fmla="*/ 2 w 9"/>
                <a:gd name="T17" fmla="*/ 3 h 8"/>
                <a:gd name="T18" fmla="*/ 2 w 9"/>
                <a:gd name="T19" fmla="*/ 3 h 8"/>
                <a:gd name="T20" fmla="*/ 3 w 9"/>
                <a:gd name="T21" fmla="*/ 3 h 8"/>
                <a:gd name="T22" fmla="*/ 3 w 9"/>
                <a:gd name="T23" fmla="*/ 4 h 8"/>
                <a:gd name="T24" fmla="*/ 3 w 9"/>
                <a:gd name="T25" fmla="*/ 4 h 8"/>
                <a:gd name="T26" fmla="*/ 3 w 9"/>
                <a:gd name="T27" fmla="*/ 5 h 8"/>
                <a:gd name="T28" fmla="*/ 2 w 9"/>
                <a:gd name="T29" fmla="*/ 5 h 8"/>
                <a:gd name="T30" fmla="*/ 2 w 9"/>
                <a:gd name="T31" fmla="*/ 6 h 8"/>
                <a:gd name="T32" fmla="*/ 3 w 9"/>
                <a:gd name="T33" fmla="*/ 6 h 8"/>
                <a:gd name="T34" fmla="*/ 4 w 9"/>
                <a:gd name="T35" fmla="*/ 7 h 8"/>
                <a:gd name="T36" fmla="*/ 4 w 9"/>
                <a:gd name="T37" fmla="*/ 7 h 8"/>
                <a:gd name="T38" fmla="*/ 3 w 9"/>
                <a:gd name="T39" fmla="*/ 8 h 8"/>
                <a:gd name="T40" fmla="*/ 4 w 9"/>
                <a:gd name="T41" fmla="*/ 8 h 8"/>
                <a:gd name="T42" fmla="*/ 4 w 9"/>
                <a:gd name="T43" fmla="*/ 7 h 8"/>
                <a:gd name="T44" fmla="*/ 9 w 9"/>
                <a:gd name="T45" fmla="*/ 7 h 8"/>
                <a:gd name="T46" fmla="*/ 9 w 9"/>
                <a:gd name="T47" fmla="*/ 6 h 8"/>
                <a:gd name="T48" fmla="*/ 4 w 9"/>
                <a:gd name="T49" fmla="*/ 6 h 8"/>
                <a:gd name="T50" fmla="*/ 4 w 9"/>
                <a:gd name="T51" fmla="*/ 5 h 8"/>
                <a:gd name="T52" fmla="*/ 9 w 9"/>
                <a:gd name="T53" fmla="*/ 5 h 8"/>
                <a:gd name="T54" fmla="*/ 9 w 9"/>
                <a:gd name="T55" fmla="*/ 5 h 8"/>
                <a:gd name="T56" fmla="*/ 4 w 9"/>
                <a:gd name="T57" fmla="*/ 5 h 8"/>
                <a:gd name="T58" fmla="*/ 4 w 9"/>
                <a:gd name="T59" fmla="*/ 4 h 8"/>
                <a:gd name="T60" fmla="*/ 9 w 9"/>
                <a:gd name="T61" fmla="*/ 4 h 8"/>
                <a:gd name="T62" fmla="*/ 9 w 9"/>
                <a:gd name="T63" fmla="*/ 3 h 8"/>
                <a:gd name="T64" fmla="*/ 4 w 9"/>
                <a:gd name="T65" fmla="*/ 3 h 8"/>
                <a:gd name="T66" fmla="*/ 4 w 9"/>
                <a:gd name="T67" fmla="*/ 2 h 8"/>
                <a:gd name="T68" fmla="*/ 9 w 9"/>
                <a:gd name="T69" fmla="*/ 2 h 8"/>
                <a:gd name="T70" fmla="*/ 9 w 9"/>
                <a:gd name="T71" fmla="*/ 2 h 8"/>
                <a:gd name="T72" fmla="*/ 4 w 9"/>
                <a:gd name="T73" fmla="*/ 2 h 8"/>
                <a:gd name="T74" fmla="*/ 4 w 9"/>
                <a:gd name="T75" fmla="*/ 1 h 8"/>
                <a:gd name="T76" fmla="*/ 9 w 9"/>
                <a:gd name="T77" fmla="*/ 1 h 8"/>
                <a:gd name="T78" fmla="*/ 9 w 9"/>
                <a:gd name="T79" fmla="*/ 0 h 8"/>
                <a:gd name="T80" fmla="*/ 0 w 9"/>
                <a:gd name="T81" fmla="*/ 0 h 8"/>
                <a:gd name="T82" fmla="*/ 0 w 9"/>
                <a:gd name="T83" fmla="*/ 1 h 8"/>
                <a:gd name="T84" fmla="*/ 0 w 9"/>
                <a:gd name="T8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0" name="Freeform 319"/>
            <p:cNvSpPr>
              <a:spLocks noEditPoints="1"/>
            </p:cNvSpPr>
            <p:nvPr/>
          </p:nvSpPr>
          <p:spPr bwMode="auto">
            <a:xfrm>
              <a:off x="7713664" y="2735263"/>
              <a:ext cx="388938" cy="388938"/>
            </a:xfrm>
            <a:custGeom>
              <a:avLst/>
              <a:gdLst>
                <a:gd name="T0" fmla="*/ 13 w 14"/>
                <a:gd name="T1" fmla="*/ 7 h 14"/>
                <a:gd name="T2" fmla="*/ 13 w 14"/>
                <a:gd name="T3" fmla="*/ 6 h 14"/>
                <a:gd name="T4" fmla="*/ 14 w 14"/>
                <a:gd name="T5" fmla="*/ 6 h 14"/>
                <a:gd name="T6" fmla="*/ 12 w 14"/>
                <a:gd name="T7" fmla="*/ 5 h 14"/>
                <a:gd name="T8" fmla="*/ 12 w 14"/>
                <a:gd name="T9" fmla="*/ 4 h 14"/>
                <a:gd name="T10" fmla="*/ 13 w 14"/>
                <a:gd name="T11" fmla="*/ 3 h 14"/>
                <a:gd name="T12" fmla="*/ 12 w 14"/>
                <a:gd name="T13" fmla="*/ 2 h 14"/>
                <a:gd name="T14" fmla="*/ 11 w 14"/>
                <a:gd name="T15" fmla="*/ 3 h 14"/>
                <a:gd name="T16" fmla="*/ 10 w 14"/>
                <a:gd name="T17" fmla="*/ 2 h 14"/>
                <a:gd name="T18" fmla="*/ 10 w 14"/>
                <a:gd name="T19" fmla="*/ 1 h 14"/>
                <a:gd name="T20" fmla="*/ 9 w 14"/>
                <a:gd name="T21" fmla="*/ 2 h 14"/>
                <a:gd name="T22" fmla="*/ 8 w 14"/>
                <a:gd name="T23" fmla="*/ 2 h 14"/>
                <a:gd name="T24" fmla="*/ 8 w 14"/>
                <a:gd name="T25" fmla="*/ 0 h 14"/>
                <a:gd name="T26" fmla="*/ 7 w 14"/>
                <a:gd name="T27" fmla="*/ 2 h 14"/>
                <a:gd name="T28" fmla="*/ 6 w 14"/>
                <a:gd name="T29" fmla="*/ 2 h 14"/>
                <a:gd name="T30" fmla="*/ 5 w 14"/>
                <a:gd name="T31" fmla="*/ 1 h 14"/>
                <a:gd name="T32" fmla="*/ 4 w 14"/>
                <a:gd name="T33" fmla="*/ 1 h 14"/>
                <a:gd name="T34" fmla="*/ 4 w 14"/>
                <a:gd name="T35" fmla="*/ 3 h 14"/>
                <a:gd name="T36" fmla="*/ 3 w 14"/>
                <a:gd name="T37" fmla="*/ 3 h 14"/>
                <a:gd name="T38" fmla="*/ 2 w 14"/>
                <a:gd name="T39" fmla="*/ 3 h 14"/>
                <a:gd name="T40" fmla="*/ 3 w 14"/>
                <a:gd name="T41" fmla="*/ 4 h 14"/>
                <a:gd name="T42" fmla="*/ 2 w 14"/>
                <a:gd name="T43" fmla="*/ 5 h 14"/>
                <a:gd name="T44" fmla="*/ 1 w 14"/>
                <a:gd name="T45" fmla="*/ 5 h 14"/>
                <a:gd name="T46" fmla="*/ 2 w 14"/>
                <a:gd name="T47" fmla="*/ 6 h 14"/>
                <a:gd name="T48" fmla="*/ 2 w 14"/>
                <a:gd name="T49" fmla="*/ 7 h 14"/>
                <a:gd name="T50" fmla="*/ 0 w 14"/>
                <a:gd name="T51" fmla="*/ 7 h 14"/>
                <a:gd name="T52" fmla="*/ 1 w 14"/>
                <a:gd name="T53" fmla="*/ 9 h 14"/>
                <a:gd name="T54" fmla="*/ 2 w 14"/>
                <a:gd name="T55" fmla="*/ 9 h 14"/>
                <a:gd name="T56" fmla="*/ 2 w 14"/>
                <a:gd name="T57" fmla="*/ 10 h 14"/>
                <a:gd name="T58" fmla="*/ 1 w 14"/>
                <a:gd name="T59" fmla="*/ 11 h 14"/>
                <a:gd name="T60" fmla="*/ 3 w 14"/>
                <a:gd name="T61" fmla="*/ 11 h 14"/>
                <a:gd name="T62" fmla="*/ 3 w 14"/>
                <a:gd name="T63" fmla="*/ 11 h 14"/>
                <a:gd name="T64" fmla="*/ 3 w 14"/>
                <a:gd name="T65" fmla="*/ 13 h 14"/>
                <a:gd name="T66" fmla="*/ 4 w 14"/>
                <a:gd name="T67" fmla="*/ 12 h 14"/>
                <a:gd name="T68" fmla="*/ 5 w 14"/>
                <a:gd name="T69" fmla="*/ 13 h 14"/>
                <a:gd name="T70" fmla="*/ 5 w 14"/>
                <a:gd name="T71" fmla="*/ 14 h 14"/>
                <a:gd name="T72" fmla="*/ 7 w 14"/>
                <a:gd name="T73" fmla="*/ 13 h 14"/>
                <a:gd name="T74" fmla="*/ 7 w 14"/>
                <a:gd name="T75" fmla="*/ 13 h 14"/>
                <a:gd name="T76" fmla="*/ 8 w 14"/>
                <a:gd name="T77" fmla="*/ 13 h 14"/>
                <a:gd name="T78" fmla="*/ 9 w 14"/>
                <a:gd name="T79" fmla="*/ 14 h 14"/>
                <a:gd name="T80" fmla="*/ 9 w 14"/>
                <a:gd name="T81" fmla="*/ 13 h 14"/>
                <a:gd name="T82" fmla="*/ 10 w 14"/>
                <a:gd name="T83" fmla="*/ 12 h 14"/>
                <a:gd name="T84" fmla="*/ 11 w 14"/>
                <a:gd name="T85" fmla="*/ 13 h 14"/>
                <a:gd name="T86" fmla="*/ 11 w 14"/>
                <a:gd name="T87" fmla="*/ 12 h 14"/>
                <a:gd name="T88" fmla="*/ 12 w 14"/>
                <a:gd name="T89" fmla="*/ 11 h 14"/>
                <a:gd name="T90" fmla="*/ 13 w 14"/>
                <a:gd name="T91" fmla="*/ 11 h 14"/>
                <a:gd name="T92" fmla="*/ 13 w 14"/>
                <a:gd name="T93" fmla="*/ 10 h 14"/>
                <a:gd name="T94" fmla="*/ 12 w 14"/>
                <a:gd name="T95" fmla="*/ 9 h 14"/>
                <a:gd name="T96" fmla="*/ 13 w 14"/>
                <a:gd name="T97" fmla="*/ 8 h 14"/>
                <a:gd name="T98" fmla="*/ 14 w 14"/>
                <a:gd name="T99" fmla="*/ 8 h 14"/>
                <a:gd name="T100" fmla="*/ 3 w 14"/>
                <a:gd name="T101" fmla="*/ 7 h 14"/>
                <a:gd name="T102" fmla="*/ 7 w 14"/>
                <a:gd name="T103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9"/>
                    <a:pt x="1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1" y="12"/>
                    <a:pt x="11" y="12"/>
                  </a:cubicBezTo>
                  <a:cubicBezTo>
                    <a:pt x="11" y="12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4" y="9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lose/>
                  <a:moveTo>
                    <a:pt x="7" y="11"/>
                  </a:moveTo>
                  <a:cubicBezTo>
                    <a:pt x="5" y="11"/>
                    <a:pt x="3" y="10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10"/>
                    <a:pt x="9" y="11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1" name="Freeform 320"/>
            <p:cNvSpPr>
              <a:spLocks/>
            </p:cNvSpPr>
            <p:nvPr/>
          </p:nvSpPr>
          <p:spPr bwMode="auto">
            <a:xfrm>
              <a:off x="7880351" y="2846388"/>
              <a:ext cx="55563" cy="138113"/>
            </a:xfrm>
            <a:custGeom>
              <a:avLst/>
              <a:gdLst>
                <a:gd name="T0" fmla="*/ 1 w 2"/>
                <a:gd name="T1" fmla="*/ 3 h 5"/>
                <a:gd name="T2" fmla="*/ 1 w 2"/>
                <a:gd name="T3" fmla="*/ 0 h 5"/>
                <a:gd name="T4" fmla="*/ 1 w 2"/>
                <a:gd name="T5" fmla="*/ 0 h 5"/>
                <a:gd name="T6" fmla="*/ 1 w 2"/>
                <a:gd name="T7" fmla="*/ 0 h 5"/>
                <a:gd name="T8" fmla="*/ 1 w 2"/>
                <a:gd name="T9" fmla="*/ 3 h 5"/>
                <a:gd name="T10" fmla="*/ 1 w 2"/>
                <a:gd name="T11" fmla="*/ 3 h 5"/>
                <a:gd name="T12" fmla="*/ 1 w 2"/>
                <a:gd name="T13" fmla="*/ 4 h 5"/>
                <a:gd name="T14" fmla="*/ 0 w 2"/>
                <a:gd name="T15" fmla="*/ 5 h 5"/>
                <a:gd name="T16" fmla="*/ 0 w 2"/>
                <a:gd name="T17" fmla="*/ 5 h 5"/>
                <a:gd name="T18" fmla="*/ 0 w 2"/>
                <a:gd name="T19" fmla="*/ 5 h 5"/>
                <a:gd name="T20" fmla="*/ 1 w 2"/>
                <a:gd name="T21" fmla="*/ 4 h 5"/>
                <a:gd name="T22" fmla="*/ 1 w 2"/>
                <a:gd name="T23" fmla="*/ 4 h 5"/>
                <a:gd name="T24" fmla="*/ 2 w 2"/>
                <a:gd name="T25" fmla="*/ 3 h 5"/>
                <a:gd name="T26" fmla="*/ 1 w 2"/>
                <a:gd name="T2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5">
                  <a:moveTo>
                    <a:pt x="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0" name="组合 679"/>
          <p:cNvGrpSpPr/>
          <p:nvPr/>
        </p:nvGrpSpPr>
        <p:grpSpPr>
          <a:xfrm>
            <a:off x="8102170" y="3766378"/>
            <a:ext cx="666750" cy="555626"/>
            <a:chOff x="7713664" y="3567113"/>
            <a:chExt cx="666750" cy="5556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01" name="Freeform 200"/>
            <p:cNvSpPr>
              <a:spLocks/>
            </p:cNvSpPr>
            <p:nvPr/>
          </p:nvSpPr>
          <p:spPr bwMode="auto">
            <a:xfrm>
              <a:off x="7964489" y="3762376"/>
              <a:ext cx="165100" cy="26988"/>
            </a:xfrm>
            <a:custGeom>
              <a:avLst/>
              <a:gdLst>
                <a:gd name="T0" fmla="*/ 0 w 104"/>
                <a:gd name="T1" fmla="*/ 17 h 17"/>
                <a:gd name="T2" fmla="*/ 104 w 104"/>
                <a:gd name="T3" fmla="*/ 17 h 17"/>
                <a:gd name="T4" fmla="*/ 87 w 104"/>
                <a:gd name="T5" fmla="*/ 0 h 17"/>
                <a:gd name="T6" fmla="*/ 17 w 104"/>
                <a:gd name="T7" fmla="*/ 0 h 17"/>
                <a:gd name="T8" fmla="*/ 0 w 10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">
                  <a:moveTo>
                    <a:pt x="0" y="17"/>
                  </a:moveTo>
                  <a:lnTo>
                    <a:pt x="104" y="17"/>
                  </a:lnTo>
                  <a:lnTo>
                    <a:pt x="87" y="0"/>
                  </a:lnTo>
                  <a:lnTo>
                    <a:pt x="17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2" name="Freeform 201"/>
            <p:cNvSpPr>
              <a:spLocks noEditPoints="1"/>
            </p:cNvSpPr>
            <p:nvPr/>
          </p:nvSpPr>
          <p:spPr bwMode="auto">
            <a:xfrm>
              <a:off x="7964489" y="3789363"/>
              <a:ext cx="165100" cy="55563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2 h 2"/>
                <a:gd name="T4" fmla="*/ 6 w 6"/>
                <a:gd name="T5" fmla="*/ 1 h 2"/>
                <a:gd name="T6" fmla="*/ 6 w 6"/>
                <a:gd name="T7" fmla="*/ 0 h 2"/>
                <a:gd name="T8" fmla="*/ 6 w 6"/>
                <a:gd name="T9" fmla="*/ 0 h 2"/>
                <a:gd name="T10" fmla="*/ 0 w 6"/>
                <a:gd name="T11" fmla="*/ 0 h 2"/>
                <a:gd name="T12" fmla="*/ 0 w 6"/>
                <a:gd name="T13" fmla="*/ 0 h 2"/>
                <a:gd name="T14" fmla="*/ 0 w 6"/>
                <a:gd name="T15" fmla="*/ 1 h 2"/>
                <a:gd name="T16" fmla="*/ 0 w 6"/>
                <a:gd name="T17" fmla="*/ 2 h 2"/>
                <a:gd name="T18" fmla="*/ 1 w 6"/>
                <a:gd name="T19" fmla="*/ 1 h 2"/>
                <a:gd name="T20" fmla="*/ 3 w 6"/>
                <a:gd name="T21" fmla="*/ 1 h 2"/>
                <a:gd name="T22" fmla="*/ 3 w 6"/>
                <a:gd name="T23" fmla="*/ 1 h 2"/>
                <a:gd name="T24" fmla="*/ 3 w 6"/>
                <a:gd name="T25" fmla="*/ 1 h 2"/>
                <a:gd name="T26" fmla="*/ 1 w 6"/>
                <a:gd name="T27" fmla="*/ 1 h 2"/>
                <a:gd name="T28" fmla="*/ 1 w 6"/>
                <a:gd name="T29" fmla="*/ 1 h 2"/>
                <a:gd name="T30" fmla="*/ 1 w 6"/>
                <a:gd name="T31" fmla="*/ 1 h 2"/>
                <a:gd name="T32" fmla="*/ 1 w 6"/>
                <a:gd name="T33" fmla="*/ 1 h 2"/>
                <a:gd name="T34" fmla="*/ 1 w 6"/>
                <a:gd name="T35" fmla="*/ 1 h 2"/>
                <a:gd name="T36" fmla="*/ 1 w 6"/>
                <a:gd name="T37" fmla="*/ 1 h 2"/>
                <a:gd name="T38" fmla="*/ 1 w 6"/>
                <a:gd name="T39" fmla="*/ 1 h 2"/>
                <a:gd name="T40" fmla="*/ 1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3" name="Freeform 202"/>
            <p:cNvSpPr>
              <a:spLocks noEditPoints="1"/>
            </p:cNvSpPr>
            <p:nvPr/>
          </p:nvSpPr>
          <p:spPr bwMode="auto">
            <a:xfrm>
              <a:off x="7964489" y="3844926"/>
              <a:ext cx="165100" cy="55563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2 h 2"/>
                <a:gd name="T4" fmla="*/ 6 w 6"/>
                <a:gd name="T5" fmla="*/ 1 h 2"/>
                <a:gd name="T6" fmla="*/ 6 w 6"/>
                <a:gd name="T7" fmla="*/ 0 h 2"/>
                <a:gd name="T8" fmla="*/ 6 w 6"/>
                <a:gd name="T9" fmla="*/ 0 h 2"/>
                <a:gd name="T10" fmla="*/ 0 w 6"/>
                <a:gd name="T11" fmla="*/ 0 h 2"/>
                <a:gd name="T12" fmla="*/ 0 w 6"/>
                <a:gd name="T13" fmla="*/ 0 h 2"/>
                <a:gd name="T14" fmla="*/ 0 w 6"/>
                <a:gd name="T15" fmla="*/ 1 h 2"/>
                <a:gd name="T16" fmla="*/ 0 w 6"/>
                <a:gd name="T17" fmla="*/ 2 h 2"/>
                <a:gd name="T18" fmla="*/ 1 w 6"/>
                <a:gd name="T19" fmla="*/ 1 h 2"/>
                <a:gd name="T20" fmla="*/ 3 w 6"/>
                <a:gd name="T21" fmla="*/ 1 h 2"/>
                <a:gd name="T22" fmla="*/ 3 w 6"/>
                <a:gd name="T23" fmla="*/ 1 h 2"/>
                <a:gd name="T24" fmla="*/ 3 w 6"/>
                <a:gd name="T25" fmla="*/ 1 h 2"/>
                <a:gd name="T26" fmla="*/ 1 w 6"/>
                <a:gd name="T27" fmla="*/ 1 h 2"/>
                <a:gd name="T28" fmla="*/ 1 w 6"/>
                <a:gd name="T29" fmla="*/ 1 h 2"/>
                <a:gd name="T30" fmla="*/ 1 w 6"/>
                <a:gd name="T31" fmla="*/ 1 h 2"/>
                <a:gd name="T32" fmla="*/ 1 w 6"/>
                <a:gd name="T33" fmla="*/ 1 h 2"/>
                <a:gd name="T34" fmla="*/ 1 w 6"/>
                <a:gd name="T35" fmla="*/ 1 h 2"/>
                <a:gd name="T36" fmla="*/ 1 w 6"/>
                <a:gd name="T37" fmla="*/ 1 h 2"/>
                <a:gd name="T38" fmla="*/ 1 w 6"/>
                <a:gd name="T39" fmla="*/ 1 h 2"/>
                <a:gd name="T40" fmla="*/ 1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4" name="Freeform 203"/>
            <p:cNvSpPr>
              <a:spLocks noEditPoints="1"/>
            </p:cNvSpPr>
            <p:nvPr/>
          </p:nvSpPr>
          <p:spPr bwMode="auto">
            <a:xfrm>
              <a:off x="7964489" y="3873501"/>
              <a:ext cx="165100" cy="55563"/>
            </a:xfrm>
            <a:custGeom>
              <a:avLst/>
              <a:gdLst>
                <a:gd name="T0" fmla="*/ 6 w 6"/>
                <a:gd name="T1" fmla="*/ 1 h 2"/>
                <a:gd name="T2" fmla="*/ 6 w 6"/>
                <a:gd name="T3" fmla="*/ 1 h 2"/>
                <a:gd name="T4" fmla="*/ 6 w 6"/>
                <a:gd name="T5" fmla="*/ 1 h 2"/>
                <a:gd name="T6" fmla="*/ 0 w 6"/>
                <a:gd name="T7" fmla="*/ 1 h 2"/>
                <a:gd name="T8" fmla="*/ 0 w 6"/>
                <a:gd name="T9" fmla="*/ 1 h 2"/>
                <a:gd name="T10" fmla="*/ 0 w 6"/>
                <a:gd name="T11" fmla="*/ 1 h 2"/>
                <a:gd name="T12" fmla="*/ 0 w 6"/>
                <a:gd name="T13" fmla="*/ 2 h 2"/>
                <a:gd name="T14" fmla="*/ 6 w 6"/>
                <a:gd name="T15" fmla="*/ 2 h 2"/>
                <a:gd name="T16" fmla="*/ 6 w 6"/>
                <a:gd name="T17" fmla="*/ 1 h 2"/>
                <a:gd name="T18" fmla="*/ 1 w 6"/>
                <a:gd name="T19" fmla="*/ 1 h 2"/>
                <a:gd name="T20" fmla="*/ 1 w 6"/>
                <a:gd name="T21" fmla="*/ 1 h 2"/>
                <a:gd name="T22" fmla="*/ 1 w 6"/>
                <a:gd name="T23" fmla="*/ 1 h 2"/>
                <a:gd name="T24" fmla="*/ 1 w 6"/>
                <a:gd name="T25" fmla="*/ 1 h 2"/>
                <a:gd name="T26" fmla="*/ 1 w 6"/>
                <a:gd name="T27" fmla="*/ 1 h 2"/>
                <a:gd name="T28" fmla="*/ 3 w 6"/>
                <a:gd name="T29" fmla="*/ 1 h 2"/>
                <a:gd name="T30" fmla="*/ 1 w 6"/>
                <a:gd name="T31" fmla="*/ 1 h 2"/>
                <a:gd name="T32" fmla="*/ 1 w 6"/>
                <a:gd name="T33" fmla="*/ 1 h 2"/>
                <a:gd name="T34" fmla="*/ 1 w 6"/>
                <a:gd name="T35" fmla="*/ 1 h 2"/>
                <a:gd name="T36" fmla="*/ 3 w 6"/>
                <a:gd name="T37" fmla="*/ 1 h 2"/>
                <a:gd name="T38" fmla="*/ 3 w 6"/>
                <a:gd name="T39" fmla="*/ 1 h 2"/>
                <a:gd name="T40" fmla="*/ 3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5" name="Rectangle 204"/>
            <p:cNvSpPr>
              <a:spLocks noChangeArrowheads="1"/>
            </p:cNvSpPr>
            <p:nvPr/>
          </p:nvSpPr>
          <p:spPr bwMode="auto">
            <a:xfrm>
              <a:off x="8047039" y="3706813"/>
              <a:ext cx="1588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6" name="Rectangle 205"/>
            <p:cNvSpPr>
              <a:spLocks noChangeArrowheads="1"/>
            </p:cNvSpPr>
            <p:nvPr/>
          </p:nvSpPr>
          <p:spPr bwMode="auto">
            <a:xfrm>
              <a:off x="7908926" y="3844926"/>
              <a:ext cx="555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7" name="Freeform 206"/>
            <p:cNvSpPr>
              <a:spLocks/>
            </p:cNvSpPr>
            <p:nvPr/>
          </p:nvSpPr>
          <p:spPr bwMode="auto">
            <a:xfrm>
              <a:off x="7964489" y="3567113"/>
              <a:ext cx="138113" cy="139700"/>
            </a:xfrm>
            <a:custGeom>
              <a:avLst/>
              <a:gdLst>
                <a:gd name="T0" fmla="*/ 0 w 5"/>
                <a:gd name="T1" fmla="*/ 5 h 5"/>
                <a:gd name="T2" fmla="*/ 0 w 5"/>
                <a:gd name="T3" fmla="*/ 5 h 5"/>
                <a:gd name="T4" fmla="*/ 0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5 w 5"/>
                <a:gd name="T11" fmla="*/ 0 h 5"/>
                <a:gd name="T12" fmla="*/ 5 w 5"/>
                <a:gd name="T13" fmla="*/ 0 h 5"/>
                <a:gd name="T14" fmla="*/ 5 w 5"/>
                <a:gd name="T15" fmla="*/ 0 h 5"/>
                <a:gd name="T16" fmla="*/ 5 w 5"/>
                <a:gd name="T17" fmla="*/ 0 h 5"/>
                <a:gd name="T18" fmla="*/ 5 w 5"/>
                <a:gd name="T19" fmla="*/ 0 h 5"/>
                <a:gd name="T20" fmla="*/ 0 w 5"/>
                <a:gd name="T21" fmla="*/ 0 h 5"/>
                <a:gd name="T22" fmla="*/ 0 w 5"/>
                <a:gd name="T23" fmla="*/ 0 h 5"/>
                <a:gd name="T24" fmla="*/ 0 w 5"/>
                <a:gd name="T25" fmla="*/ 5 h 5"/>
                <a:gd name="T26" fmla="*/ 0 w 5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8" name="Freeform 207"/>
            <p:cNvSpPr>
              <a:spLocks/>
            </p:cNvSpPr>
            <p:nvPr/>
          </p:nvSpPr>
          <p:spPr bwMode="auto">
            <a:xfrm>
              <a:off x="7964489" y="3595688"/>
              <a:ext cx="165100" cy="111125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0 h 4"/>
                <a:gd name="T4" fmla="*/ 1 w 6"/>
                <a:gd name="T5" fmla="*/ 0 h 4"/>
                <a:gd name="T6" fmla="*/ 0 w 6"/>
                <a:gd name="T7" fmla="*/ 4 h 4"/>
                <a:gd name="T8" fmla="*/ 1 w 6"/>
                <a:gd name="T9" fmla="*/ 4 h 4"/>
                <a:gd name="T10" fmla="*/ 5 w 6"/>
                <a:gd name="T11" fmla="*/ 4 h 4"/>
                <a:gd name="T12" fmla="*/ 5 w 6"/>
                <a:gd name="T13" fmla="*/ 4 h 4"/>
                <a:gd name="T14" fmla="*/ 6 w 6"/>
                <a:gd name="T15" fmla="*/ 4 h 4"/>
                <a:gd name="T16" fmla="*/ 6 w 6"/>
                <a:gd name="T17" fmla="*/ 0 h 4"/>
                <a:gd name="T18" fmla="*/ 6 w 6"/>
                <a:gd name="T19" fmla="*/ 0 h 4"/>
                <a:gd name="T20" fmla="*/ 6 w 6"/>
                <a:gd name="T21" fmla="*/ 0 h 4"/>
                <a:gd name="T22" fmla="*/ 6 w 6"/>
                <a:gd name="T23" fmla="*/ 0 h 4"/>
                <a:gd name="T24" fmla="*/ 5 w 6"/>
                <a:gd name="T25" fmla="*/ 0 h 4"/>
                <a:gd name="T26" fmla="*/ 4 w 6"/>
                <a:gd name="T27" fmla="*/ 0 h 4"/>
                <a:gd name="T28" fmla="*/ 4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09" name="Freeform 208"/>
            <p:cNvSpPr>
              <a:spLocks/>
            </p:cNvSpPr>
            <p:nvPr/>
          </p:nvSpPr>
          <p:spPr bwMode="auto">
            <a:xfrm>
              <a:off x="8213726" y="3733801"/>
              <a:ext cx="138113" cy="166688"/>
            </a:xfrm>
            <a:custGeom>
              <a:avLst/>
              <a:gdLst>
                <a:gd name="T0" fmla="*/ 0 w 5"/>
                <a:gd name="T1" fmla="*/ 1 h 6"/>
                <a:gd name="T2" fmla="*/ 4 w 5"/>
                <a:gd name="T3" fmla="*/ 1 h 6"/>
                <a:gd name="T4" fmla="*/ 4 w 5"/>
                <a:gd name="T5" fmla="*/ 1 h 6"/>
                <a:gd name="T6" fmla="*/ 5 w 5"/>
                <a:gd name="T7" fmla="*/ 1 h 6"/>
                <a:gd name="T8" fmla="*/ 5 w 5"/>
                <a:gd name="T9" fmla="*/ 1 h 6"/>
                <a:gd name="T10" fmla="*/ 4 w 5"/>
                <a:gd name="T11" fmla="*/ 0 h 6"/>
                <a:gd name="T12" fmla="*/ 0 w 5"/>
                <a:gd name="T13" fmla="*/ 0 h 6"/>
                <a:gd name="T14" fmla="*/ 0 w 5"/>
                <a:gd name="T15" fmla="*/ 1 h 6"/>
                <a:gd name="T16" fmla="*/ 0 w 5"/>
                <a:gd name="T17" fmla="*/ 5 h 6"/>
                <a:gd name="T18" fmla="*/ 0 w 5"/>
                <a:gd name="T19" fmla="*/ 6 h 6"/>
                <a:gd name="T20" fmla="*/ 0 w 5"/>
                <a:gd name="T21" fmla="*/ 6 h 6"/>
                <a:gd name="T22" fmla="*/ 0 w 5"/>
                <a:gd name="T23" fmla="*/ 5 h 6"/>
                <a:gd name="T24" fmla="*/ 0 w 5"/>
                <a:gd name="T25" fmla="*/ 5 h 6"/>
                <a:gd name="T26" fmla="*/ 0 w 5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0" name="Freeform 209"/>
            <p:cNvSpPr>
              <a:spLocks/>
            </p:cNvSpPr>
            <p:nvPr/>
          </p:nvSpPr>
          <p:spPr bwMode="auto">
            <a:xfrm>
              <a:off x="8213726" y="3762376"/>
              <a:ext cx="166688" cy="138113"/>
            </a:xfrm>
            <a:custGeom>
              <a:avLst/>
              <a:gdLst>
                <a:gd name="T0" fmla="*/ 6 w 6"/>
                <a:gd name="T1" fmla="*/ 1 h 5"/>
                <a:gd name="T2" fmla="*/ 6 w 6"/>
                <a:gd name="T3" fmla="*/ 1 h 5"/>
                <a:gd name="T4" fmla="*/ 6 w 6"/>
                <a:gd name="T5" fmla="*/ 1 h 5"/>
                <a:gd name="T6" fmla="*/ 5 w 6"/>
                <a:gd name="T7" fmla="*/ 0 h 5"/>
                <a:gd name="T8" fmla="*/ 4 w 6"/>
                <a:gd name="T9" fmla="*/ 0 h 5"/>
                <a:gd name="T10" fmla="*/ 4 w 6"/>
                <a:gd name="T11" fmla="*/ 1 h 5"/>
                <a:gd name="T12" fmla="*/ 1 w 6"/>
                <a:gd name="T13" fmla="*/ 1 h 5"/>
                <a:gd name="T14" fmla="*/ 1 w 6"/>
                <a:gd name="T15" fmla="*/ 1 h 5"/>
                <a:gd name="T16" fmla="*/ 0 w 6"/>
                <a:gd name="T17" fmla="*/ 5 h 5"/>
                <a:gd name="T18" fmla="*/ 1 w 6"/>
                <a:gd name="T19" fmla="*/ 5 h 5"/>
                <a:gd name="T20" fmla="*/ 4 w 6"/>
                <a:gd name="T21" fmla="*/ 5 h 5"/>
                <a:gd name="T22" fmla="*/ 5 w 6"/>
                <a:gd name="T23" fmla="*/ 5 h 5"/>
                <a:gd name="T24" fmla="*/ 6 w 6"/>
                <a:gd name="T25" fmla="*/ 4 h 5"/>
                <a:gd name="T26" fmla="*/ 6 w 6"/>
                <a:gd name="T27" fmla="*/ 1 h 5"/>
                <a:gd name="T28" fmla="*/ 6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1" name="Freeform 210"/>
            <p:cNvSpPr>
              <a:spLocks/>
            </p:cNvSpPr>
            <p:nvPr/>
          </p:nvSpPr>
          <p:spPr bwMode="auto">
            <a:xfrm>
              <a:off x="7713664" y="3733801"/>
              <a:ext cx="139700" cy="166688"/>
            </a:xfrm>
            <a:custGeom>
              <a:avLst/>
              <a:gdLst>
                <a:gd name="T0" fmla="*/ 0 w 5"/>
                <a:gd name="T1" fmla="*/ 1 h 6"/>
                <a:gd name="T2" fmla="*/ 5 w 5"/>
                <a:gd name="T3" fmla="*/ 1 h 6"/>
                <a:gd name="T4" fmla="*/ 5 w 5"/>
                <a:gd name="T5" fmla="*/ 1 h 6"/>
                <a:gd name="T6" fmla="*/ 5 w 5"/>
                <a:gd name="T7" fmla="*/ 1 h 6"/>
                <a:gd name="T8" fmla="*/ 5 w 5"/>
                <a:gd name="T9" fmla="*/ 1 h 6"/>
                <a:gd name="T10" fmla="*/ 5 w 5"/>
                <a:gd name="T11" fmla="*/ 0 h 6"/>
                <a:gd name="T12" fmla="*/ 0 w 5"/>
                <a:gd name="T13" fmla="*/ 0 h 6"/>
                <a:gd name="T14" fmla="*/ 0 w 5"/>
                <a:gd name="T15" fmla="*/ 1 h 6"/>
                <a:gd name="T16" fmla="*/ 0 w 5"/>
                <a:gd name="T17" fmla="*/ 5 h 6"/>
                <a:gd name="T18" fmla="*/ 0 w 5"/>
                <a:gd name="T19" fmla="*/ 6 h 6"/>
                <a:gd name="T20" fmla="*/ 1 w 5"/>
                <a:gd name="T21" fmla="*/ 6 h 6"/>
                <a:gd name="T22" fmla="*/ 1 w 5"/>
                <a:gd name="T23" fmla="*/ 5 h 6"/>
                <a:gd name="T24" fmla="*/ 0 w 5"/>
                <a:gd name="T25" fmla="*/ 5 h 6"/>
                <a:gd name="T26" fmla="*/ 0 w 5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0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2" name="Freeform 211"/>
            <p:cNvSpPr>
              <a:spLocks/>
            </p:cNvSpPr>
            <p:nvPr/>
          </p:nvSpPr>
          <p:spPr bwMode="auto">
            <a:xfrm>
              <a:off x="7742239" y="3762376"/>
              <a:ext cx="166688" cy="138113"/>
            </a:xfrm>
            <a:custGeom>
              <a:avLst/>
              <a:gdLst>
                <a:gd name="T0" fmla="*/ 6 w 6"/>
                <a:gd name="T1" fmla="*/ 1 h 5"/>
                <a:gd name="T2" fmla="*/ 5 w 6"/>
                <a:gd name="T3" fmla="*/ 0 h 5"/>
                <a:gd name="T4" fmla="*/ 5 w 6"/>
                <a:gd name="T5" fmla="*/ 0 h 5"/>
                <a:gd name="T6" fmla="*/ 5 w 6"/>
                <a:gd name="T7" fmla="*/ 0 h 5"/>
                <a:gd name="T8" fmla="*/ 4 w 6"/>
                <a:gd name="T9" fmla="*/ 0 h 5"/>
                <a:gd name="T10" fmla="*/ 3 w 6"/>
                <a:gd name="T11" fmla="*/ 0 h 5"/>
                <a:gd name="T12" fmla="*/ 1 w 6"/>
                <a:gd name="T13" fmla="*/ 0 h 5"/>
                <a:gd name="T14" fmla="*/ 1 w 6"/>
                <a:gd name="T15" fmla="*/ 1 h 5"/>
                <a:gd name="T16" fmla="*/ 0 w 6"/>
                <a:gd name="T17" fmla="*/ 5 h 5"/>
                <a:gd name="T18" fmla="*/ 0 w 6"/>
                <a:gd name="T19" fmla="*/ 5 h 5"/>
                <a:gd name="T20" fmla="*/ 4 w 6"/>
                <a:gd name="T21" fmla="*/ 5 h 5"/>
                <a:gd name="T22" fmla="*/ 5 w 6"/>
                <a:gd name="T23" fmla="*/ 5 h 5"/>
                <a:gd name="T24" fmla="*/ 5 w 6"/>
                <a:gd name="T25" fmla="*/ 4 h 5"/>
                <a:gd name="T26" fmla="*/ 6 w 6"/>
                <a:gd name="T27" fmla="*/ 1 h 5"/>
                <a:gd name="T28" fmla="*/ 6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3" name="Rectangle 212"/>
            <p:cNvSpPr>
              <a:spLocks noChangeArrowheads="1"/>
            </p:cNvSpPr>
            <p:nvPr/>
          </p:nvSpPr>
          <p:spPr bwMode="auto">
            <a:xfrm>
              <a:off x="8047039" y="3929063"/>
              <a:ext cx="15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4" name="Freeform 213"/>
            <p:cNvSpPr>
              <a:spLocks/>
            </p:cNvSpPr>
            <p:nvPr/>
          </p:nvSpPr>
          <p:spPr bwMode="auto">
            <a:xfrm>
              <a:off x="7964489" y="3984626"/>
              <a:ext cx="138113" cy="138113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0 w 5"/>
                <a:gd name="T13" fmla="*/ 0 h 5"/>
                <a:gd name="T14" fmla="*/ 0 w 5"/>
                <a:gd name="T15" fmla="*/ 0 h 5"/>
                <a:gd name="T16" fmla="*/ 0 w 5"/>
                <a:gd name="T17" fmla="*/ 4 h 5"/>
                <a:gd name="T18" fmla="*/ 0 w 5"/>
                <a:gd name="T19" fmla="*/ 5 h 5"/>
                <a:gd name="T20" fmla="*/ 1 w 5"/>
                <a:gd name="T21" fmla="*/ 5 h 5"/>
                <a:gd name="T22" fmla="*/ 1 w 5"/>
                <a:gd name="T23" fmla="*/ 4 h 5"/>
                <a:gd name="T24" fmla="*/ 0 w 5"/>
                <a:gd name="T25" fmla="*/ 4 h 5"/>
                <a:gd name="T26" fmla="*/ 0 w 5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5" name="Freeform 214"/>
            <p:cNvSpPr>
              <a:spLocks/>
            </p:cNvSpPr>
            <p:nvPr/>
          </p:nvSpPr>
          <p:spPr bwMode="auto">
            <a:xfrm>
              <a:off x="7991476" y="3984626"/>
              <a:ext cx="166688" cy="138113"/>
            </a:xfrm>
            <a:custGeom>
              <a:avLst/>
              <a:gdLst>
                <a:gd name="T0" fmla="*/ 5 w 6"/>
                <a:gd name="T1" fmla="*/ 1 h 5"/>
                <a:gd name="T2" fmla="*/ 5 w 6"/>
                <a:gd name="T3" fmla="*/ 1 h 5"/>
                <a:gd name="T4" fmla="*/ 5 w 6"/>
                <a:gd name="T5" fmla="*/ 0 h 5"/>
                <a:gd name="T6" fmla="*/ 4 w 6"/>
                <a:gd name="T7" fmla="*/ 0 h 5"/>
                <a:gd name="T8" fmla="*/ 3 w 6"/>
                <a:gd name="T9" fmla="*/ 1 h 5"/>
                <a:gd name="T10" fmla="*/ 1 w 6"/>
                <a:gd name="T11" fmla="*/ 1 h 5"/>
                <a:gd name="T12" fmla="*/ 1 w 6"/>
                <a:gd name="T13" fmla="*/ 1 h 5"/>
                <a:gd name="T14" fmla="*/ 0 w 6"/>
                <a:gd name="T15" fmla="*/ 5 h 5"/>
                <a:gd name="T16" fmla="*/ 0 w 6"/>
                <a:gd name="T17" fmla="*/ 5 h 5"/>
                <a:gd name="T18" fmla="*/ 4 w 6"/>
                <a:gd name="T19" fmla="*/ 5 h 5"/>
                <a:gd name="T20" fmla="*/ 5 w 6"/>
                <a:gd name="T21" fmla="*/ 5 h 5"/>
                <a:gd name="T22" fmla="*/ 5 w 6"/>
                <a:gd name="T23" fmla="*/ 5 h 5"/>
                <a:gd name="T24" fmla="*/ 6 w 6"/>
                <a:gd name="T25" fmla="*/ 1 h 5"/>
                <a:gd name="T26" fmla="*/ 6 w 6"/>
                <a:gd name="T27" fmla="*/ 1 h 5"/>
                <a:gd name="T28" fmla="*/ 5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6" name="Rectangle 215"/>
            <p:cNvSpPr>
              <a:spLocks noChangeArrowheads="1"/>
            </p:cNvSpPr>
            <p:nvPr/>
          </p:nvSpPr>
          <p:spPr bwMode="auto">
            <a:xfrm>
              <a:off x="8158164" y="3844926"/>
              <a:ext cx="269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2" name="Freeform 321"/>
            <p:cNvSpPr>
              <a:spLocks/>
            </p:cNvSpPr>
            <p:nvPr/>
          </p:nvSpPr>
          <p:spPr bwMode="auto">
            <a:xfrm>
              <a:off x="7964489" y="3762376"/>
              <a:ext cx="165100" cy="26988"/>
            </a:xfrm>
            <a:custGeom>
              <a:avLst/>
              <a:gdLst>
                <a:gd name="T0" fmla="*/ 0 w 104"/>
                <a:gd name="T1" fmla="*/ 17 h 17"/>
                <a:gd name="T2" fmla="*/ 104 w 104"/>
                <a:gd name="T3" fmla="*/ 17 h 17"/>
                <a:gd name="T4" fmla="*/ 87 w 104"/>
                <a:gd name="T5" fmla="*/ 0 h 17"/>
                <a:gd name="T6" fmla="*/ 17 w 104"/>
                <a:gd name="T7" fmla="*/ 0 h 17"/>
                <a:gd name="T8" fmla="*/ 0 w 10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7">
                  <a:moveTo>
                    <a:pt x="0" y="17"/>
                  </a:moveTo>
                  <a:lnTo>
                    <a:pt x="104" y="17"/>
                  </a:lnTo>
                  <a:lnTo>
                    <a:pt x="87" y="0"/>
                  </a:lnTo>
                  <a:lnTo>
                    <a:pt x="17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3" name="Freeform 322"/>
            <p:cNvSpPr>
              <a:spLocks noEditPoints="1"/>
            </p:cNvSpPr>
            <p:nvPr/>
          </p:nvSpPr>
          <p:spPr bwMode="auto">
            <a:xfrm>
              <a:off x="7964489" y="3789363"/>
              <a:ext cx="165100" cy="55563"/>
            </a:xfrm>
            <a:custGeom>
              <a:avLst/>
              <a:gdLst>
                <a:gd name="T0" fmla="*/ 0 w 6"/>
                <a:gd name="T1" fmla="*/ 2 h 2"/>
                <a:gd name="T2" fmla="*/ 6 w 6"/>
                <a:gd name="T3" fmla="*/ 2 h 2"/>
                <a:gd name="T4" fmla="*/ 6 w 6"/>
                <a:gd name="T5" fmla="*/ 1 h 2"/>
                <a:gd name="T6" fmla="*/ 6 w 6"/>
                <a:gd name="T7" fmla="*/ 0 h 2"/>
                <a:gd name="T8" fmla="*/ 6 w 6"/>
                <a:gd name="T9" fmla="*/ 0 h 2"/>
                <a:gd name="T10" fmla="*/ 0 w 6"/>
                <a:gd name="T11" fmla="*/ 0 h 2"/>
                <a:gd name="T12" fmla="*/ 0 w 6"/>
                <a:gd name="T13" fmla="*/ 0 h 2"/>
                <a:gd name="T14" fmla="*/ 0 w 6"/>
                <a:gd name="T15" fmla="*/ 1 h 2"/>
                <a:gd name="T16" fmla="*/ 0 w 6"/>
                <a:gd name="T17" fmla="*/ 2 h 2"/>
                <a:gd name="T18" fmla="*/ 1 w 6"/>
                <a:gd name="T19" fmla="*/ 1 h 2"/>
                <a:gd name="T20" fmla="*/ 3 w 6"/>
                <a:gd name="T21" fmla="*/ 1 h 2"/>
                <a:gd name="T22" fmla="*/ 3 w 6"/>
                <a:gd name="T23" fmla="*/ 1 h 2"/>
                <a:gd name="T24" fmla="*/ 3 w 6"/>
                <a:gd name="T25" fmla="*/ 1 h 2"/>
                <a:gd name="T26" fmla="*/ 1 w 6"/>
                <a:gd name="T27" fmla="*/ 1 h 2"/>
                <a:gd name="T28" fmla="*/ 1 w 6"/>
                <a:gd name="T29" fmla="*/ 1 h 2"/>
                <a:gd name="T30" fmla="*/ 1 w 6"/>
                <a:gd name="T31" fmla="*/ 1 h 2"/>
                <a:gd name="T32" fmla="*/ 1 w 6"/>
                <a:gd name="T33" fmla="*/ 1 h 2"/>
                <a:gd name="T34" fmla="*/ 1 w 6"/>
                <a:gd name="T35" fmla="*/ 1 h 2"/>
                <a:gd name="T36" fmla="*/ 1 w 6"/>
                <a:gd name="T37" fmla="*/ 1 h 2"/>
                <a:gd name="T38" fmla="*/ 0 w 6"/>
                <a:gd name="T39" fmla="*/ 1 h 2"/>
                <a:gd name="T40" fmla="*/ 1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0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4" name="Freeform 323"/>
            <p:cNvSpPr>
              <a:spLocks noEditPoints="1"/>
            </p:cNvSpPr>
            <p:nvPr/>
          </p:nvSpPr>
          <p:spPr bwMode="auto">
            <a:xfrm>
              <a:off x="7964489" y="3844926"/>
              <a:ext cx="165100" cy="28575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1 h 1"/>
                <a:gd name="T4" fmla="*/ 6 w 6"/>
                <a:gd name="T5" fmla="*/ 1 h 1"/>
                <a:gd name="T6" fmla="*/ 6 w 6"/>
                <a:gd name="T7" fmla="*/ 0 h 1"/>
                <a:gd name="T8" fmla="*/ 6 w 6"/>
                <a:gd name="T9" fmla="*/ 0 h 1"/>
                <a:gd name="T10" fmla="*/ 0 w 6"/>
                <a:gd name="T11" fmla="*/ 0 h 1"/>
                <a:gd name="T12" fmla="*/ 0 w 6"/>
                <a:gd name="T13" fmla="*/ 0 h 1"/>
                <a:gd name="T14" fmla="*/ 0 w 6"/>
                <a:gd name="T15" fmla="*/ 1 h 1"/>
                <a:gd name="T16" fmla="*/ 0 w 6"/>
                <a:gd name="T17" fmla="*/ 1 h 1"/>
                <a:gd name="T18" fmla="*/ 1 w 6"/>
                <a:gd name="T19" fmla="*/ 1 h 1"/>
                <a:gd name="T20" fmla="*/ 3 w 6"/>
                <a:gd name="T21" fmla="*/ 1 h 1"/>
                <a:gd name="T22" fmla="*/ 3 w 6"/>
                <a:gd name="T23" fmla="*/ 1 h 1"/>
                <a:gd name="T24" fmla="*/ 3 w 6"/>
                <a:gd name="T25" fmla="*/ 1 h 1"/>
                <a:gd name="T26" fmla="*/ 1 w 6"/>
                <a:gd name="T27" fmla="*/ 1 h 1"/>
                <a:gd name="T28" fmla="*/ 1 w 6"/>
                <a:gd name="T29" fmla="*/ 1 h 1"/>
                <a:gd name="T30" fmla="*/ 1 w 6"/>
                <a:gd name="T31" fmla="*/ 1 h 1"/>
                <a:gd name="T32" fmla="*/ 1 w 6"/>
                <a:gd name="T33" fmla="*/ 0 h 1"/>
                <a:gd name="T34" fmla="*/ 1 w 6"/>
                <a:gd name="T35" fmla="*/ 1 h 1"/>
                <a:gd name="T36" fmla="*/ 1 w 6"/>
                <a:gd name="T37" fmla="*/ 1 h 1"/>
                <a:gd name="T38" fmla="*/ 0 w 6"/>
                <a:gd name="T39" fmla="*/ 1 h 1"/>
                <a:gd name="T40" fmla="*/ 1 w 6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1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5" name="Freeform 324"/>
            <p:cNvSpPr>
              <a:spLocks noEditPoints="1"/>
            </p:cNvSpPr>
            <p:nvPr/>
          </p:nvSpPr>
          <p:spPr bwMode="auto">
            <a:xfrm>
              <a:off x="7964489" y="3873501"/>
              <a:ext cx="165100" cy="55563"/>
            </a:xfrm>
            <a:custGeom>
              <a:avLst/>
              <a:gdLst>
                <a:gd name="T0" fmla="*/ 6 w 6"/>
                <a:gd name="T1" fmla="*/ 1 h 2"/>
                <a:gd name="T2" fmla="*/ 6 w 6"/>
                <a:gd name="T3" fmla="*/ 1 h 2"/>
                <a:gd name="T4" fmla="*/ 6 w 6"/>
                <a:gd name="T5" fmla="*/ 1 h 2"/>
                <a:gd name="T6" fmla="*/ 0 w 6"/>
                <a:gd name="T7" fmla="*/ 1 h 2"/>
                <a:gd name="T8" fmla="*/ 0 w 6"/>
                <a:gd name="T9" fmla="*/ 1 h 2"/>
                <a:gd name="T10" fmla="*/ 0 w 6"/>
                <a:gd name="T11" fmla="*/ 1 h 2"/>
                <a:gd name="T12" fmla="*/ 0 w 6"/>
                <a:gd name="T13" fmla="*/ 2 h 2"/>
                <a:gd name="T14" fmla="*/ 6 w 6"/>
                <a:gd name="T15" fmla="*/ 2 h 2"/>
                <a:gd name="T16" fmla="*/ 6 w 6"/>
                <a:gd name="T17" fmla="*/ 1 h 2"/>
                <a:gd name="T18" fmla="*/ 1 w 6"/>
                <a:gd name="T19" fmla="*/ 1 h 2"/>
                <a:gd name="T20" fmla="*/ 0 w 6"/>
                <a:gd name="T21" fmla="*/ 1 h 2"/>
                <a:gd name="T22" fmla="*/ 1 w 6"/>
                <a:gd name="T23" fmla="*/ 1 h 2"/>
                <a:gd name="T24" fmla="*/ 1 w 6"/>
                <a:gd name="T25" fmla="*/ 1 h 2"/>
                <a:gd name="T26" fmla="*/ 1 w 6"/>
                <a:gd name="T27" fmla="*/ 1 h 2"/>
                <a:gd name="T28" fmla="*/ 3 w 6"/>
                <a:gd name="T29" fmla="*/ 1 h 2"/>
                <a:gd name="T30" fmla="*/ 1 w 6"/>
                <a:gd name="T31" fmla="*/ 1 h 2"/>
                <a:gd name="T32" fmla="*/ 1 w 6"/>
                <a:gd name="T33" fmla="*/ 1 h 2"/>
                <a:gd name="T34" fmla="*/ 1 w 6"/>
                <a:gd name="T35" fmla="*/ 1 h 2"/>
                <a:gd name="T36" fmla="*/ 3 w 6"/>
                <a:gd name="T37" fmla="*/ 1 h 2"/>
                <a:gd name="T38" fmla="*/ 3 w 6"/>
                <a:gd name="T39" fmla="*/ 1 h 2"/>
                <a:gd name="T40" fmla="*/ 3 w 6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2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lose/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6" name="Rectangle 325"/>
            <p:cNvSpPr>
              <a:spLocks noChangeArrowheads="1"/>
            </p:cNvSpPr>
            <p:nvPr/>
          </p:nvSpPr>
          <p:spPr bwMode="auto">
            <a:xfrm>
              <a:off x="8047039" y="3706813"/>
              <a:ext cx="15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7" name="Rectangle 326"/>
            <p:cNvSpPr>
              <a:spLocks noChangeArrowheads="1"/>
            </p:cNvSpPr>
            <p:nvPr/>
          </p:nvSpPr>
          <p:spPr bwMode="auto">
            <a:xfrm>
              <a:off x="7908926" y="3817938"/>
              <a:ext cx="269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8" name="Freeform 327"/>
            <p:cNvSpPr>
              <a:spLocks/>
            </p:cNvSpPr>
            <p:nvPr/>
          </p:nvSpPr>
          <p:spPr bwMode="auto">
            <a:xfrm>
              <a:off x="7964489" y="3567113"/>
              <a:ext cx="138113" cy="139700"/>
            </a:xfrm>
            <a:custGeom>
              <a:avLst/>
              <a:gdLst>
                <a:gd name="T0" fmla="*/ 0 w 5"/>
                <a:gd name="T1" fmla="*/ 5 h 5"/>
                <a:gd name="T2" fmla="*/ 0 w 5"/>
                <a:gd name="T3" fmla="*/ 5 h 5"/>
                <a:gd name="T4" fmla="*/ 0 w 5"/>
                <a:gd name="T5" fmla="*/ 5 h 5"/>
                <a:gd name="T6" fmla="*/ 0 w 5"/>
                <a:gd name="T7" fmla="*/ 5 h 5"/>
                <a:gd name="T8" fmla="*/ 0 w 5"/>
                <a:gd name="T9" fmla="*/ 0 h 5"/>
                <a:gd name="T10" fmla="*/ 4 w 5"/>
                <a:gd name="T11" fmla="*/ 0 h 5"/>
                <a:gd name="T12" fmla="*/ 4 w 5"/>
                <a:gd name="T13" fmla="*/ 0 h 5"/>
                <a:gd name="T14" fmla="*/ 5 w 5"/>
                <a:gd name="T15" fmla="*/ 0 h 5"/>
                <a:gd name="T16" fmla="*/ 5 w 5"/>
                <a:gd name="T17" fmla="*/ 0 h 5"/>
                <a:gd name="T18" fmla="*/ 4 w 5"/>
                <a:gd name="T19" fmla="*/ 0 h 5"/>
                <a:gd name="T20" fmla="*/ 0 w 5"/>
                <a:gd name="T21" fmla="*/ 0 h 5"/>
                <a:gd name="T22" fmla="*/ 0 w 5"/>
                <a:gd name="T23" fmla="*/ 0 h 5"/>
                <a:gd name="T24" fmla="*/ 0 w 5"/>
                <a:gd name="T25" fmla="*/ 5 h 5"/>
                <a:gd name="T26" fmla="*/ 0 w 5"/>
                <a:gd name="T2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29" name="Freeform 328"/>
            <p:cNvSpPr>
              <a:spLocks/>
            </p:cNvSpPr>
            <p:nvPr/>
          </p:nvSpPr>
          <p:spPr bwMode="auto">
            <a:xfrm>
              <a:off x="7964489" y="3567113"/>
              <a:ext cx="165100" cy="139700"/>
            </a:xfrm>
            <a:custGeom>
              <a:avLst/>
              <a:gdLst>
                <a:gd name="T0" fmla="*/ 4 w 6"/>
                <a:gd name="T1" fmla="*/ 1 h 5"/>
                <a:gd name="T2" fmla="*/ 1 w 6"/>
                <a:gd name="T3" fmla="*/ 1 h 5"/>
                <a:gd name="T4" fmla="*/ 1 w 6"/>
                <a:gd name="T5" fmla="*/ 1 h 5"/>
                <a:gd name="T6" fmla="*/ 0 w 6"/>
                <a:gd name="T7" fmla="*/ 5 h 5"/>
                <a:gd name="T8" fmla="*/ 1 w 6"/>
                <a:gd name="T9" fmla="*/ 5 h 5"/>
                <a:gd name="T10" fmla="*/ 4 w 6"/>
                <a:gd name="T11" fmla="*/ 5 h 5"/>
                <a:gd name="T12" fmla="*/ 5 w 6"/>
                <a:gd name="T13" fmla="*/ 5 h 5"/>
                <a:gd name="T14" fmla="*/ 6 w 6"/>
                <a:gd name="T15" fmla="*/ 5 h 5"/>
                <a:gd name="T16" fmla="*/ 6 w 6"/>
                <a:gd name="T17" fmla="*/ 1 h 5"/>
                <a:gd name="T18" fmla="*/ 6 w 6"/>
                <a:gd name="T19" fmla="*/ 1 h 5"/>
                <a:gd name="T20" fmla="*/ 6 w 6"/>
                <a:gd name="T21" fmla="*/ 1 h 5"/>
                <a:gd name="T22" fmla="*/ 6 w 6"/>
                <a:gd name="T23" fmla="*/ 1 h 5"/>
                <a:gd name="T24" fmla="*/ 5 w 6"/>
                <a:gd name="T25" fmla="*/ 0 h 5"/>
                <a:gd name="T26" fmla="*/ 4 w 6"/>
                <a:gd name="T27" fmla="*/ 0 h 5"/>
                <a:gd name="T28" fmla="*/ 4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4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0" name="Freeform 329"/>
            <p:cNvSpPr>
              <a:spLocks/>
            </p:cNvSpPr>
            <p:nvPr/>
          </p:nvSpPr>
          <p:spPr bwMode="auto">
            <a:xfrm>
              <a:off x="8185151" y="3733801"/>
              <a:ext cx="166688" cy="166688"/>
            </a:xfrm>
            <a:custGeom>
              <a:avLst/>
              <a:gdLst>
                <a:gd name="T0" fmla="*/ 1 w 6"/>
                <a:gd name="T1" fmla="*/ 1 h 6"/>
                <a:gd name="T2" fmla="*/ 5 w 6"/>
                <a:gd name="T3" fmla="*/ 1 h 6"/>
                <a:gd name="T4" fmla="*/ 5 w 6"/>
                <a:gd name="T5" fmla="*/ 1 h 6"/>
                <a:gd name="T6" fmla="*/ 6 w 6"/>
                <a:gd name="T7" fmla="*/ 1 h 6"/>
                <a:gd name="T8" fmla="*/ 6 w 6"/>
                <a:gd name="T9" fmla="*/ 1 h 6"/>
                <a:gd name="T10" fmla="*/ 5 w 6"/>
                <a:gd name="T11" fmla="*/ 0 h 6"/>
                <a:gd name="T12" fmla="*/ 1 w 6"/>
                <a:gd name="T13" fmla="*/ 0 h 6"/>
                <a:gd name="T14" fmla="*/ 0 w 6"/>
                <a:gd name="T15" fmla="*/ 1 h 6"/>
                <a:gd name="T16" fmla="*/ 0 w 6"/>
                <a:gd name="T17" fmla="*/ 5 h 6"/>
                <a:gd name="T18" fmla="*/ 1 w 6"/>
                <a:gd name="T19" fmla="*/ 6 h 6"/>
                <a:gd name="T20" fmla="*/ 1 w 6"/>
                <a:gd name="T21" fmla="*/ 6 h 6"/>
                <a:gd name="T22" fmla="*/ 1 w 6"/>
                <a:gd name="T23" fmla="*/ 5 h 6"/>
                <a:gd name="T24" fmla="*/ 1 w 6"/>
                <a:gd name="T25" fmla="*/ 5 h 6"/>
                <a:gd name="T26" fmla="*/ 1 w 6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1" name="Freeform 330"/>
            <p:cNvSpPr>
              <a:spLocks/>
            </p:cNvSpPr>
            <p:nvPr/>
          </p:nvSpPr>
          <p:spPr bwMode="auto">
            <a:xfrm>
              <a:off x="8213726" y="3762376"/>
              <a:ext cx="166688" cy="138113"/>
            </a:xfrm>
            <a:custGeom>
              <a:avLst/>
              <a:gdLst>
                <a:gd name="T0" fmla="*/ 6 w 6"/>
                <a:gd name="T1" fmla="*/ 1 h 5"/>
                <a:gd name="T2" fmla="*/ 6 w 6"/>
                <a:gd name="T3" fmla="*/ 0 h 5"/>
                <a:gd name="T4" fmla="*/ 5 w 6"/>
                <a:gd name="T5" fmla="*/ 0 h 5"/>
                <a:gd name="T6" fmla="*/ 5 w 6"/>
                <a:gd name="T7" fmla="*/ 0 h 5"/>
                <a:gd name="T8" fmla="*/ 4 w 6"/>
                <a:gd name="T9" fmla="*/ 0 h 5"/>
                <a:gd name="T10" fmla="*/ 4 w 6"/>
                <a:gd name="T11" fmla="*/ 0 h 5"/>
                <a:gd name="T12" fmla="*/ 1 w 6"/>
                <a:gd name="T13" fmla="*/ 0 h 5"/>
                <a:gd name="T14" fmla="*/ 1 w 6"/>
                <a:gd name="T15" fmla="*/ 1 h 5"/>
                <a:gd name="T16" fmla="*/ 0 w 6"/>
                <a:gd name="T17" fmla="*/ 5 h 5"/>
                <a:gd name="T18" fmla="*/ 1 w 6"/>
                <a:gd name="T19" fmla="*/ 5 h 5"/>
                <a:gd name="T20" fmla="*/ 4 w 6"/>
                <a:gd name="T21" fmla="*/ 5 h 5"/>
                <a:gd name="T22" fmla="*/ 5 w 6"/>
                <a:gd name="T23" fmla="*/ 5 h 5"/>
                <a:gd name="T24" fmla="*/ 5 w 6"/>
                <a:gd name="T25" fmla="*/ 4 h 5"/>
                <a:gd name="T26" fmla="*/ 6 w 6"/>
                <a:gd name="T27" fmla="*/ 1 h 5"/>
                <a:gd name="T28" fmla="*/ 6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2" name="Freeform 331"/>
            <p:cNvSpPr>
              <a:spLocks/>
            </p:cNvSpPr>
            <p:nvPr/>
          </p:nvSpPr>
          <p:spPr bwMode="auto">
            <a:xfrm>
              <a:off x="7713664" y="3733801"/>
              <a:ext cx="139700" cy="13970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5 w 5"/>
                <a:gd name="T5" fmla="*/ 1 h 5"/>
                <a:gd name="T6" fmla="*/ 5 w 5"/>
                <a:gd name="T7" fmla="*/ 1 h 5"/>
                <a:gd name="T8" fmla="*/ 5 w 5"/>
                <a:gd name="T9" fmla="*/ 1 h 5"/>
                <a:gd name="T10" fmla="*/ 5 w 5"/>
                <a:gd name="T11" fmla="*/ 0 h 5"/>
                <a:gd name="T12" fmla="*/ 0 w 5"/>
                <a:gd name="T13" fmla="*/ 0 h 5"/>
                <a:gd name="T14" fmla="*/ 0 w 5"/>
                <a:gd name="T15" fmla="*/ 1 h 5"/>
                <a:gd name="T16" fmla="*/ 0 w 5"/>
                <a:gd name="T17" fmla="*/ 5 h 5"/>
                <a:gd name="T18" fmla="*/ 0 w 5"/>
                <a:gd name="T19" fmla="*/ 5 h 5"/>
                <a:gd name="T20" fmla="*/ 1 w 5"/>
                <a:gd name="T21" fmla="*/ 5 h 5"/>
                <a:gd name="T22" fmla="*/ 1 w 5"/>
                <a:gd name="T23" fmla="*/ 5 h 5"/>
                <a:gd name="T24" fmla="*/ 0 w 5"/>
                <a:gd name="T25" fmla="*/ 5 h 5"/>
                <a:gd name="T26" fmla="*/ 0 w 5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3" name="Freeform 332"/>
            <p:cNvSpPr>
              <a:spLocks/>
            </p:cNvSpPr>
            <p:nvPr/>
          </p:nvSpPr>
          <p:spPr bwMode="auto">
            <a:xfrm>
              <a:off x="7742239" y="3762376"/>
              <a:ext cx="166688" cy="111125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5 w 6"/>
                <a:gd name="T5" fmla="*/ 0 h 4"/>
                <a:gd name="T6" fmla="*/ 5 w 6"/>
                <a:gd name="T7" fmla="*/ 0 h 4"/>
                <a:gd name="T8" fmla="*/ 3 w 6"/>
                <a:gd name="T9" fmla="*/ 0 h 4"/>
                <a:gd name="T10" fmla="*/ 3 w 6"/>
                <a:gd name="T11" fmla="*/ 0 h 4"/>
                <a:gd name="T12" fmla="*/ 1 w 6"/>
                <a:gd name="T13" fmla="*/ 0 h 4"/>
                <a:gd name="T14" fmla="*/ 0 w 6"/>
                <a:gd name="T15" fmla="*/ 1 h 4"/>
                <a:gd name="T16" fmla="*/ 0 w 6"/>
                <a:gd name="T17" fmla="*/ 4 h 4"/>
                <a:gd name="T18" fmla="*/ 0 w 6"/>
                <a:gd name="T19" fmla="*/ 4 h 4"/>
                <a:gd name="T20" fmla="*/ 4 w 6"/>
                <a:gd name="T21" fmla="*/ 4 h 4"/>
                <a:gd name="T22" fmla="*/ 5 w 6"/>
                <a:gd name="T23" fmla="*/ 4 h 4"/>
                <a:gd name="T24" fmla="*/ 5 w 6"/>
                <a:gd name="T25" fmla="*/ 4 h 4"/>
                <a:gd name="T26" fmla="*/ 6 w 6"/>
                <a:gd name="T27" fmla="*/ 1 h 4"/>
                <a:gd name="T28" fmla="*/ 6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4" name="Rectangle 333"/>
            <p:cNvSpPr>
              <a:spLocks noChangeArrowheads="1"/>
            </p:cNvSpPr>
            <p:nvPr/>
          </p:nvSpPr>
          <p:spPr bwMode="auto">
            <a:xfrm>
              <a:off x="8047039" y="3929063"/>
              <a:ext cx="1588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5" name="Freeform 334"/>
            <p:cNvSpPr>
              <a:spLocks/>
            </p:cNvSpPr>
            <p:nvPr/>
          </p:nvSpPr>
          <p:spPr bwMode="auto">
            <a:xfrm>
              <a:off x="7964489" y="3984626"/>
              <a:ext cx="138113" cy="138113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0 h 5"/>
                <a:gd name="T4" fmla="*/ 5 w 5"/>
                <a:gd name="T5" fmla="*/ 0 h 5"/>
                <a:gd name="T6" fmla="*/ 5 w 5"/>
                <a:gd name="T7" fmla="*/ 0 h 5"/>
                <a:gd name="T8" fmla="*/ 5 w 5"/>
                <a:gd name="T9" fmla="*/ 0 h 5"/>
                <a:gd name="T10" fmla="*/ 5 w 5"/>
                <a:gd name="T11" fmla="*/ 0 h 5"/>
                <a:gd name="T12" fmla="*/ 0 w 5"/>
                <a:gd name="T13" fmla="*/ 0 h 5"/>
                <a:gd name="T14" fmla="*/ 0 w 5"/>
                <a:gd name="T15" fmla="*/ 0 h 5"/>
                <a:gd name="T16" fmla="*/ 0 w 5"/>
                <a:gd name="T17" fmla="*/ 4 h 5"/>
                <a:gd name="T18" fmla="*/ 0 w 5"/>
                <a:gd name="T19" fmla="*/ 5 h 5"/>
                <a:gd name="T20" fmla="*/ 0 w 5"/>
                <a:gd name="T21" fmla="*/ 5 h 5"/>
                <a:gd name="T22" fmla="*/ 1 w 5"/>
                <a:gd name="T23" fmla="*/ 4 h 5"/>
                <a:gd name="T24" fmla="*/ 0 w 5"/>
                <a:gd name="T25" fmla="*/ 4 h 5"/>
                <a:gd name="T26" fmla="*/ 0 w 5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6" name="Freeform 335"/>
            <p:cNvSpPr>
              <a:spLocks/>
            </p:cNvSpPr>
            <p:nvPr/>
          </p:nvSpPr>
          <p:spPr bwMode="auto">
            <a:xfrm>
              <a:off x="7991476" y="3984626"/>
              <a:ext cx="166688" cy="138113"/>
            </a:xfrm>
            <a:custGeom>
              <a:avLst/>
              <a:gdLst>
                <a:gd name="T0" fmla="*/ 5 w 6"/>
                <a:gd name="T1" fmla="*/ 1 h 5"/>
                <a:gd name="T2" fmla="*/ 5 w 6"/>
                <a:gd name="T3" fmla="*/ 1 h 5"/>
                <a:gd name="T4" fmla="*/ 4 w 6"/>
                <a:gd name="T5" fmla="*/ 0 h 5"/>
                <a:gd name="T6" fmla="*/ 3 w 6"/>
                <a:gd name="T7" fmla="*/ 0 h 5"/>
                <a:gd name="T8" fmla="*/ 3 w 6"/>
                <a:gd name="T9" fmla="*/ 1 h 5"/>
                <a:gd name="T10" fmla="*/ 1 w 6"/>
                <a:gd name="T11" fmla="*/ 1 h 5"/>
                <a:gd name="T12" fmla="*/ 0 w 6"/>
                <a:gd name="T13" fmla="*/ 1 h 5"/>
                <a:gd name="T14" fmla="*/ 0 w 6"/>
                <a:gd name="T15" fmla="*/ 5 h 5"/>
                <a:gd name="T16" fmla="*/ 0 w 6"/>
                <a:gd name="T17" fmla="*/ 5 h 5"/>
                <a:gd name="T18" fmla="*/ 4 w 6"/>
                <a:gd name="T19" fmla="*/ 5 h 5"/>
                <a:gd name="T20" fmla="*/ 4 w 6"/>
                <a:gd name="T21" fmla="*/ 5 h 5"/>
                <a:gd name="T22" fmla="*/ 5 w 6"/>
                <a:gd name="T23" fmla="*/ 4 h 5"/>
                <a:gd name="T24" fmla="*/ 6 w 6"/>
                <a:gd name="T25" fmla="*/ 1 h 5"/>
                <a:gd name="T26" fmla="*/ 6 w 6"/>
                <a:gd name="T27" fmla="*/ 1 h 5"/>
                <a:gd name="T28" fmla="*/ 5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7" name="Rectangle 336"/>
            <p:cNvSpPr>
              <a:spLocks noChangeArrowheads="1"/>
            </p:cNvSpPr>
            <p:nvPr/>
          </p:nvSpPr>
          <p:spPr bwMode="auto">
            <a:xfrm>
              <a:off x="8158164" y="3844926"/>
              <a:ext cx="269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7" name="组合 676"/>
          <p:cNvGrpSpPr/>
          <p:nvPr/>
        </p:nvGrpSpPr>
        <p:grpSpPr>
          <a:xfrm>
            <a:off x="8143091" y="4870003"/>
            <a:ext cx="749301" cy="500063"/>
            <a:chOff x="7686676" y="4538663"/>
            <a:chExt cx="749301" cy="500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7" name="Freeform 216"/>
            <p:cNvSpPr>
              <a:spLocks/>
            </p:cNvSpPr>
            <p:nvPr/>
          </p:nvSpPr>
          <p:spPr bwMode="auto">
            <a:xfrm>
              <a:off x="7713664" y="4538663"/>
              <a:ext cx="415925" cy="84138"/>
            </a:xfrm>
            <a:custGeom>
              <a:avLst/>
              <a:gdLst>
                <a:gd name="T0" fmla="*/ 228 w 262"/>
                <a:gd name="T1" fmla="*/ 0 h 53"/>
                <a:gd name="T2" fmla="*/ 35 w 262"/>
                <a:gd name="T3" fmla="*/ 0 h 53"/>
                <a:gd name="T4" fmla="*/ 0 w 262"/>
                <a:gd name="T5" fmla="*/ 53 h 53"/>
                <a:gd name="T6" fmla="*/ 262 w 262"/>
                <a:gd name="T7" fmla="*/ 53 h 53"/>
                <a:gd name="T8" fmla="*/ 228 w 26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53">
                  <a:moveTo>
                    <a:pt x="228" y="0"/>
                  </a:moveTo>
                  <a:lnTo>
                    <a:pt x="35" y="0"/>
                  </a:lnTo>
                  <a:lnTo>
                    <a:pt x="0" y="53"/>
                  </a:lnTo>
                  <a:lnTo>
                    <a:pt x="262" y="53"/>
                  </a:lnTo>
                  <a:lnTo>
                    <a:pt x="2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8" name="Freeform 217"/>
            <p:cNvSpPr>
              <a:spLocks noEditPoints="1"/>
            </p:cNvSpPr>
            <p:nvPr/>
          </p:nvSpPr>
          <p:spPr bwMode="auto">
            <a:xfrm>
              <a:off x="7686676" y="4760913"/>
              <a:ext cx="304800" cy="111125"/>
            </a:xfrm>
            <a:custGeom>
              <a:avLst/>
              <a:gdLst>
                <a:gd name="T0" fmla="*/ 0 w 11"/>
                <a:gd name="T1" fmla="*/ 0 h 4"/>
                <a:gd name="T2" fmla="*/ 0 w 11"/>
                <a:gd name="T3" fmla="*/ 2 h 4"/>
                <a:gd name="T4" fmla="*/ 1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1 w 11"/>
                <a:gd name="T11" fmla="*/ 0 h 4"/>
                <a:gd name="T12" fmla="*/ 0 w 11"/>
                <a:gd name="T13" fmla="*/ 0 h 4"/>
                <a:gd name="T14" fmla="*/ 4 w 11"/>
                <a:gd name="T15" fmla="*/ 2 h 4"/>
                <a:gd name="T16" fmla="*/ 8 w 11"/>
                <a:gd name="T17" fmla="*/ 2 h 4"/>
                <a:gd name="T18" fmla="*/ 8 w 11"/>
                <a:gd name="T19" fmla="*/ 2 h 4"/>
                <a:gd name="T20" fmla="*/ 8 w 11"/>
                <a:gd name="T21" fmla="*/ 2 h 4"/>
                <a:gd name="T22" fmla="*/ 4 w 11"/>
                <a:gd name="T23" fmla="*/ 2 h 4"/>
                <a:gd name="T24" fmla="*/ 4 w 11"/>
                <a:gd name="T25" fmla="*/ 2 h 4"/>
                <a:gd name="T26" fmla="*/ 4 w 11"/>
                <a:gd name="T27" fmla="*/ 2 h 4"/>
                <a:gd name="T28" fmla="*/ 3 w 11"/>
                <a:gd name="T29" fmla="*/ 2 h 4"/>
                <a:gd name="T30" fmla="*/ 3 w 11"/>
                <a:gd name="T31" fmla="*/ 2 h 4"/>
                <a:gd name="T32" fmla="*/ 3 w 11"/>
                <a:gd name="T33" fmla="*/ 2 h 4"/>
                <a:gd name="T34" fmla="*/ 2 w 11"/>
                <a:gd name="T35" fmla="*/ 2 h 4"/>
                <a:gd name="T36" fmla="*/ 3 w 11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9" name="Freeform 218"/>
            <p:cNvSpPr>
              <a:spLocks noEditPoints="1"/>
            </p:cNvSpPr>
            <p:nvPr/>
          </p:nvSpPr>
          <p:spPr bwMode="auto">
            <a:xfrm>
              <a:off x="7686676" y="4622801"/>
              <a:ext cx="442913" cy="138113"/>
            </a:xfrm>
            <a:custGeom>
              <a:avLst/>
              <a:gdLst>
                <a:gd name="T0" fmla="*/ 16 w 16"/>
                <a:gd name="T1" fmla="*/ 3 h 5"/>
                <a:gd name="T2" fmla="*/ 16 w 16"/>
                <a:gd name="T3" fmla="*/ 3 h 5"/>
                <a:gd name="T4" fmla="*/ 16 w 16"/>
                <a:gd name="T5" fmla="*/ 1 h 5"/>
                <a:gd name="T6" fmla="*/ 16 w 16"/>
                <a:gd name="T7" fmla="*/ 0 h 5"/>
                <a:gd name="T8" fmla="*/ 1 w 16"/>
                <a:gd name="T9" fmla="*/ 0 h 5"/>
                <a:gd name="T10" fmla="*/ 0 w 16"/>
                <a:gd name="T11" fmla="*/ 1 h 5"/>
                <a:gd name="T12" fmla="*/ 0 w 16"/>
                <a:gd name="T13" fmla="*/ 3 h 5"/>
                <a:gd name="T14" fmla="*/ 1 w 16"/>
                <a:gd name="T15" fmla="*/ 5 h 5"/>
                <a:gd name="T16" fmla="*/ 11 w 16"/>
                <a:gd name="T17" fmla="*/ 5 h 5"/>
                <a:gd name="T18" fmla="*/ 11 w 16"/>
                <a:gd name="T19" fmla="*/ 4 h 5"/>
                <a:gd name="T20" fmla="*/ 13 w 16"/>
                <a:gd name="T21" fmla="*/ 3 h 5"/>
                <a:gd name="T22" fmla="*/ 16 w 16"/>
                <a:gd name="T23" fmla="*/ 3 h 5"/>
                <a:gd name="T24" fmla="*/ 3 w 16"/>
                <a:gd name="T25" fmla="*/ 3 h 5"/>
                <a:gd name="T26" fmla="*/ 2 w 16"/>
                <a:gd name="T27" fmla="*/ 2 h 5"/>
                <a:gd name="T28" fmla="*/ 3 w 16"/>
                <a:gd name="T29" fmla="*/ 2 h 5"/>
                <a:gd name="T30" fmla="*/ 3 w 16"/>
                <a:gd name="T31" fmla="*/ 2 h 5"/>
                <a:gd name="T32" fmla="*/ 3 w 16"/>
                <a:gd name="T33" fmla="*/ 3 h 5"/>
                <a:gd name="T34" fmla="*/ 8 w 16"/>
                <a:gd name="T35" fmla="*/ 3 h 5"/>
                <a:gd name="T36" fmla="*/ 4 w 16"/>
                <a:gd name="T37" fmla="*/ 3 h 5"/>
                <a:gd name="T38" fmla="*/ 4 w 16"/>
                <a:gd name="T39" fmla="*/ 2 h 5"/>
                <a:gd name="T40" fmla="*/ 4 w 16"/>
                <a:gd name="T41" fmla="*/ 2 h 5"/>
                <a:gd name="T42" fmla="*/ 8 w 16"/>
                <a:gd name="T43" fmla="*/ 2 h 5"/>
                <a:gd name="T44" fmla="*/ 8 w 16"/>
                <a:gd name="T45" fmla="*/ 2 h 5"/>
                <a:gd name="T46" fmla="*/ 8 w 16"/>
                <a:gd name="T4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2" y="3"/>
                    <a:pt x="13" y="3"/>
                  </a:cubicBezTo>
                  <a:lnTo>
                    <a:pt x="16" y="3"/>
                  </a:lnTo>
                  <a:close/>
                  <a:moveTo>
                    <a:pt x="3" y="3"/>
                  </a:move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lose/>
                  <a:moveTo>
                    <a:pt x="8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0" name="Freeform 219"/>
            <p:cNvSpPr>
              <a:spLocks noEditPoints="1"/>
            </p:cNvSpPr>
            <p:nvPr/>
          </p:nvSpPr>
          <p:spPr bwMode="auto">
            <a:xfrm>
              <a:off x="7686676" y="4872038"/>
              <a:ext cx="304800" cy="84138"/>
            </a:xfrm>
            <a:custGeom>
              <a:avLst/>
              <a:gdLst>
                <a:gd name="T0" fmla="*/ 0 w 11"/>
                <a:gd name="T1" fmla="*/ 0 h 3"/>
                <a:gd name="T2" fmla="*/ 0 w 11"/>
                <a:gd name="T3" fmla="*/ 2 h 3"/>
                <a:gd name="T4" fmla="*/ 1 w 11"/>
                <a:gd name="T5" fmla="*/ 3 h 3"/>
                <a:gd name="T6" fmla="*/ 11 w 11"/>
                <a:gd name="T7" fmla="*/ 3 h 3"/>
                <a:gd name="T8" fmla="*/ 11 w 11"/>
                <a:gd name="T9" fmla="*/ 1 h 3"/>
                <a:gd name="T10" fmla="*/ 1 w 11"/>
                <a:gd name="T11" fmla="*/ 1 h 3"/>
                <a:gd name="T12" fmla="*/ 0 w 11"/>
                <a:gd name="T13" fmla="*/ 0 h 3"/>
                <a:gd name="T14" fmla="*/ 4 w 11"/>
                <a:gd name="T15" fmla="*/ 2 h 3"/>
                <a:gd name="T16" fmla="*/ 8 w 11"/>
                <a:gd name="T17" fmla="*/ 2 h 3"/>
                <a:gd name="T18" fmla="*/ 8 w 11"/>
                <a:gd name="T19" fmla="*/ 2 h 3"/>
                <a:gd name="T20" fmla="*/ 8 w 11"/>
                <a:gd name="T21" fmla="*/ 2 h 3"/>
                <a:gd name="T22" fmla="*/ 4 w 11"/>
                <a:gd name="T23" fmla="*/ 2 h 3"/>
                <a:gd name="T24" fmla="*/ 4 w 11"/>
                <a:gd name="T25" fmla="*/ 2 h 3"/>
                <a:gd name="T26" fmla="*/ 4 w 11"/>
                <a:gd name="T27" fmla="*/ 2 h 3"/>
                <a:gd name="T28" fmla="*/ 3 w 11"/>
                <a:gd name="T29" fmla="*/ 1 h 3"/>
                <a:gd name="T30" fmla="*/ 3 w 11"/>
                <a:gd name="T31" fmla="*/ 2 h 3"/>
                <a:gd name="T32" fmla="*/ 3 w 11"/>
                <a:gd name="T33" fmla="*/ 2 h 3"/>
                <a:gd name="T34" fmla="*/ 2 w 11"/>
                <a:gd name="T35" fmla="*/ 2 h 3"/>
                <a:gd name="T36" fmla="*/ 3 w 11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1" name="Freeform 220"/>
            <p:cNvSpPr>
              <a:spLocks/>
            </p:cNvSpPr>
            <p:nvPr/>
          </p:nvSpPr>
          <p:spPr bwMode="auto">
            <a:xfrm>
              <a:off x="8020051" y="4705351"/>
              <a:ext cx="331788" cy="333375"/>
            </a:xfrm>
            <a:custGeom>
              <a:avLst/>
              <a:gdLst>
                <a:gd name="T0" fmla="*/ 1 w 12"/>
                <a:gd name="T1" fmla="*/ 1 h 12"/>
                <a:gd name="T2" fmla="*/ 11 w 12"/>
                <a:gd name="T3" fmla="*/ 1 h 12"/>
                <a:gd name="T4" fmla="*/ 11 w 12"/>
                <a:gd name="T5" fmla="*/ 2 h 12"/>
                <a:gd name="T6" fmla="*/ 12 w 12"/>
                <a:gd name="T7" fmla="*/ 2 h 12"/>
                <a:gd name="T8" fmla="*/ 12 w 12"/>
                <a:gd name="T9" fmla="*/ 1 h 12"/>
                <a:gd name="T10" fmla="*/ 11 w 12"/>
                <a:gd name="T11" fmla="*/ 0 h 12"/>
                <a:gd name="T12" fmla="*/ 1 w 12"/>
                <a:gd name="T13" fmla="*/ 0 h 12"/>
                <a:gd name="T14" fmla="*/ 0 w 12"/>
                <a:gd name="T15" fmla="*/ 1 h 12"/>
                <a:gd name="T16" fmla="*/ 0 w 12"/>
                <a:gd name="T17" fmla="*/ 11 h 12"/>
                <a:gd name="T18" fmla="*/ 1 w 12"/>
                <a:gd name="T19" fmla="*/ 12 h 12"/>
                <a:gd name="T20" fmla="*/ 1 w 12"/>
                <a:gd name="T21" fmla="*/ 12 h 12"/>
                <a:gd name="T22" fmla="*/ 1 w 12"/>
                <a:gd name="T23" fmla="*/ 11 h 12"/>
                <a:gd name="T24" fmla="*/ 1 w 12"/>
                <a:gd name="T25" fmla="*/ 11 h 12"/>
                <a:gd name="T26" fmla="*/ 1 w 12"/>
                <a:gd name="T2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2" name="Freeform 221"/>
            <p:cNvSpPr>
              <a:spLocks/>
            </p:cNvSpPr>
            <p:nvPr/>
          </p:nvSpPr>
          <p:spPr bwMode="auto">
            <a:xfrm>
              <a:off x="8047039" y="4760913"/>
              <a:ext cx="388938" cy="277813"/>
            </a:xfrm>
            <a:custGeom>
              <a:avLst/>
              <a:gdLst>
                <a:gd name="T0" fmla="*/ 14 w 14"/>
                <a:gd name="T1" fmla="*/ 1 h 10"/>
                <a:gd name="T2" fmla="*/ 13 w 14"/>
                <a:gd name="T3" fmla="*/ 1 h 10"/>
                <a:gd name="T4" fmla="*/ 12 w 14"/>
                <a:gd name="T5" fmla="*/ 1 h 10"/>
                <a:gd name="T6" fmla="*/ 11 w 14"/>
                <a:gd name="T7" fmla="*/ 0 h 10"/>
                <a:gd name="T8" fmla="*/ 9 w 14"/>
                <a:gd name="T9" fmla="*/ 0 h 10"/>
                <a:gd name="T10" fmla="*/ 8 w 14"/>
                <a:gd name="T11" fmla="*/ 1 h 10"/>
                <a:gd name="T12" fmla="*/ 3 w 14"/>
                <a:gd name="T13" fmla="*/ 1 h 10"/>
                <a:gd name="T14" fmla="*/ 2 w 14"/>
                <a:gd name="T15" fmla="*/ 2 h 10"/>
                <a:gd name="T16" fmla="*/ 0 w 14"/>
                <a:gd name="T17" fmla="*/ 10 h 10"/>
                <a:gd name="T18" fmla="*/ 1 w 14"/>
                <a:gd name="T19" fmla="*/ 10 h 10"/>
                <a:gd name="T20" fmla="*/ 10 w 14"/>
                <a:gd name="T21" fmla="*/ 10 h 10"/>
                <a:gd name="T22" fmla="*/ 11 w 14"/>
                <a:gd name="T23" fmla="*/ 10 h 10"/>
                <a:gd name="T24" fmla="*/ 12 w 14"/>
                <a:gd name="T25" fmla="*/ 10 h 10"/>
                <a:gd name="T26" fmla="*/ 14 w 14"/>
                <a:gd name="T27" fmla="*/ 2 h 10"/>
                <a:gd name="T28" fmla="*/ 14 w 14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4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8" name="Freeform 337"/>
            <p:cNvSpPr>
              <a:spLocks/>
            </p:cNvSpPr>
            <p:nvPr/>
          </p:nvSpPr>
          <p:spPr bwMode="auto">
            <a:xfrm>
              <a:off x="7686676" y="4538663"/>
              <a:ext cx="442913" cy="84138"/>
            </a:xfrm>
            <a:custGeom>
              <a:avLst/>
              <a:gdLst>
                <a:gd name="T0" fmla="*/ 245 w 279"/>
                <a:gd name="T1" fmla="*/ 0 h 53"/>
                <a:gd name="T2" fmla="*/ 52 w 279"/>
                <a:gd name="T3" fmla="*/ 0 h 53"/>
                <a:gd name="T4" fmla="*/ 0 w 279"/>
                <a:gd name="T5" fmla="*/ 53 h 53"/>
                <a:gd name="T6" fmla="*/ 279 w 279"/>
                <a:gd name="T7" fmla="*/ 53 h 53"/>
                <a:gd name="T8" fmla="*/ 245 w 27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9" h="53">
                  <a:moveTo>
                    <a:pt x="245" y="0"/>
                  </a:moveTo>
                  <a:lnTo>
                    <a:pt x="52" y="0"/>
                  </a:lnTo>
                  <a:lnTo>
                    <a:pt x="0" y="53"/>
                  </a:lnTo>
                  <a:lnTo>
                    <a:pt x="279" y="53"/>
                  </a:lnTo>
                  <a:lnTo>
                    <a:pt x="2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39" name="Freeform 338"/>
            <p:cNvSpPr>
              <a:spLocks noEditPoints="1"/>
            </p:cNvSpPr>
            <p:nvPr/>
          </p:nvSpPr>
          <p:spPr bwMode="auto">
            <a:xfrm>
              <a:off x="7686676" y="4760913"/>
              <a:ext cx="304800" cy="111125"/>
            </a:xfrm>
            <a:custGeom>
              <a:avLst/>
              <a:gdLst>
                <a:gd name="T0" fmla="*/ 0 w 11"/>
                <a:gd name="T1" fmla="*/ 0 h 4"/>
                <a:gd name="T2" fmla="*/ 0 w 11"/>
                <a:gd name="T3" fmla="*/ 2 h 4"/>
                <a:gd name="T4" fmla="*/ 0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0 w 11"/>
                <a:gd name="T11" fmla="*/ 0 h 4"/>
                <a:gd name="T12" fmla="*/ 0 w 11"/>
                <a:gd name="T13" fmla="*/ 0 h 4"/>
                <a:gd name="T14" fmla="*/ 4 w 11"/>
                <a:gd name="T15" fmla="*/ 2 h 4"/>
                <a:gd name="T16" fmla="*/ 8 w 11"/>
                <a:gd name="T17" fmla="*/ 2 h 4"/>
                <a:gd name="T18" fmla="*/ 8 w 11"/>
                <a:gd name="T19" fmla="*/ 2 h 4"/>
                <a:gd name="T20" fmla="*/ 8 w 11"/>
                <a:gd name="T21" fmla="*/ 2 h 4"/>
                <a:gd name="T22" fmla="*/ 4 w 11"/>
                <a:gd name="T23" fmla="*/ 2 h 4"/>
                <a:gd name="T24" fmla="*/ 4 w 11"/>
                <a:gd name="T25" fmla="*/ 2 h 4"/>
                <a:gd name="T26" fmla="*/ 4 w 11"/>
                <a:gd name="T27" fmla="*/ 2 h 4"/>
                <a:gd name="T28" fmla="*/ 3 w 11"/>
                <a:gd name="T29" fmla="*/ 1 h 4"/>
                <a:gd name="T30" fmla="*/ 3 w 11"/>
                <a:gd name="T31" fmla="*/ 2 h 4"/>
                <a:gd name="T32" fmla="*/ 3 w 11"/>
                <a:gd name="T33" fmla="*/ 2 h 4"/>
                <a:gd name="T34" fmla="*/ 2 w 11"/>
                <a:gd name="T35" fmla="*/ 2 h 4"/>
                <a:gd name="T36" fmla="*/ 3 w 11"/>
                <a:gd name="T3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3" y="1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0" name="Freeform 339"/>
            <p:cNvSpPr>
              <a:spLocks noEditPoints="1"/>
            </p:cNvSpPr>
            <p:nvPr/>
          </p:nvSpPr>
          <p:spPr bwMode="auto">
            <a:xfrm>
              <a:off x="7686676" y="4622801"/>
              <a:ext cx="442913" cy="138113"/>
            </a:xfrm>
            <a:custGeom>
              <a:avLst/>
              <a:gdLst>
                <a:gd name="T0" fmla="*/ 16 w 16"/>
                <a:gd name="T1" fmla="*/ 3 h 5"/>
                <a:gd name="T2" fmla="*/ 16 w 16"/>
                <a:gd name="T3" fmla="*/ 3 h 5"/>
                <a:gd name="T4" fmla="*/ 16 w 16"/>
                <a:gd name="T5" fmla="*/ 1 h 5"/>
                <a:gd name="T6" fmla="*/ 16 w 16"/>
                <a:gd name="T7" fmla="*/ 0 h 5"/>
                <a:gd name="T8" fmla="*/ 0 w 16"/>
                <a:gd name="T9" fmla="*/ 0 h 5"/>
                <a:gd name="T10" fmla="*/ 0 w 16"/>
                <a:gd name="T11" fmla="*/ 1 h 5"/>
                <a:gd name="T12" fmla="*/ 0 w 16"/>
                <a:gd name="T13" fmla="*/ 3 h 5"/>
                <a:gd name="T14" fmla="*/ 0 w 16"/>
                <a:gd name="T15" fmla="*/ 5 h 5"/>
                <a:gd name="T16" fmla="*/ 11 w 16"/>
                <a:gd name="T17" fmla="*/ 5 h 5"/>
                <a:gd name="T18" fmla="*/ 11 w 16"/>
                <a:gd name="T19" fmla="*/ 4 h 5"/>
                <a:gd name="T20" fmla="*/ 13 w 16"/>
                <a:gd name="T21" fmla="*/ 3 h 5"/>
                <a:gd name="T22" fmla="*/ 16 w 16"/>
                <a:gd name="T23" fmla="*/ 3 h 5"/>
                <a:gd name="T24" fmla="*/ 3 w 16"/>
                <a:gd name="T25" fmla="*/ 3 h 5"/>
                <a:gd name="T26" fmla="*/ 2 w 16"/>
                <a:gd name="T27" fmla="*/ 2 h 5"/>
                <a:gd name="T28" fmla="*/ 3 w 16"/>
                <a:gd name="T29" fmla="*/ 2 h 5"/>
                <a:gd name="T30" fmla="*/ 3 w 16"/>
                <a:gd name="T31" fmla="*/ 2 h 5"/>
                <a:gd name="T32" fmla="*/ 3 w 16"/>
                <a:gd name="T33" fmla="*/ 3 h 5"/>
                <a:gd name="T34" fmla="*/ 8 w 16"/>
                <a:gd name="T35" fmla="*/ 3 h 5"/>
                <a:gd name="T36" fmla="*/ 4 w 16"/>
                <a:gd name="T37" fmla="*/ 3 h 5"/>
                <a:gd name="T38" fmla="*/ 4 w 16"/>
                <a:gd name="T39" fmla="*/ 2 h 5"/>
                <a:gd name="T40" fmla="*/ 4 w 16"/>
                <a:gd name="T41" fmla="*/ 2 h 5"/>
                <a:gd name="T42" fmla="*/ 8 w 16"/>
                <a:gd name="T43" fmla="*/ 2 h 5"/>
                <a:gd name="T44" fmla="*/ 8 w 16"/>
                <a:gd name="T45" fmla="*/ 2 h 5"/>
                <a:gd name="T46" fmla="*/ 8 w 16"/>
                <a:gd name="T4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5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5"/>
                    <a:pt x="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2" y="3"/>
                    <a:pt x="13" y="3"/>
                  </a:cubicBezTo>
                  <a:lnTo>
                    <a:pt x="16" y="3"/>
                  </a:lnTo>
                  <a:close/>
                  <a:moveTo>
                    <a:pt x="3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lose/>
                  <a:moveTo>
                    <a:pt x="8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1" name="Freeform 340"/>
            <p:cNvSpPr>
              <a:spLocks noEditPoints="1"/>
            </p:cNvSpPr>
            <p:nvPr/>
          </p:nvSpPr>
          <p:spPr bwMode="auto">
            <a:xfrm>
              <a:off x="7686676" y="4872038"/>
              <a:ext cx="304800" cy="84138"/>
            </a:xfrm>
            <a:custGeom>
              <a:avLst/>
              <a:gdLst>
                <a:gd name="T0" fmla="*/ 0 w 11"/>
                <a:gd name="T1" fmla="*/ 0 h 3"/>
                <a:gd name="T2" fmla="*/ 0 w 11"/>
                <a:gd name="T3" fmla="*/ 2 h 3"/>
                <a:gd name="T4" fmla="*/ 0 w 11"/>
                <a:gd name="T5" fmla="*/ 3 h 3"/>
                <a:gd name="T6" fmla="*/ 11 w 11"/>
                <a:gd name="T7" fmla="*/ 3 h 3"/>
                <a:gd name="T8" fmla="*/ 11 w 11"/>
                <a:gd name="T9" fmla="*/ 0 h 3"/>
                <a:gd name="T10" fmla="*/ 0 w 11"/>
                <a:gd name="T11" fmla="*/ 0 h 3"/>
                <a:gd name="T12" fmla="*/ 0 w 11"/>
                <a:gd name="T13" fmla="*/ 0 h 3"/>
                <a:gd name="T14" fmla="*/ 4 w 11"/>
                <a:gd name="T15" fmla="*/ 1 h 3"/>
                <a:gd name="T16" fmla="*/ 8 w 11"/>
                <a:gd name="T17" fmla="*/ 1 h 3"/>
                <a:gd name="T18" fmla="*/ 8 w 11"/>
                <a:gd name="T19" fmla="*/ 2 h 3"/>
                <a:gd name="T20" fmla="*/ 8 w 11"/>
                <a:gd name="T21" fmla="*/ 2 h 3"/>
                <a:gd name="T22" fmla="*/ 4 w 11"/>
                <a:gd name="T23" fmla="*/ 2 h 3"/>
                <a:gd name="T24" fmla="*/ 4 w 11"/>
                <a:gd name="T25" fmla="*/ 2 h 3"/>
                <a:gd name="T26" fmla="*/ 4 w 11"/>
                <a:gd name="T27" fmla="*/ 1 h 3"/>
                <a:gd name="T28" fmla="*/ 3 w 11"/>
                <a:gd name="T29" fmla="*/ 1 h 3"/>
                <a:gd name="T30" fmla="*/ 3 w 11"/>
                <a:gd name="T31" fmla="*/ 2 h 3"/>
                <a:gd name="T32" fmla="*/ 3 w 11"/>
                <a:gd name="T33" fmla="*/ 2 h 3"/>
                <a:gd name="T34" fmla="*/ 2 w 11"/>
                <a:gd name="T35" fmla="*/ 2 h 3"/>
                <a:gd name="T36" fmla="*/ 3 w 11"/>
                <a:gd name="T3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" y="1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2" name="Freeform 341"/>
            <p:cNvSpPr>
              <a:spLocks/>
            </p:cNvSpPr>
            <p:nvPr/>
          </p:nvSpPr>
          <p:spPr bwMode="auto">
            <a:xfrm>
              <a:off x="8020051" y="4705351"/>
              <a:ext cx="331788" cy="333375"/>
            </a:xfrm>
            <a:custGeom>
              <a:avLst/>
              <a:gdLst>
                <a:gd name="T0" fmla="*/ 1 w 12"/>
                <a:gd name="T1" fmla="*/ 1 h 12"/>
                <a:gd name="T2" fmla="*/ 11 w 12"/>
                <a:gd name="T3" fmla="*/ 1 h 12"/>
                <a:gd name="T4" fmla="*/ 11 w 12"/>
                <a:gd name="T5" fmla="*/ 2 h 12"/>
                <a:gd name="T6" fmla="*/ 12 w 12"/>
                <a:gd name="T7" fmla="*/ 2 h 12"/>
                <a:gd name="T8" fmla="*/ 12 w 12"/>
                <a:gd name="T9" fmla="*/ 1 h 12"/>
                <a:gd name="T10" fmla="*/ 11 w 12"/>
                <a:gd name="T11" fmla="*/ 0 h 12"/>
                <a:gd name="T12" fmla="*/ 1 w 12"/>
                <a:gd name="T13" fmla="*/ 0 h 12"/>
                <a:gd name="T14" fmla="*/ 0 w 12"/>
                <a:gd name="T15" fmla="*/ 1 h 12"/>
                <a:gd name="T16" fmla="*/ 0 w 12"/>
                <a:gd name="T17" fmla="*/ 11 h 12"/>
                <a:gd name="T18" fmla="*/ 1 w 12"/>
                <a:gd name="T19" fmla="*/ 12 h 12"/>
                <a:gd name="T20" fmla="*/ 1 w 12"/>
                <a:gd name="T21" fmla="*/ 12 h 12"/>
                <a:gd name="T22" fmla="*/ 1 w 12"/>
                <a:gd name="T23" fmla="*/ 11 h 12"/>
                <a:gd name="T24" fmla="*/ 1 w 12"/>
                <a:gd name="T25" fmla="*/ 11 h 12"/>
                <a:gd name="T26" fmla="*/ 1 w 12"/>
                <a:gd name="T2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3" name="Freeform 342"/>
            <p:cNvSpPr>
              <a:spLocks/>
            </p:cNvSpPr>
            <p:nvPr/>
          </p:nvSpPr>
          <p:spPr bwMode="auto">
            <a:xfrm>
              <a:off x="8047039" y="4760913"/>
              <a:ext cx="388938" cy="277813"/>
            </a:xfrm>
            <a:custGeom>
              <a:avLst/>
              <a:gdLst>
                <a:gd name="T0" fmla="*/ 14 w 14"/>
                <a:gd name="T1" fmla="*/ 1 h 10"/>
                <a:gd name="T2" fmla="*/ 13 w 14"/>
                <a:gd name="T3" fmla="*/ 1 h 10"/>
                <a:gd name="T4" fmla="*/ 12 w 14"/>
                <a:gd name="T5" fmla="*/ 1 h 10"/>
                <a:gd name="T6" fmla="*/ 11 w 14"/>
                <a:gd name="T7" fmla="*/ 0 h 10"/>
                <a:gd name="T8" fmla="*/ 9 w 14"/>
                <a:gd name="T9" fmla="*/ 0 h 10"/>
                <a:gd name="T10" fmla="*/ 8 w 14"/>
                <a:gd name="T11" fmla="*/ 1 h 10"/>
                <a:gd name="T12" fmla="*/ 3 w 14"/>
                <a:gd name="T13" fmla="*/ 1 h 10"/>
                <a:gd name="T14" fmla="*/ 2 w 14"/>
                <a:gd name="T15" fmla="*/ 1 h 10"/>
                <a:gd name="T16" fmla="*/ 0 w 14"/>
                <a:gd name="T17" fmla="*/ 10 h 10"/>
                <a:gd name="T18" fmla="*/ 1 w 14"/>
                <a:gd name="T19" fmla="*/ 10 h 10"/>
                <a:gd name="T20" fmla="*/ 10 w 14"/>
                <a:gd name="T21" fmla="*/ 10 h 10"/>
                <a:gd name="T22" fmla="*/ 11 w 14"/>
                <a:gd name="T23" fmla="*/ 10 h 10"/>
                <a:gd name="T24" fmla="*/ 12 w 14"/>
                <a:gd name="T25" fmla="*/ 9 h 10"/>
                <a:gd name="T26" fmla="*/ 14 w 14"/>
                <a:gd name="T27" fmla="*/ 2 h 10"/>
                <a:gd name="T28" fmla="*/ 14 w 14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4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0" name="组合 669"/>
          <p:cNvGrpSpPr/>
          <p:nvPr/>
        </p:nvGrpSpPr>
        <p:grpSpPr>
          <a:xfrm>
            <a:off x="10388463" y="3738597"/>
            <a:ext cx="636587" cy="611188"/>
            <a:chOff x="9739314" y="3511551"/>
            <a:chExt cx="636587" cy="611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3" name="Freeform 222"/>
            <p:cNvSpPr>
              <a:spLocks/>
            </p:cNvSpPr>
            <p:nvPr/>
          </p:nvSpPr>
          <p:spPr bwMode="auto">
            <a:xfrm>
              <a:off x="9821864" y="3706813"/>
              <a:ext cx="471488" cy="249238"/>
            </a:xfrm>
            <a:custGeom>
              <a:avLst/>
              <a:gdLst>
                <a:gd name="T0" fmla="*/ 1 w 17"/>
                <a:gd name="T1" fmla="*/ 4 h 9"/>
                <a:gd name="T2" fmla="*/ 5 w 17"/>
                <a:gd name="T3" fmla="*/ 4 h 9"/>
                <a:gd name="T4" fmla="*/ 5 w 17"/>
                <a:gd name="T5" fmla="*/ 4 h 9"/>
                <a:gd name="T6" fmla="*/ 6 w 17"/>
                <a:gd name="T7" fmla="*/ 4 h 9"/>
                <a:gd name="T8" fmla="*/ 8 w 17"/>
                <a:gd name="T9" fmla="*/ 4 h 9"/>
                <a:gd name="T10" fmla="*/ 8 w 17"/>
                <a:gd name="T11" fmla="*/ 9 h 9"/>
                <a:gd name="T12" fmla="*/ 9 w 17"/>
                <a:gd name="T13" fmla="*/ 9 h 9"/>
                <a:gd name="T14" fmla="*/ 9 w 17"/>
                <a:gd name="T15" fmla="*/ 4 h 9"/>
                <a:gd name="T16" fmla="*/ 11 w 17"/>
                <a:gd name="T17" fmla="*/ 4 h 9"/>
                <a:gd name="T18" fmla="*/ 11 w 17"/>
                <a:gd name="T19" fmla="*/ 4 h 9"/>
                <a:gd name="T20" fmla="*/ 11 w 17"/>
                <a:gd name="T21" fmla="*/ 4 h 9"/>
                <a:gd name="T22" fmla="*/ 16 w 17"/>
                <a:gd name="T23" fmla="*/ 4 h 9"/>
                <a:gd name="T24" fmla="*/ 16 w 17"/>
                <a:gd name="T25" fmla="*/ 9 h 9"/>
                <a:gd name="T26" fmla="*/ 17 w 17"/>
                <a:gd name="T27" fmla="*/ 9 h 9"/>
                <a:gd name="T28" fmla="*/ 17 w 17"/>
                <a:gd name="T29" fmla="*/ 3 h 9"/>
                <a:gd name="T30" fmla="*/ 11 w 17"/>
                <a:gd name="T31" fmla="*/ 3 h 9"/>
                <a:gd name="T32" fmla="*/ 11 w 17"/>
                <a:gd name="T33" fmla="*/ 3 h 9"/>
                <a:gd name="T34" fmla="*/ 11 w 17"/>
                <a:gd name="T35" fmla="*/ 3 h 9"/>
                <a:gd name="T36" fmla="*/ 9 w 17"/>
                <a:gd name="T37" fmla="*/ 3 h 9"/>
                <a:gd name="T38" fmla="*/ 9 w 17"/>
                <a:gd name="T39" fmla="*/ 0 h 9"/>
                <a:gd name="T40" fmla="*/ 8 w 17"/>
                <a:gd name="T41" fmla="*/ 0 h 9"/>
                <a:gd name="T42" fmla="*/ 8 w 17"/>
                <a:gd name="T43" fmla="*/ 3 h 9"/>
                <a:gd name="T44" fmla="*/ 6 w 17"/>
                <a:gd name="T45" fmla="*/ 3 h 9"/>
                <a:gd name="T46" fmla="*/ 5 w 17"/>
                <a:gd name="T47" fmla="*/ 3 h 9"/>
                <a:gd name="T48" fmla="*/ 5 w 17"/>
                <a:gd name="T49" fmla="*/ 3 h 9"/>
                <a:gd name="T50" fmla="*/ 0 w 17"/>
                <a:gd name="T51" fmla="*/ 3 h 9"/>
                <a:gd name="T52" fmla="*/ 0 w 17"/>
                <a:gd name="T53" fmla="*/ 9 h 9"/>
                <a:gd name="T54" fmla="*/ 1 w 17"/>
                <a:gd name="T55" fmla="*/ 9 h 9"/>
                <a:gd name="T56" fmla="*/ 1 w 17"/>
                <a:gd name="T5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9">
                  <a:moveTo>
                    <a:pt x="1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4" name="Freeform 223"/>
            <p:cNvSpPr>
              <a:spLocks/>
            </p:cNvSpPr>
            <p:nvPr/>
          </p:nvSpPr>
          <p:spPr bwMode="auto">
            <a:xfrm>
              <a:off x="9959976" y="3511551"/>
              <a:ext cx="195263" cy="28575"/>
            </a:xfrm>
            <a:custGeom>
              <a:avLst/>
              <a:gdLst>
                <a:gd name="T0" fmla="*/ 105 w 123"/>
                <a:gd name="T1" fmla="*/ 0 h 18"/>
                <a:gd name="T2" fmla="*/ 18 w 123"/>
                <a:gd name="T3" fmla="*/ 0 h 18"/>
                <a:gd name="T4" fmla="*/ 0 w 123"/>
                <a:gd name="T5" fmla="*/ 18 h 18"/>
                <a:gd name="T6" fmla="*/ 123 w 123"/>
                <a:gd name="T7" fmla="*/ 18 h 18"/>
                <a:gd name="T8" fmla="*/ 105 w 12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8">
                  <a:moveTo>
                    <a:pt x="10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123" y="18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5" name="Freeform 224"/>
            <p:cNvSpPr>
              <a:spLocks noEditPoints="1"/>
            </p:cNvSpPr>
            <p:nvPr/>
          </p:nvSpPr>
          <p:spPr bwMode="auto">
            <a:xfrm>
              <a:off x="9959976" y="3540126"/>
              <a:ext cx="195263" cy="55563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0 w 7"/>
                <a:gd name="T9" fmla="*/ 2 h 2"/>
                <a:gd name="T10" fmla="*/ 7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7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1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6" name="Freeform 225"/>
            <p:cNvSpPr>
              <a:spLocks noEditPoints="1"/>
            </p:cNvSpPr>
            <p:nvPr/>
          </p:nvSpPr>
          <p:spPr bwMode="auto">
            <a:xfrm>
              <a:off x="9959976" y="3595688"/>
              <a:ext cx="195263" cy="55563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0 w 7"/>
                <a:gd name="T9" fmla="*/ 2 h 2"/>
                <a:gd name="T10" fmla="*/ 7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7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1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7" name="Freeform 226"/>
            <p:cNvSpPr>
              <a:spLocks noEditPoints="1"/>
            </p:cNvSpPr>
            <p:nvPr/>
          </p:nvSpPr>
          <p:spPr bwMode="auto">
            <a:xfrm>
              <a:off x="9959976" y="3651251"/>
              <a:ext cx="195263" cy="55563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0 w 7"/>
                <a:gd name="T9" fmla="*/ 2 h 2"/>
                <a:gd name="T10" fmla="*/ 7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7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2 w 7"/>
                <a:gd name="T31" fmla="*/ 1 h 2"/>
                <a:gd name="T32" fmla="*/ 1 w 7"/>
                <a:gd name="T33" fmla="*/ 1 h 2"/>
                <a:gd name="T34" fmla="*/ 2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8" name="Freeform 227"/>
            <p:cNvSpPr>
              <a:spLocks/>
            </p:cNvSpPr>
            <p:nvPr/>
          </p:nvSpPr>
          <p:spPr bwMode="auto">
            <a:xfrm>
              <a:off x="9959976" y="3956051"/>
              <a:ext cx="166688" cy="139700"/>
            </a:xfrm>
            <a:custGeom>
              <a:avLst/>
              <a:gdLst>
                <a:gd name="T0" fmla="*/ 1 w 6"/>
                <a:gd name="T1" fmla="*/ 1 h 5"/>
                <a:gd name="T2" fmla="*/ 5 w 6"/>
                <a:gd name="T3" fmla="*/ 1 h 5"/>
                <a:gd name="T4" fmla="*/ 5 w 6"/>
                <a:gd name="T5" fmla="*/ 1 h 5"/>
                <a:gd name="T6" fmla="*/ 6 w 6"/>
                <a:gd name="T7" fmla="*/ 1 h 5"/>
                <a:gd name="T8" fmla="*/ 6 w 6"/>
                <a:gd name="T9" fmla="*/ 1 h 5"/>
                <a:gd name="T10" fmla="*/ 5 w 6"/>
                <a:gd name="T11" fmla="*/ 0 h 5"/>
                <a:gd name="T12" fmla="*/ 1 w 6"/>
                <a:gd name="T13" fmla="*/ 0 h 5"/>
                <a:gd name="T14" fmla="*/ 0 w 6"/>
                <a:gd name="T15" fmla="*/ 1 h 5"/>
                <a:gd name="T16" fmla="*/ 0 w 6"/>
                <a:gd name="T17" fmla="*/ 5 h 5"/>
                <a:gd name="T18" fmla="*/ 1 w 6"/>
                <a:gd name="T19" fmla="*/ 5 h 5"/>
                <a:gd name="T20" fmla="*/ 1 w 6"/>
                <a:gd name="T21" fmla="*/ 5 h 5"/>
                <a:gd name="T22" fmla="*/ 1 w 6"/>
                <a:gd name="T23" fmla="*/ 5 h 5"/>
                <a:gd name="T24" fmla="*/ 1 w 6"/>
                <a:gd name="T25" fmla="*/ 5 h 5"/>
                <a:gd name="T26" fmla="*/ 1 w 6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9" name="Freeform 228"/>
            <p:cNvSpPr>
              <a:spLocks/>
            </p:cNvSpPr>
            <p:nvPr/>
          </p:nvSpPr>
          <p:spPr bwMode="auto">
            <a:xfrm>
              <a:off x="9988551" y="3984626"/>
              <a:ext cx="166688" cy="111125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5 w 6"/>
                <a:gd name="T5" fmla="*/ 0 h 4"/>
                <a:gd name="T6" fmla="*/ 4 w 6"/>
                <a:gd name="T7" fmla="*/ 0 h 4"/>
                <a:gd name="T8" fmla="*/ 3 w 6"/>
                <a:gd name="T9" fmla="*/ 0 h 4"/>
                <a:gd name="T10" fmla="*/ 1 w 6"/>
                <a:gd name="T11" fmla="*/ 0 h 4"/>
                <a:gd name="T12" fmla="*/ 1 w 6"/>
                <a:gd name="T13" fmla="*/ 1 h 4"/>
                <a:gd name="T14" fmla="*/ 0 w 6"/>
                <a:gd name="T15" fmla="*/ 4 h 4"/>
                <a:gd name="T16" fmla="*/ 1 w 6"/>
                <a:gd name="T17" fmla="*/ 4 h 4"/>
                <a:gd name="T18" fmla="*/ 4 w 6"/>
                <a:gd name="T19" fmla="*/ 4 h 4"/>
                <a:gd name="T20" fmla="*/ 5 w 6"/>
                <a:gd name="T21" fmla="*/ 4 h 4"/>
                <a:gd name="T22" fmla="*/ 5 w 6"/>
                <a:gd name="T23" fmla="*/ 4 h 4"/>
                <a:gd name="T24" fmla="*/ 6 w 6"/>
                <a:gd name="T25" fmla="*/ 1 h 4"/>
                <a:gd name="T26" fmla="*/ 6 w 6"/>
                <a:gd name="T27" fmla="*/ 1 h 4"/>
                <a:gd name="T28" fmla="*/ 6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0" name="Freeform 229"/>
            <p:cNvSpPr>
              <a:spLocks/>
            </p:cNvSpPr>
            <p:nvPr/>
          </p:nvSpPr>
          <p:spPr bwMode="auto">
            <a:xfrm>
              <a:off x="9739314" y="3956051"/>
              <a:ext cx="166688" cy="139700"/>
            </a:xfrm>
            <a:custGeom>
              <a:avLst/>
              <a:gdLst>
                <a:gd name="T0" fmla="*/ 1 w 6"/>
                <a:gd name="T1" fmla="*/ 1 h 5"/>
                <a:gd name="T2" fmla="*/ 5 w 6"/>
                <a:gd name="T3" fmla="*/ 1 h 5"/>
                <a:gd name="T4" fmla="*/ 5 w 6"/>
                <a:gd name="T5" fmla="*/ 1 h 5"/>
                <a:gd name="T6" fmla="*/ 6 w 6"/>
                <a:gd name="T7" fmla="*/ 1 h 5"/>
                <a:gd name="T8" fmla="*/ 6 w 6"/>
                <a:gd name="T9" fmla="*/ 1 h 5"/>
                <a:gd name="T10" fmla="*/ 5 w 6"/>
                <a:gd name="T11" fmla="*/ 0 h 5"/>
                <a:gd name="T12" fmla="*/ 1 w 6"/>
                <a:gd name="T13" fmla="*/ 0 h 5"/>
                <a:gd name="T14" fmla="*/ 0 w 6"/>
                <a:gd name="T15" fmla="*/ 1 h 5"/>
                <a:gd name="T16" fmla="*/ 0 w 6"/>
                <a:gd name="T17" fmla="*/ 5 h 5"/>
                <a:gd name="T18" fmla="*/ 1 w 6"/>
                <a:gd name="T19" fmla="*/ 5 h 5"/>
                <a:gd name="T20" fmla="*/ 1 w 6"/>
                <a:gd name="T21" fmla="*/ 5 h 5"/>
                <a:gd name="T22" fmla="*/ 1 w 6"/>
                <a:gd name="T23" fmla="*/ 5 h 5"/>
                <a:gd name="T24" fmla="*/ 1 w 6"/>
                <a:gd name="T25" fmla="*/ 5 h 5"/>
                <a:gd name="T26" fmla="*/ 1 w 6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5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1" name="Freeform 230"/>
            <p:cNvSpPr>
              <a:spLocks/>
            </p:cNvSpPr>
            <p:nvPr/>
          </p:nvSpPr>
          <p:spPr bwMode="auto">
            <a:xfrm>
              <a:off x="9766301" y="3984626"/>
              <a:ext cx="166688" cy="111125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5 w 6"/>
                <a:gd name="T5" fmla="*/ 0 h 4"/>
                <a:gd name="T6" fmla="*/ 4 w 6"/>
                <a:gd name="T7" fmla="*/ 0 h 4"/>
                <a:gd name="T8" fmla="*/ 3 w 6"/>
                <a:gd name="T9" fmla="*/ 0 h 4"/>
                <a:gd name="T10" fmla="*/ 1 w 6"/>
                <a:gd name="T11" fmla="*/ 0 h 4"/>
                <a:gd name="T12" fmla="*/ 1 w 6"/>
                <a:gd name="T13" fmla="*/ 1 h 4"/>
                <a:gd name="T14" fmla="*/ 0 w 6"/>
                <a:gd name="T15" fmla="*/ 4 h 4"/>
                <a:gd name="T16" fmla="*/ 1 w 6"/>
                <a:gd name="T17" fmla="*/ 4 h 4"/>
                <a:gd name="T18" fmla="*/ 4 w 6"/>
                <a:gd name="T19" fmla="*/ 4 h 4"/>
                <a:gd name="T20" fmla="*/ 5 w 6"/>
                <a:gd name="T21" fmla="*/ 4 h 4"/>
                <a:gd name="T22" fmla="*/ 5 w 6"/>
                <a:gd name="T23" fmla="*/ 4 h 4"/>
                <a:gd name="T24" fmla="*/ 6 w 6"/>
                <a:gd name="T25" fmla="*/ 1 h 4"/>
                <a:gd name="T26" fmla="*/ 6 w 6"/>
                <a:gd name="T27" fmla="*/ 1 h 4"/>
                <a:gd name="T28" fmla="*/ 6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2" name="Freeform 231"/>
            <p:cNvSpPr>
              <a:spLocks/>
            </p:cNvSpPr>
            <p:nvPr/>
          </p:nvSpPr>
          <p:spPr bwMode="auto">
            <a:xfrm>
              <a:off x="10182226" y="3956051"/>
              <a:ext cx="139700" cy="166688"/>
            </a:xfrm>
            <a:custGeom>
              <a:avLst/>
              <a:gdLst>
                <a:gd name="T0" fmla="*/ 1 w 5"/>
                <a:gd name="T1" fmla="*/ 1 h 6"/>
                <a:gd name="T2" fmla="*/ 5 w 5"/>
                <a:gd name="T3" fmla="*/ 1 h 6"/>
                <a:gd name="T4" fmla="*/ 5 w 5"/>
                <a:gd name="T5" fmla="*/ 1 h 6"/>
                <a:gd name="T6" fmla="*/ 5 w 5"/>
                <a:gd name="T7" fmla="*/ 1 h 6"/>
                <a:gd name="T8" fmla="*/ 5 w 5"/>
                <a:gd name="T9" fmla="*/ 1 h 6"/>
                <a:gd name="T10" fmla="*/ 5 w 5"/>
                <a:gd name="T11" fmla="*/ 0 h 6"/>
                <a:gd name="T12" fmla="*/ 1 w 5"/>
                <a:gd name="T13" fmla="*/ 0 h 6"/>
                <a:gd name="T14" fmla="*/ 0 w 5"/>
                <a:gd name="T15" fmla="*/ 1 h 6"/>
                <a:gd name="T16" fmla="*/ 0 w 5"/>
                <a:gd name="T17" fmla="*/ 5 h 6"/>
                <a:gd name="T18" fmla="*/ 1 w 5"/>
                <a:gd name="T19" fmla="*/ 6 h 6"/>
                <a:gd name="T20" fmla="*/ 1 w 5"/>
                <a:gd name="T21" fmla="*/ 6 h 6"/>
                <a:gd name="T22" fmla="*/ 1 w 5"/>
                <a:gd name="T23" fmla="*/ 5 h 6"/>
                <a:gd name="T24" fmla="*/ 1 w 5"/>
                <a:gd name="T25" fmla="*/ 5 h 6"/>
                <a:gd name="T26" fmla="*/ 1 w 5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3" name="Freeform 232"/>
            <p:cNvSpPr>
              <a:spLocks/>
            </p:cNvSpPr>
            <p:nvPr/>
          </p:nvSpPr>
          <p:spPr bwMode="auto">
            <a:xfrm>
              <a:off x="10210801" y="3984626"/>
              <a:ext cx="165100" cy="138113"/>
            </a:xfrm>
            <a:custGeom>
              <a:avLst/>
              <a:gdLst>
                <a:gd name="T0" fmla="*/ 6 w 6"/>
                <a:gd name="T1" fmla="*/ 1 h 5"/>
                <a:gd name="T2" fmla="*/ 5 w 6"/>
                <a:gd name="T3" fmla="*/ 1 h 5"/>
                <a:gd name="T4" fmla="*/ 5 w 6"/>
                <a:gd name="T5" fmla="*/ 1 h 5"/>
                <a:gd name="T6" fmla="*/ 5 w 6"/>
                <a:gd name="T7" fmla="*/ 0 h 5"/>
                <a:gd name="T8" fmla="*/ 4 w 6"/>
                <a:gd name="T9" fmla="*/ 0 h 5"/>
                <a:gd name="T10" fmla="*/ 3 w 6"/>
                <a:gd name="T11" fmla="*/ 1 h 5"/>
                <a:gd name="T12" fmla="*/ 1 w 6"/>
                <a:gd name="T13" fmla="*/ 1 h 5"/>
                <a:gd name="T14" fmla="*/ 1 w 6"/>
                <a:gd name="T15" fmla="*/ 1 h 5"/>
                <a:gd name="T16" fmla="*/ 0 w 6"/>
                <a:gd name="T17" fmla="*/ 5 h 5"/>
                <a:gd name="T18" fmla="*/ 0 w 6"/>
                <a:gd name="T19" fmla="*/ 5 h 5"/>
                <a:gd name="T20" fmla="*/ 4 w 6"/>
                <a:gd name="T21" fmla="*/ 5 h 5"/>
                <a:gd name="T22" fmla="*/ 5 w 6"/>
                <a:gd name="T23" fmla="*/ 5 h 5"/>
                <a:gd name="T24" fmla="*/ 5 w 6"/>
                <a:gd name="T25" fmla="*/ 4 h 5"/>
                <a:gd name="T26" fmla="*/ 6 w 6"/>
                <a:gd name="T27" fmla="*/ 1 h 5"/>
                <a:gd name="T28" fmla="*/ 6 w 6"/>
                <a:gd name="T2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6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4" name="Freeform 343"/>
            <p:cNvSpPr>
              <a:spLocks/>
            </p:cNvSpPr>
            <p:nvPr/>
          </p:nvSpPr>
          <p:spPr bwMode="auto">
            <a:xfrm>
              <a:off x="9821864" y="3706813"/>
              <a:ext cx="471488" cy="249238"/>
            </a:xfrm>
            <a:custGeom>
              <a:avLst/>
              <a:gdLst>
                <a:gd name="T0" fmla="*/ 1 w 17"/>
                <a:gd name="T1" fmla="*/ 4 h 9"/>
                <a:gd name="T2" fmla="*/ 5 w 17"/>
                <a:gd name="T3" fmla="*/ 4 h 9"/>
                <a:gd name="T4" fmla="*/ 5 w 17"/>
                <a:gd name="T5" fmla="*/ 4 h 9"/>
                <a:gd name="T6" fmla="*/ 6 w 17"/>
                <a:gd name="T7" fmla="*/ 4 h 9"/>
                <a:gd name="T8" fmla="*/ 8 w 17"/>
                <a:gd name="T9" fmla="*/ 4 h 9"/>
                <a:gd name="T10" fmla="*/ 8 w 17"/>
                <a:gd name="T11" fmla="*/ 9 h 9"/>
                <a:gd name="T12" fmla="*/ 9 w 17"/>
                <a:gd name="T13" fmla="*/ 9 h 9"/>
                <a:gd name="T14" fmla="*/ 9 w 17"/>
                <a:gd name="T15" fmla="*/ 4 h 9"/>
                <a:gd name="T16" fmla="*/ 11 w 17"/>
                <a:gd name="T17" fmla="*/ 4 h 9"/>
                <a:gd name="T18" fmla="*/ 11 w 17"/>
                <a:gd name="T19" fmla="*/ 4 h 9"/>
                <a:gd name="T20" fmla="*/ 11 w 17"/>
                <a:gd name="T21" fmla="*/ 4 h 9"/>
                <a:gd name="T22" fmla="*/ 16 w 17"/>
                <a:gd name="T23" fmla="*/ 4 h 9"/>
                <a:gd name="T24" fmla="*/ 16 w 17"/>
                <a:gd name="T25" fmla="*/ 9 h 9"/>
                <a:gd name="T26" fmla="*/ 17 w 17"/>
                <a:gd name="T27" fmla="*/ 9 h 9"/>
                <a:gd name="T28" fmla="*/ 17 w 17"/>
                <a:gd name="T29" fmla="*/ 3 h 9"/>
                <a:gd name="T30" fmla="*/ 11 w 17"/>
                <a:gd name="T31" fmla="*/ 3 h 9"/>
                <a:gd name="T32" fmla="*/ 11 w 17"/>
                <a:gd name="T33" fmla="*/ 3 h 9"/>
                <a:gd name="T34" fmla="*/ 11 w 17"/>
                <a:gd name="T35" fmla="*/ 2 h 9"/>
                <a:gd name="T36" fmla="*/ 9 w 17"/>
                <a:gd name="T37" fmla="*/ 2 h 9"/>
                <a:gd name="T38" fmla="*/ 9 w 17"/>
                <a:gd name="T39" fmla="*/ 0 h 9"/>
                <a:gd name="T40" fmla="*/ 8 w 17"/>
                <a:gd name="T41" fmla="*/ 0 h 9"/>
                <a:gd name="T42" fmla="*/ 8 w 17"/>
                <a:gd name="T43" fmla="*/ 2 h 9"/>
                <a:gd name="T44" fmla="*/ 6 w 17"/>
                <a:gd name="T45" fmla="*/ 2 h 9"/>
                <a:gd name="T46" fmla="*/ 5 w 17"/>
                <a:gd name="T47" fmla="*/ 3 h 9"/>
                <a:gd name="T48" fmla="*/ 5 w 17"/>
                <a:gd name="T49" fmla="*/ 3 h 9"/>
                <a:gd name="T50" fmla="*/ 0 w 17"/>
                <a:gd name="T51" fmla="*/ 3 h 9"/>
                <a:gd name="T52" fmla="*/ 0 w 17"/>
                <a:gd name="T53" fmla="*/ 9 h 9"/>
                <a:gd name="T54" fmla="*/ 1 w 17"/>
                <a:gd name="T55" fmla="*/ 9 h 9"/>
                <a:gd name="T56" fmla="*/ 1 w 17"/>
                <a:gd name="T5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9">
                  <a:moveTo>
                    <a:pt x="1" y="4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5" name="Freeform 344"/>
            <p:cNvSpPr>
              <a:spLocks/>
            </p:cNvSpPr>
            <p:nvPr/>
          </p:nvSpPr>
          <p:spPr bwMode="auto">
            <a:xfrm>
              <a:off x="9959976" y="3511551"/>
              <a:ext cx="195263" cy="28575"/>
            </a:xfrm>
            <a:custGeom>
              <a:avLst/>
              <a:gdLst>
                <a:gd name="T0" fmla="*/ 105 w 123"/>
                <a:gd name="T1" fmla="*/ 0 h 18"/>
                <a:gd name="T2" fmla="*/ 18 w 123"/>
                <a:gd name="T3" fmla="*/ 0 h 18"/>
                <a:gd name="T4" fmla="*/ 0 w 123"/>
                <a:gd name="T5" fmla="*/ 18 h 18"/>
                <a:gd name="T6" fmla="*/ 123 w 123"/>
                <a:gd name="T7" fmla="*/ 18 h 18"/>
                <a:gd name="T8" fmla="*/ 105 w 123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8">
                  <a:moveTo>
                    <a:pt x="105" y="0"/>
                  </a:moveTo>
                  <a:lnTo>
                    <a:pt x="18" y="0"/>
                  </a:lnTo>
                  <a:lnTo>
                    <a:pt x="0" y="18"/>
                  </a:lnTo>
                  <a:lnTo>
                    <a:pt x="123" y="18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6" name="Freeform 345"/>
            <p:cNvSpPr>
              <a:spLocks noEditPoints="1"/>
            </p:cNvSpPr>
            <p:nvPr/>
          </p:nvSpPr>
          <p:spPr bwMode="auto">
            <a:xfrm>
              <a:off x="9959976" y="3540126"/>
              <a:ext cx="195263" cy="55563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0 w 7"/>
                <a:gd name="T9" fmla="*/ 2 h 2"/>
                <a:gd name="T10" fmla="*/ 7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7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1 w 7"/>
                <a:gd name="T31" fmla="*/ 1 h 2"/>
                <a:gd name="T32" fmla="*/ 1 w 7"/>
                <a:gd name="T33" fmla="*/ 1 h 2"/>
                <a:gd name="T34" fmla="*/ 1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7" name="Freeform 346"/>
            <p:cNvSpPr>
              <a:spLocks noEditPoints="1"/>
            </p:cNvSpPr>
            <p:nvPr/>
          </p:nvSpPr>
          <p:spPr bwMode="auto">
            <a:xfrm>
              <a:off x="9959976" y="3595688"/>
              <a:ext cx="195263" cy="55563"/>
            </a:xfrm>
            <a:custGeom>
              <a:avLst/>
              <a:gdLst>
                <a:gd name="T0" fmla="*/ 7 w 7"/>
                <a:gd name="T1" fmla="*/ 0 h 2"/>
                <a:gd name="T2" fmla="*/ 0 w 7"/>
                <a:gd name="T3" fmla="*/ 0 h 2"/>
                <a:gd name="T4" fmla="*/ 0 w 7"/>
                <a:gd name="T5" fmla="*/ 0 h 2"/>
                <a:gd name="T6" fmla="*/ 0 w 7"/>
                <a:gd name="T7" fmla="*/ 1 h 2"/>
                <a:gd name="T8" fmla="*/ 0 w 7"/>
                <a:gd name="T9" fmla="*/ 2 h 2"/>
                <a:gd name="T10" fmla="*/ 7 w 7"/>
                <a:gd name="T11" fmla="*/ 2 h 2"/>
                <a:gd name="T12" fmla="*/ 7 w 7"/>
                <a:gd name="T13" fmla="*/ 1 h 2"/>
                <a:gd name="T14" fmla="*/ 7 w 7"/>
                <a:gd name="T15" fmla="*/ 0 h 2"/>
                <a:gd name="T16" fmla="*/ 7 w 7"/>
                <a:gd name="T17" fmla="*/ 0 h 2"/>
                <a:gd name="T18" fmla="*/ 1 w 7"/>
                <a:gd name="T19" fmla="*/ 1 h 2"/>
                <a:gd name="T20" fmla="*/ 1 w 7"/>
                <a:gd name="T21" fmla="*/ 1 h 2"/>
                <a:gd name="T22" fmla="*/ 1 w 7"/>
                <a:gd name="T23" fmla="*/ 1 h 2"/>
                <a:gd name="T24" fmla="*/ 1 w 7"/>
                <a:gd name="T25" fmla="*/ 1 h 2"/>
                <a:gd name="T26" fmla="*/ 1 w 7"/>
                <a:gd name="T27" fmla="*/ 1 h 2"/>
                <a:gd name="T28" fmla="*/ 3 w 7"/>
                <a:gd name="T29" fmla="*/ 1 h 2"/>
                <a:gd name="T30" fmla="*/ 1 w 7"/>
                <a:gd name="T31" fmla="*/ 1 h 2"/>
                <a:gd name="T32" fmla="*/ 1 w 7"/>
                <a:gd name="T33" fmla="*/ 1 h 2"/>
                <a:gd name="T34" fmla="*/ 1 w 7"/>
                <a:gd name="T35" fmla="*/ 1 h 2"/>
                <a:gd name="T36" fmla="*/ 3 w 7"/>
                <a:gd name="T37" fmla="*/ 1 h 2"/>
                <a:gd name="T38" fmla="*/ 3 w 7"/>
                <a:gd name="T39" fmla="*/ 1 h 2"/>
                <a:gd name="T40" fmla="*/ 3 w 7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2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8" name="Freeform 347"/>
            <p:cNvSpPr>
              <a:spLocks noEditPoints="1"/>
            </p:cNvSpPr>
            <p:nvPr/>
          </p:nvSpPr>
          <p:spPr bwMode="auto">
            <a:xfrm>
              <a:off x="9959976" y="3651251"/>
              <a:ext cx="195263" cy="26988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0 h 1"/>
                <a:gd name="T4" fmla="*/ 0 w 7"/>
                <a:gd name="T5" fmla="*/ 0 h 1"/>
                <a:gd name="T6" fmla="*/ 0 w 7"/>
                <a:gd name="T7" fmla="*/ 1 h 1"/>
                <a:gd name="T8" fmla="*/ 0 w 7"/>
                <a:gd name="T9" fmla="*/ 1 h 1"/>
                <a:gd name="T10" fmla="*/ 7 w 7"/>
                <a:gd name="T11" fmla="*/ 1 h 1"/>
                <a:gd name="T12" fmla="*/ 7 w 7"/>
                <a:gd name="T13" fmla="*/ 1 h 1"/>
                <a:gd name="T14" fmla="*/ 7 w 7"/>
                <a:gd name="T15" fmla="*/ 0 h 1"/>
                <a:gd name="T16" fmla="*/ 7 w 7"/>
                <a:gd name="T17" fmla="*/ 0 h 1"/>
                <a:gd name="T18" fmla="*/ 1 w 7"/>
                <a:gd name="T19" fmla="*/ 1 h 1"/>
                <a:gd name="T20" fmla="*/ 1 w 7"/>
                <a:gd name="T21" fmla="*/ 1 h 1"/>
                <a:gd name="T22" fmla="*/ 1 w 7"/>
                <a:gd name="T23" fmla="*/ 0 h 1"/>
                <a:gd name="T24" fmla="*/ 1 w 7"/>
                <a:gd name="T25" fmla="*/ 1 h 1"/>
                <a:gd name="T26" fmla="*/ 1 w 7"/>
                <a:gd name="T27" fmla="*/ 1 h 1"/>
                <a:gd name="T28" fmla="*/ 3 w 7"/>
                <a:gd name="T29" fmla="*/ 1 h 1"/>
                <a:gd name="T30" fmla="*/ 1 w 7"/>
                <a:gd name="T31" fmla="*/ 1 h 1"/>
                <a:gd name="T32" fmla="*/ 1 w 7"/>
                <a:gd name="T33" fmla="*/ 1 h 1"/>
                <a:gd name="T34" fmla="*/ 1 w 7"/>
                <a:gd name="T35" fmla="*/ 1 h 1"/>
                <a:gd name="T36" fmla="*/ 3 w 7"/>
                <a:gd name="T37" fmla="*/ 1 h 1"/>
                <a:gd name="T38" fmla="*/ 3 w 7"/>
                <a:gd name="T39" fmla="*/ 1 h 1"/>
                <a:gd name="T40" fmla="*/ 3 w 7"/>
                <a:gd name="T4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49" name="Freeform 348"/>
            <p:cNvSpPr>
              <a:spLocks/>
            </p:cNvSpPr>
            <p:nvPr/>
          </p:nvSpPr>
          <p:spPr bwMode="auto">
            <a:xfrm>
              <a:off x="9959976" y="3956051"/>
              <a:ext cx="139700" cy="139700"/>
            </a:xfrm>
            <a:custGeom>
              <a:avLst/>
              <a:gdLst>
                <a:gd name="T0" fmla="*/ 1 w 5"/>
                <a:gd name="T1" fmla="*/ 1 h 5"/>
                <a:gd name="T2" fmla="*/ 5 w 5"/>
                <a:gd name="T3" fmla="*/ 1 h 5"/>
                <a:gd name="T4" fmla="*/ 5 w 5"/>
                <a:gd name="T5" fmla="*/ 1 h 5"/>
                <a:gd name="T6" fmla="*/ 5 w 5"/>
                <a:gd name="T7" fmla="*/ 1 h 5"/>
                <a:gd name="T8" fmla="*/ 5 w 5"/>
                <a:gd name="T9" fmla="*/ 1 h 5"/>
                <a:gd name="T10" fmla="*/ 5 w 5"/>
                <a:gd name="T11" fmla="*/ 0 h 5"/>
                <a:gd name="T12" fmla="*/ 1 w 5"/>
                <a:gd name="T13" fmla="*/ 0 h 5"/>
                <a:gd name="T14" fmla="*/ 0 w 5"/>
                <a:gd name="T15" fmla="*/ 1 h 5"/>
                <a:gd name="T16" fmla="*/ 0 w 5"/>
                <a:gd name="T17" fmla="*/ 5 h 5"/>
                <a:gd name="T18" fmla="*/ 1 w 5"/>
                <a:gd name="T19" fmla="*/ 5 h 5"/>
                <a:gd name="T20" fmla="*/ 1 w 5"/>
                <a:gd name="T21" fmla="*/ 5 h 5"/>
                <a:gd name="T22" fmla="*/ 1 w 5"/>
                <a:gd name="T23" fmla="*/ 5 h 5"/>
                <a:gd name="T24" fmla="*/ 1 w 5"/>
                <a:gd name="T25" fmla="*/ 5 h 5"/>
                <a:gd name="T26" fmla="*/ 1 w 5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0" name="Freeform 349"/>
            <p:cNvSpPr>
              <a:spLocks/>
            </p:cNvSpPr>
            <p:nvPr/>
          </p:nvSpPr>
          <p:spPr bwMode="auto">
            <a:xfrm>
              <a:off x="9988551" y="3984626"/>
              <a:ext cx="166688" cy="111125"/>
            </a:xfrm>
            <a:custGeom>
              <a:avLst/>
              <a:gdLst>
                <a:gd name="T0" fmla="*/ 5 w 6"/>
                <a:gd name="T1" fmla="*/ 0 h 4"/>
                <a:gd name="T2" fmla="*/ 5 w 6"/>
                <a:gd name="T3" fmla="*/ 0 h 4"/>
                <a:gd name="T4" fmla="*/ 5 w 6"/>
                <a:gd name="T5" fmla="*/ 0 h 4"/>
                <a:gd name="T6" fmla="*/ 4 w 6"/>
                <a:gd name="T7" fmla="*/ 0 h 4"/>
                <a:gd name="T8" fmla="*/ 3 w 6"/>
                <a:gd name="T9" fmla="*/ 0 h 4"/>
                <a:gd name="T10" fmla="*/ 1 w 6"/>
                <a:gd name="T11" fmla="*/ 0 h 4"/>
                <a:gd name="T12" fmla="*/ 1 w 6"/>
                <a:gd name="T13" fmla="*/ 1 h 4"/>
                <a:gd name="T14" fmla="*/ 0 w 6"/>
                <a:gd name="T15" fmla="*/ 4 h 4"/>
                <a:gd name="T16" fmla="*/ 0 w 6"/>
                <a:gd name="T17" fmla="*/ 4 h 4"/>
                <a:gd name="T18" fmla="*/ 4 w 6"/>
                <a:gd name="T19" fmla="*/ 4 h 4"/>
                <a:gd name="T20" fmla="*/ 5 w 6"/>
                <a:gd name="T21" fmla="*/ 4 h 4"/>
                <a:gd name="T22" fmla="*/ 5 w 6"/>
                <a:gd name="T23" fmla="*/ 4 h 4"/>
                <a:gd name="T24" fmla="*/ 6 w 6"/>
                <a:gd name="T25" fmla="*/ 1 h 4"/>
                <a:gd name="T26" fmla="*/ 6 w 6"/>
                <a:gd name="T27" fmla="*/ 0 h 4"/>
                <a:gd name="T28" fmla="*/ 5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1" name="Freeform 350"/>
            <p:cNvSpPr>
              <a:spLocks/>
            </p:cNvSpPr>
            <p:nvPr/>
          </p:nvSpPr>
          <p:spPr bwMode="auto">
            <a:xfrm>
              <a:off x="9739314" y="3956051"/>
              <a:ext cx="138113" cy="139700"/>
            </a:xfrm>
            <a:custGeom>
              <a:avLst/>
              <a:gdLst>
                <a:gd name="T0" fmla="*/ 1 w 5"/>
                <a:gd name="T1" fmla="*/ 1 h 5"/>
                <a:gd name="T2" fmla="*/ 5 w 5"/>
                <a:gd name="T3" fmla="*/ 1 h 5"/>
                <a:gd name="T4" fmla="*/ 5 w 5"/>
                <a:gd name="T5" fmla="*/ 1 h 5"/>
                <a:gd name="T6" fmla="*/ 5 w 5"/>
                <a:gd name="T7" fmla="*/ 1 h 5"/>
                <a:gd name="T8" fmla="*/ 5 w 5"/>
                <a:gd name="T9" fmla="*/ 1 h 5"/>
                <a:gd name="T10" fmla="*/ 5 w 5"/>
                <a:gd name="T11" fmla="*/ 0 h 5"/>
                <a:gd name="T12" fmla="*/ 1 w 5"/>
                <a:gd name="T13" fmla="*/ 0 h 5"/>
                <a:gd name="T14" fmla="*/ 0 w 5"/>
                <a:gd name="T15" fmla="*/ 1 h 5"/>
                <a:gd name="T16" fmla="*/ 0 w 5"/>
                <a:gd name="T17" fmla="*/ 5 h 5"/>
                <a:gd name="T18" fmla="*/ 1 w 5"/>
                <a:gd name="T19" fmla="*/ 5 h 5"/>
                <a:gd name="T20" fmla="*/ 1 w 5"/>
                <a:gd name="T21" fmla="*/ 5 h 5"/>
                <a:gd name="T22" fmla="*/ 1 w 5"/>
                <a:gd name="T23" fmla="*/ 5 h 5"/>
                <a:gd name="T24" fmla="*/ 1 w 5"/>
                <a:gd name="T25" fmla="*/ 5 h 5"/>
                <a:gd name="T26" fmla="*/ 1 w 5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2" name="Freeform 351"/>
            <p:cNvSpPr>
              <a:spLocks/>
            </p:cNvSpPr>
            <p:nvPr/>
          </p:nvSpPr>
          <p:spPr bwMode="auto">
            <a:xfrm>
              <a:off x="9766301" y="3984626"/>
              <a:ext cx="166688" cy="111125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5 w 6"/>
                <a:gd name="T5" fmla="*/ 0 h 4"/>
                <a:gd name="T6" fmla="*/ 4 w 6"/>
                <a:gd name="T7" fmla="*/ 0 h 4"/>
                <a:gd name="T8" fmla="*/ 3 w 6"/>
                <a:gd name="T9" fmla="*/ 0 h 4"/>
                <a:gd name="T10" fmla="*/ 1 w 6"/>
                <a:gd name="T11" fmla="*/ 0 h 4"/>
                <a:gd name="T12" fmla="*/ 1 w 6"/>
                <a:gd name="T13" fmla="*/ 1 h 4"/>
                <a:gd name="T14" fmla="*/ 0 w 6"/>
                <a:gd name="T15" fmla="*/ 4 h 4"/>
                <a:gd name="T16" fmla="*/ 0 w 6"/>
                <a:gd name="T17" fmla="*/ 4 h 4"/>
                <a:gd name="T18" fmla="*/ 4 w 6"/>
                <a:gd name="T19" fmla="*/ 4 h 4"/>
                <a:gd name="T20" fmla="*/ 5 w 6"/>
                <a:gd name="T21" fmla="*/ 4 h 4"/>
                <a:gd name="T22" fmla="*/ 5 w 6"/>
                <a:gd name="T23" fmla="*/ 4 h 4"/>
                <a:gd name="T24" fmla="*/ 6 w 6"/>
                <a:gd name="T25" fmla="*/ 1 h 4"/>
                <a:gd name="T26" fmla="*/ 6 w 6"/>
                <a:gd name="T27" fmla="*/ 0 h 4"/>
                <a:gd name="T28" fmla="*/ 6 w 6"/>
                <a:gd name="T2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3" name="Freeform 352"/>
            <p:cNvSpPr>
              <a:spLocks/>
            </p:cNvSpPr>
            <p:nvPr/>
          </p:nvSpPr>
          <p:spPr bwMode="auto">
            <a:xfrm>
              <a:off x="10182226" y="3956051"/>
              <a:ext cx="139700" cy="139700"/>
            </a:xfrm>
            <a:custGeom>
              <a:avLst/>
              <a:gdLst>
                <a:gd name="T0" fmla="*/ 0 w 5"/>
                <a:gd name="T1" fmla="*/ 1 h 5"/>
                <a:gd name="T2" fmla="*/ 5 w 5"/>
                <a:gd name="T3" fmla="*/ 1 h 5"/>
                <a:gd name="T4" fmla="*/ 5 w 5"/>
                <a:gd name="T5" fmla="*/ 1 h 5"/>
                <a:gd name="T6" fmla="*/ 5 w 5"/>
                <a:gd name="T7" fmla="*/ 1 h 5"/>
                <a:gd name="T8" fmla="*/ 5 w 5"/>
                <a:gd name="T9" fmla="*/ 1 h 5"/>
                <a:gd name="T10" fmla="*/ 5 w 5"/>
                <a:gd name="T11" fmla="*/ 0 h 5"/>
                <a:gd name="T12" fmla="*/ 0 w 5"/>
                <a:gd name="T13" fmla="*/ 0 h 5"/>
                <a:gd name="T14" fmla="*/ 0 w 5"/>
                <a:gd name="T15" fmla="*/ 1 h 5"/>
                <a:gd name="T16" fmla="*/ 0 w 5"/>
                <a:gd name="T17" fmla="*/ 5 h 5"/>
                <a:gd name="T18" fmla="*/ 0 w 5"/>
                <a:gd name="T19" fmla="*/ 5 h 5"/>
                <a:gd name="T20" fmla="*/ 1 w 5"/>
                <a:gd name="T21" fmla="*/ 5 h 5"/>
                <a:gd name="T22" fmla="*/ 1 w 5"/>
                <a:gd name="T23" fmla="*/ 5 h 5"/>
                <a:gd name="T24" fmla="*/ 0 w 5"/>
                <a:gd name="T25" fmla="*/ 5 h 5"/>
                <a:gd name="T26" fmla="*/ 0 w 5"/>
                <a:gd name="T2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4" name="Freeform 353"/>
            <p:cNvSpPr>
              <a:spLocks/>
            </p:cNvSpPr>
            <p:nvPr/>
          </p:nvSpPr>
          <p:spPr bwMode="auto">
            <a:xfrm>
              <a:off x="10210801" y="3984626"/>
              <a:ext cx="165100" cy="111125"/>
            </a:xfrm>
            <a:custGeom>
              <a:avLst/>
              <a:gdLst>
                <a:gd name="T0" fmla="*/ 6 w 6"/>
                <a:gd name="T1" fmla="*/ 1 h 4"/>
                <a:gd name="T2" fmla="*/ 5 w 6"/>
                <a:gd name="T3" fmla="*/ 0 h 4"/>
                <a:gd name="T4" fmla="*/ 5 w 6"/>
                <a:gd name="T5" fmla="*/ 0 h 4"/>
                <a:gd name="T6" fmla="*/ 5 w 6"/>
                <a:gd name="T7" fmla="*/ 0 h 4"/>
                <a:gd name="T8" fmla="*/ 3 w 6"/>
                <a:gd name="T9" fmla="*/ 0 h 4"/>
                <a:gd name="T10" fmla="*/ 3 w 6"/>
                <a:gd name="T11" fmla="*/ 0 h 4"/>
                <a:gd name="T12" fmla="*/ 1 w 6"/>
                <a:gd name="T13" fmla="*/ 0 h 4"/>
                <a:gd name="T14" fmla="*/ 1 w 6"/>
                <a:gd name="T15" fmla="*/ 1 h 4"/>
                <a:gd name="T16" fmla="*/ 0 w 6"/>
                <a:gd name="T17" fmla="*/ 4 h 4"/>
                <a:gd name="T18" fmla="*/ 0 w 6"/>
                <a:gd name="T19" fmla="*/ 4 h 4"/>
                <a:gd name="T20" fmla="*/ 4 w 6"/>
                <a:gd name="T21" fmla="*/ 4 h 4"/>
                <a:gd name="T22" fmla="*/ 5 w 6"/>
                <a:gd name="T23" fmla="*/ 4 h 4"/>
                <a:gd name="T24" fmla="*/ 5 w 6"/>
                <a:gd name="T25" fmla="*/ 4 h 4"/>
                <a:gd name="T26" fmla="*/ 6 w 6"/>
                <a:gd name="T27" fmla="*/ 1 h 4"/>
                <a:gd name="T28" fmla="*/ 6 w 6"/>
                <a:gd name="T2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1" name="组合 680"/>
          <p:cNvGrpSpPr/>
          <p:nvPr/>
        </p:nvGrpSpPr>
        <p:grpSpPr>
          <a:xfrm>
            <a:off x="7001092" y="3779872"/>
            <a:ext cx="638176" cy="528638"/>
            <a:chOff x="6743701" y="3567113"/>
            <a:chExt cx="638176" cy="5286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4" name="Freeform 233"/>
            <p:cNvSpPr>
              <a:spLocks/>
            </p:cNvSpPr>
            <p:nvPr/>
          </p:nvSpPr>
          <p:spPr bwMode="auto">
            <a:xfrm>
              <a:off x="6910389" y="4040188"/>
              <a:ext cx="193675" cy="55563"/>
            </a:xfrm>
            <a:custGeom>
              <a:avLst/>
              <a:gdLst>
                <a:gd name="T0" fmla="*/ 105 w 122"/>
                <a:gd name="T1" fmla="*/ 17 h 35"/>
                <a:gd name="T2" fmla="*/ 87 w 122"/>
                <a:gd name="T3" fmla="*/ 0 h 35"/>
                <a:gd name="T4" fmla="*/ 35 w 122"/>
                <a:gd name="T5" fmla="*/ 0 h 35"/>
                <a:gd name="T6" fmla="*/ 17 w 122"/>
                <a:gd name="T7" fmla="*/ 17 h 35"/>
                <a:gd name="T8" fmla="*/ 0 w 122"/>
                <a:gd name="T9" fmla="*/ 17 h 35"/>
                <a:gd name="T10" fmla="*/ 0 w 122"/>
                <a:gd name="T11" fmla="*/ 35 h 35"/>
                <a:gd name="T12" fmla="*/ 122 w 122"/>
                <a:gd name="T13" fmla="*/ 35 h 35"/>
                <a:gd name="T14" fmla="*/ 105 w 122"/>
                <a:gd name="T15" fmla="*/ 17 h 35"/>
                <a:gd name="T16" fmla="*/ 105 w 122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35">
                  <a:moveTo>
                    <a:pt x="105" y="17"/>
                  </a:moveTo>
                  <a:lnTo>
                    <a:pt x="87" y="0"/>
                  </a:lnTo>
                  <a:lnTo>
                    <a:pt x="35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35"/>
                  </a:lnTo>
                  <a:lnTo>
                    <a:pt x="122" y="35"/>
                  </a:lnTo>
                  <a:lnTo>
                    <a:pt x="105" y="17"/>
                  </a:lnTo>
                  <a:lnTo>
                    <a:pt x="10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5" name="Freeform 234"/>
            <p:cNvSpPr>
              <a:spLocks/>
            </p:cNvSpPr>
            <p:nvPr/>
          </p:nvSpPr>
          <p:spPr bwMode="auto">
            <a:xfrm>
              <a:off x="6743701" y="3622676"/>
              <a:ext cx="498475" cy="417513"/>
            </a:xfrm>
            <a:custGeom>
              <a:avLst/>
              <a:gdLst>
                <a:gd name="T0" fmla="*/ 17 w 18"/>
                <a:gd name="T1" fmla="*/ 13 h 15"/>
                <a:gd name="T2" fmla="*/ 1 w 18"/>
                <a:gd name="T3" fmla="*/ 13 h 15"/>
                <a:gd name="T4" fmla="*/ 1 w 18"/>
                <a:gd name="T5" fmla="*/ 1 h 15"/>
                <a:gd name="T6" fmla="*/ 7 w 18"/>
                <a:gd name="T7" fmla="*/ 1 h 15"/>
                <a:gd name="T8" fmla="*/ 7 w 18"/>
                <a:gd name="T9" fmla="*/ 0 h 15"/>
                <a:gd name="T10" fmla="*/ 1 w 18"/>
                <a:gd name="T11" fmla="*/ 0 h 15"/>
                <a:gd name="T12" fmla="*/ 0 w 18"/>
                <a:gd name="T13" fmla="*/ 1 h 15"/>
                <a:gd name="T14" fmla="*/ 0 w 18"/>
                <a:gd name="T15" fmla="*/ 14 h 15"/>
                <a:gd name="T16" fmla="*/ 1 w 18"/>
                <a:gd name="T17" fmla="*/ 15 h 15"/>
                <a:gd name="T18" fmla="*/ 17 w 18"/>
                <a:gd name="T19" fmla="*/ 15 h 15"/>
                <a:gd name="T20" fmla="*/ 18 w 18"/>
                <a:gd name="T21" fmla="*/ 14 h 15"/>
                <a:gd name="T22" fmla="*/ 18 w 18"/>
                <a:gd name="T23" fmla="*/ 10 h 15"/>
                <a:gd name="T24" fmla="*/ 17 w 18"/>
                <a:gd name="T25" fmla="*/ 10 h 15"/>
                <a:gd name="T26" fmla="*/ 17 w 18"/>
                <a:gd name="T2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5">
                  <a:moveTo>
                    <a:pt x="17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6" name="Freeform 235"/>
            <p:cNvSpPr>
              <a:spLocks/>
            </p:cNvSpPr>
            <p:nvPr/>
          </p:nvSpPr>
          <p:spPr bwMode="auto">
            <a:xfrm>
              <a:off x="6965951" y="3567113"/>
              <a:ext cx="331788" cy="333375"/>
            </a:xfrm>
            <a:custGeom>
              <a:avLst/>
              <a:gdLst>
                <a:gd name="T0" fmla="*/ 0 w 12"/>
                <a:gd name="T1" fmla="*/ 1 h 12"/>
                <a:gd name="T2" fmla="*/ 11 w 12"/>
                <a:gd name="T3" fmla="*/ 1 h 12"/>
                <a:gd name="T4" fmla="*/ 11 w 12"/>
                <a:gd name="T5" fmla="*/ 1 h 12"/>
                <a:gd name="T6" fmla="*/ 12 w 12"/>
                <a:gd name="T7" fmla="*/ 1 h 12"/>
                <a:gd name="T8" fmla="*/ 12 w 12"/>
                <a:gd name="T9" fmla="*/ 1 h 12"/>
                <a:gd name="T10" fmla="*/ 11 w 12"/>
                <a:gd name="T11" fmla="*/ 0 h 12"/>
                <a:gd name="T12" fmla="*/ 0 w 12"/>
                <a:gd name="T13" fmla="*/ 0 h 12"/>
                <a:gd name="T14" fmla="*/ 0 w 12"/>
                <a:gd name="T15" fmla="*/ 1 h 12"/>
                <a:gd name="T16" fmla="*/ 0 w 12"/>
                <a:gd name="T17" fmla="*/ 11 h 12"/>
                <a:gd name="T18" fmla="*/ 0 w 12"/>
                <a:gd name="T19" fmla="*/ 12 h 12"/>
                <a:gd name="T20" fmla="*/ 1 w 12"/>
                <a:gd name="T21" fmla="*/ 12 h 12"/>
                <a:gd name="T22" fmla="*/ 1 w 12"/>
                <a:gd name="T23" fmla="*/ 11 h 12"/>
                <a:gd name="T24" fmla="*/ 0 w 12"/>
                <a:gd name="T25" fmla="*/ 11 h 12"/>
                <a:gd name="T26" fmla="*/ 0 w 12"/>
                <a:gd name="T2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7" name="Freeform 236"/>
            <p:cNvSpPr>
              <a:spLocks/>
            </p:cNvSpPr>
            <p:nvPr/>
          </p:nvSpPr>
          <p:spPr bwMode="auto">
            <a:xfrm>
              <a:off x="6992939" y="3622676"/>
              <a:ext cx="388938" cy="277813"/>
            </a:xfrm>
            <a:custGeom>
              <a:avLst/>
              <a:gdLst>
                <a:gd name="T0" fmla="*/ 14 w 14"/>
                <a:gd name="T1" fmla="*/ 1 h 10"/>
                <a:gd name="T2" fmla="*/ 13 w 14"/>
                <a:gd name="T3" fmla="*/ 0 h 10"/>
                <a:gd name="T4" fmla="*/ 13 w 14"/>
                <a:gd name="T5" fmla="*/ 0 h 10"/>
                <a:gd name="T6" fmla="*/ 12 w 14"/>
                <a:gd name="T7" fmla="*/ 0 h 10"/>
                <a:gd name="T8" fmla="*/ 9 w 14"/>
                <a:gd name="T9" fmla="*/ 0 h 10"/>
                <a:gd name="T10" fmla="*/ 8 w 14"/>
                <a:gd name="T11" fmla="*/ 0 h 10"/>
                <a:gd name="T12" fmla="*/ 3 w 14"/>
                <a:gd name="T13" fmla="*/ 0 h 10"/>
                <a:gd name="T14" fmla="*/ 2 w 14"/>
                <a:gd name="T15" fmla="*/ 1 h 10"/>
                <a:gd name="T16" fmla="*/ 0 w 14"/>
                <a:gd name="T17" fmla="*/ 10 h 10"/>
                <a:gd name="T18" fmla="*/ 1 w 14"/>
                <a:gd name="T19" fmla="*/ 10 h 10"/>
                <a:gd name="T20" fmla="*/ 10 w 14"/>
                <a:gd name="T21" fmla="*/ 10 h 10"/>
                <a:gd name="T22" fmla="*/ 12 w 14"/>
                <a:gd name="T23" fmla="*/ 10 h 10"/>
                <a:gd name="T24" fmla="*/ 12 w 14"/>
                <a:gd name="T25" fmla="*/ 9 h 10"/>
                <a:gd name="T26" fmla="*/ 14 w 14"/>
                <a:gd name="T27" fmla="*/ 1 h 10"/>
                <a:gd name="T28" fmla="*/ 14 w 14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0">
                  <a:moveTo>
                    <a:pt x="14" y="1"/>
                  </a:moveTo>
                  <a:cubicBezTo>
                    <a:pt x="14" y="1"/>
                    <a:pt x="14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2" y="1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5" name="Freeform 354"/>
            <p:cNvSpPr>
              <a:spLocks/>
            </p:cNvSpPr>
            <p:nvPr/>
          </p:nvSpPr>
          <p:spPr bwMode="auto">
            <a:xfrm>
              <a:off x="6910389" y="4040188"/>
              <a:ext cx="166688" cy="55563"/>
            </a:xfrm>
            <a:custGeom>
              <a:avLst/>
              <a:gdLst>
                <a:gd name="T0" fmla="*/ 87 w 105"/>
                <a:gd name="T1" fmla="*/ 17 h 35"/>
                <a:gd name="T2" fmla="*/ 70 w 105"/>
                <a:gd name="T3" fmla="*/ 0 h 35"/>
                <a:gd name="T4" fmla="*/ 35 w 105"/>
                <a:gd name="T5" fmla="*/ 0 h 35"/>
                <a:gd name="T6" fmla="*/ 17 w 105"/>
                <a:gd name="T7" fmla="*/ 17 h 35"/>
                <a:gd name="T8" fmla="*/ 0 w 105"/>
                <a:gd name="T9" fmla="*/ 17 h 35"/>
                <a:gd name="T10" fmla="*/ 0 w 105"/>
                <a:gd name="T11" fmla="*/ 35 h 35"/>
                <a:gd name="T12" fmla="*/ 105 w 105"/>
                <a:gd name="T13" fmla="*/ 35 h 35"/>
                <a:gd name="T14" fmla="*/ 105 w 105"/>
                <a:gd name="T15" fmla="*/ 17 h 35"/>
                <a:gd name="T16" fmla="*/ 87 w 105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35">
                  <a:moveTo>
                    <a:pt x="87" y="17"/>
                  </a:moveTo>
                  <a:lnTo>
                    <a:pt x="70" y="0"/>
                  </a:lnTo>
                  <a:lnTo>
                    <a:pt x="35" y="0"/>
                  </a:lnTo>
                  <a:lnTo>
                    <a:pt x="17" y="17"/>
                  </a:lnTo>
                  <a:lnTo>
                    <a:pt x="0" y="17"/>
                  </a:lnTo>
                  <a:lnTo>
                    <a:pt x="0" y="35"/>
                  </a:lnTo>
                  <a:lnTo>
                    <a:pt x="105" y="35"/>
                  </a:lnTo>
                  <a:lnTo>
                    <a:pt x="105" y="17"/>
                  </a:lnTo>
                  <a:lnTo>
                    <a:pt x="8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6" name="Freeform 355"/>
            <p:cNvSpPr>
              <a:spLocks/>
            </p:cNvSpPr>
            <p:nvPr/>
          </p:nvSpPr>
          <p:spPr bwMode="auto">
            <a:xfrm>
              <a:off x="6743701" y="3622676"/>
              <a:ext cx="498475" cy="417513"/>
            </a:xfrm>
            <a:custGeom>
              <a:avLst/>
              <a:gdLst>
                <a:gd name="T0" fmla="*/ 17 w 18"/>
                <a:gd name="T1" fmla="*/ 12 h 15"/>
                <a:gd name="T2" fmla="*/ 1 w 18"/>
                <a:gd name="T3" fmla="*/ 12 h 15"/>
                <a:gd name="T4" fmla="*/ 1 w 18"/>
                <a:gd name="T5" fmla="*/ 1 h 15"/>
                <a:gd name="T6" fmla="*/ 7 w 18"/>
                <a:gd name="T7" fmla="*/ 1 h 15"/>
                <a:gd name="T8" fmla="*/ 7 w 18"/>
                <a:gd name="T9" fmla="*/ 0 h 15"/>
                <a:gd name="T10" fmla="*/ 1 w 18"/>
                <a:gd name="T11" fmla="*/ 0 h 15"/>
                <a:gd name="T12" fmla="*/ 0 w 18"/>
                <a:gd name="T13" fmla="*/ 1 h 15"/>
                <a:gd name="T14" fmla="*/ 0 w 18"/>
                <a:gd name="T15" fmla="*/ 14 h 15"/>
                <a:gd name="T16" fmla="*/ 1 w 18"/>
                <a:gd name="T17" fmla="*/ 15 h 15"/>
                <a:gd name="T18" fmla="*/ 17 w 18"/>
                <a:gd name="T19" fmla="*/ 15 h 15"/>
                <a:gd name="T20" fmla="*/ 18 w 18"/>
                <a:gd name="T21" fmla="*/ 14 h 15"/>
                <a:gd name="T22" fmla="*/ 18 w 18"/>
                <a:gd name="T23" fmla="*/ 10 h 15"/>
                <a:gd name="T24" fmla="*/ 17 w 18"/>
                <a:gd name="T25" fmla="*/ 10 h 15"/>
                <a:gd name="T26" fmla="*/ 17 w 18"/>
                <a:gd name="T27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5">
                  <a:moveTo>
                    <a:pt x="17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lnTo>
                    <a:pt x="17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7" name="Freeform 356"/>
            <p:cNvSpPr>
              <a:spLocks/>
            </p:cNvSpPr>
            <p:nvPr/>
          </p:nvSpPr>
          <p:spPr bwMode="auto">
            <a:xfrm>
              <a:off x="6992939" y="3567113"/>
              <a:ext cx="333375" cy="333375"/>
            </a:xfrm>
            <a:custGeom>
              <a:avLst/>
              <a:gdLst>
                <a:gd name="T0" fmla="*/ 1 w 12"/>
                <a:gd name="T1" fmla="*/ 0 h 12"/>
                <a:gd name="T2" fmla="*/ 12 w 12"/>
                <a:gd name="T3" fmla="*/ 0 h 12"/>
                <a:gd name="T4" fmla="*/ 12 w 12"/>
                <a:gd name="T5" fmla="*/ 1 h 12"/>
                <a:gd name="T6" fmla="*/ 12 w 12"/>
                <a:gd name="T7" fmla="*/ 1 h 12"/>
                <a:gd name="T8" fmla="*/ 12 w 12"/>
                <a:gd name="T9" fmla="*/ 0 h 12"/>
                <a:gd name="T10" fmla="*/ 12 w 12"/>
                <a:gd name="T11" fmla="*/ 0 h 12"/>
                <a:gd name="T12" fmla="*/ 1 w 12"/>
                <a:gd name="T13" fmla="*/ 0 h 12"/>
                <a:gd name="T14" fmla="*/ 0 w 12"/>
                <a:gd name="T15" fmla="*/ 0 h 12"/>
                <a:gd name="T16" fmla="*/ 0 w 12"/>
                <a:gd name="T17" fmla="*/ 11 h 12"/>
                <a:gd name="T18" fmla="*/ 1 w 12"/>
                <a:gd name="T19" fmla="*/ 12 h 12"/>
                <a:gd name="T20" fmla="*/ 2 w 12"/>
                <a:gd name="T21" fmla="*/ 12 h 12"/>
                <a:gd name="T22" fmla="*/ 2 w 12"/>
                <a:gd name="T23" fmla="*/ 11 h 12"/>
                <a:gd name="T24" fmla="*/ 1 w 12"/>
                <a:gd name="T25" fmla="*/ 11 h 12"/>
                <a:gd name="T26" fmla="*/ 1 w 12"/>
                <a:gd name="T2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2">
                  <a:moveTo>
                    <a:pt x="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1" y="11"/>
                    <a:pt x="1" y="11"/>
                    <a:pt x="1" y="1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8" name="Freeform 357"/>
            <p:cNvSpPr>
              <a:spLocks/>
            </p:cNvSpPr>
            <p:nvPr/>
          </p:nvSpPr>
          <p:spPr bwMode="auto">
            <a:xfrm>
              <a:off x="6992939" y="3595688"/>
              <a:ext cx="388938" cy="304800"/>
            </a:xfrm>
            <a:custGeom>
              <a:avLst/>
              <a:gdLst>
                <a:gd name="T0" fmla="*/ 14 w 14"/>
                <a:gd name="T1" fmla="*/ 2 h 11"/>
                <a:gd name="T2" fmla="*/ 13 w 14"/>
                <a:gd name="T3" fmla="*/ 1 h 11"/>
                <a:gd name="T4" fmla="*/ 12 w 14"/>
                <a:gd name="T5" fmla="*/ 1 h 11"/>
                <a:gd name="T6" fmla="*/ 11 w 14"/>
                <a:gd name="T7" fmla="*/ 0 h 11"/>
                <a:gd name="T8" fmla="*/ 9 w 14"/>
                <a:gd name="T9" fmla="*/ 0 h 11"/>
                <a:gd name="T10" fmla="*/ 8 w 14"/>
                <a:gd name="T11" fmla="*/ 1 h 11"/>
                <a:gd name="T12" fmla="*/ 3 w 14"/>
                <a:gd name="T13" fmla="*/ 1 h 11"/>
                <a:gd name="T14" fmla="*/ 2 w 14"/>
                <a:gd name="T15" fmla="*/ 2 h 11"/>
                <a:gd name="T16" fmla="*/ 0 w 14"/>
                <a:gd name="T17" fmla="*/ 11 h 11"/>
                <a:gd name="T18" fmla="*/ 1 w 14"/>
                <a:gd name="T19" fmla="*/ 11 h 11"/>
                <a:gd name="T20" fmla="*/ 10 w 14"/>
                <a:gd name="T21" fmla="*/ 11 h 11"/>
                <a:gd name="T22" fmla="*/ 11 w 14"/>
                <a:gd name="T23" fmla="*/ 11 h 11"/>
                <a:gd name="T24" fmla="*/ 12 w 14"/>
                <a:gd name="T25" fmla="*/ 10 h 11"/>
                <a:gd name="T26" fmla="*/ 14 w 14"/>
                <a:gd name="T27" fmla="*/ 2 h 11"/>
                <a:gd name="T28" fmla="*/ 14 w 14"/>
                <a:gd name="T2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1">
                  <a:moveTo>
                    <a:pt x="14" y="2"/>
                  </a:moveTo>
                  <a:cubicBezTo>
                    <a:pt x="14" y="1"/>
                    <a:pt x="14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69" name="组合 668"/>
          <p:cNvGrpSpPr/>
          <p:nvPr/>
        </p:nvGrpSpPr>
        <p:grpSpPr>
          <a:xfrm>
            <a:off x="10415450" y="2763044"/>
            <a:ext cx="638175" cy="527051"/>
            <a:chOff x="9766301" y="2624138"/>
            <a:chExt cx="638175" cy="5270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8" name="Freeform 237"/>
            <p:cNvSpPr>
              <a:spLocks/>
            </p:cNvSpPr>
            <p:nvPr/>
          </p:nvSpPr>
          <p:spPr bwMode="auto">
            <a:xfrm>
              <a:off x="9906001" y="2846388"/>
              <a:ext cx="304800" cy="304800"/>
            </a:xfrm>
            <a:custGeom>
              <a:avLst/>
              <a:gdLst>
                <a:gd name="T0" fmla="*/ 1 w 11"/>
                <a:gd name="T1" fmla="*/ 1 h 11"/>
                <a:gd name="T2" fmla="*/ 10 w 11"/>
                <a:gd name="T3" fmla="*/ 1 h 11"/>
                <a:gd name="T4" fmla="*/ 10 w 11"/>
                <a:gd name="T5" fmla="*/ 1 h 11"/>
                <a:gd name="T6" fmla="*/ 11 w 11"/>
                <a:gd name="T7" fmla="*/ 1 h 11"/>
                <a:gd name="T8" fmla="*/ 11 w 11"/>
                <a:gd name="T9" fmla="*/ 1 h 11"/>
                <a:gd name="T10" fmla="*/ 10 w 11"/>
                <a:gd name="T11" fmla="*/ 0 h 11"/>
                <a:gd name="T12" fmla="*/ 1 w 11"/>
                <a:gd name="T13" fmla="*/ 0 h 11"/>
                <a:gd name="T14" fmla="*/ 0 w 11"/>
                <a:gd name="T15" fmla="*/ 1 h 11"/>
                <a:gd name="T16" fmla="*/ 0 w 11"/>
                <a:gd name="T17" fmla="*/ 10 h 11"/>
                <a:gd name="T18" fmla="*/ 1 w 11"/>
                <a:gd name="T19" fmla="*/ 11 h 11"/>
                <a:gd name="T20" fmla="*/ 1 w 11"/>
                <a:gd name="T21" fmla="*/ 11 h 11"/>
                <a:gd name="T22" fmla="*/ 1 w 11"/>
                <a:gd name="T23" fmla="*/ 10 h 11"/>
                <a:gd name="T24" fmla="*/ 1 w 11"/>
                <a:gd name="T25" fmla="*/ 10 h 11"/>
                <a:gd name="T26" fmla="*/ 1 w 11"/>
                <a:gd name="T2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1">
                  <a:moveTo>
                    <a:pt x="1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9" name="Freeform 238"/>
            <p:cNvSpPr>
              <a:spLocks/>
            </p:cNvSpPr>
            <p:nvPr/>
          </p:nvSpPr>
          <p:spPr bwMode="auto">
            <a:xfrm>
              <a:off x="9766301" y="2651126"/>
              <a:ext cx="638175" cy="333375"/>
            </a:xfrm>
            <a:custGeom>
              <a:avLst/>
              <a:gdLst>
                <a:gd name="T0" fmla="*/ 19 w 23"/>
                <a:gd name="T1" fmla="*/ 3 h 12"/>
                <a:gd name="T2" fmla="*/ 18 w 23"/>
                <a:gd name="T3" fmla="*/ 3 h 12"/>
                <a:gd name="T4" fmla="*/ 18 w 23"/>
                <a:gd name="T5" fmla="*/ 3 h 12"/>
                <a:gd name="T6" fmla="*/ 13 w 23"/>
                <a:gd name="T7" fmla="*/ 0 h 12"/>
                <a:gd name="T8" fmla="*/ 8 w 23"/>
                <a:gd name="T9" fmla="*/ 2 h 12"/>
                <a:gd name="T10" fmla="*/ 7 w 23"/>
                <a:gd name="T11" fmla="*/ 1 h 12"/>
                <a:gd name="T12" fmla="*/ 5 w 23"/>
                <a:gd name="T13" fmla="*/ 3 h 12"/>
                <a:gd name="T14" fmla="*/ 4 w 23"/>
                <a:gd name="T15" fmla="*/ 3 h 12"/>
                <a:gd name="T16" fmla="*/ 2 w 23"/>
                <a:gd name="T17" fmla="*/ 3 h 12"/>
                <a:gd name="T18" fmla="*/ 0 w 23"/>
                <a:gd name="T19" fmla="*/ 7 h 12"/>
                <a:gd name="T20" fmla="*/ 3 w 23"/>
                <a:gd name="T21" fmla="*/ 12 h 12"/>
                <a:gd name="T22" fmla="*/ 5 w 23"/>
                <a:gd name="T23" fmla="*/ 12 h 12"/>
                <a:gd name="T24" fmla="*/ 5 w 23"/>
                <a:gd name="T25" fmla="*/ 8 h 12"/>
                <a:gd name="T26" fmla="*/ 6 w 23"/>
                <a:gd name="T27" fmla="*/ 6 h 12"/>
                <a:gd name="T28" fmla="*/ 15 w 23"/>
                <a:gd name="T29" fmla="*/ 6 h 12"/>
                <a:gd name="T30" fmla="*/ 16 w 23"/>
                <a:gd name="T31" fmla="*/ 8 h 12"/>
                <a:gd name="T32" fmla="*/ 16 w 23"/>
                <a:gd name="T33" fmla="*/ 8 h 12"/>
                <a:gd name="T34" fmla="*/ 17 w 23"/>
                <a:gd name="T35" fmla="*/ 8 h 12"/>
                <a:gd name="T36" fmla="*/ 18 w 23"/>
                <a:gd name="T37" fmla="*/ 9 h 12"/>
                <a:gd name="T38" fmla="*/ 18 w 23"/>
                <a:gd name="T39" fmla="*/ 9 h 12"/>
                <a:gd name="T40" fmla="*/ 19 w 23"/>
                <a:gd name="T41" fmla="*/ 9 h 12"/>
                <a:gd name="T42" fmla="*/ 19 w 23"/>
                <a:gd name="T43" fmla="*/ 10 h 12"/>
                <a:gd name="T44" fmla="*/ 19 w 23"/>
                <a:gd name="T45" fmla="*/ 12 h 12"/>
                <a:gd name="T46" fmla="*/ 19 w 23"/>
                <a:gd name="T47" fmla="*/ 12 h 12"/>
                <a:gd name="T48" fmla="*/ 23 w 23"/>
                <a:gd name="T49" fmla="*/ 7 h 12"/>
                <a:gd name="T50" fmla="*/ 19 w 23"/>
                <a:gd name="T5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12">
                  <a:moveTo>
                    <a:pt x="19" y="3"/>
                  </a:move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1" y="0"/>
                    <a:pt x="9" y="0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10"/>
                    <a:pt x="1" y="11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20" y="10"/>
                    <a:pt x="19" y="1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1"/>
                    <a:pt x="23" y="10"/>
                    <a:pt x="23" y="7"/>
                  </a:cubicBezTo>
                  <a:cubicBezTo>
                    <a:pt x="23" y="5"/>
                    <a:pt x="21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0" name="Freeform 239"/>
            <p:cNvSpPr>
              <a:spLocks/>
            </p:cNvSpPr>
            <p:nvPr/>
          </p:nvSpPr>
          <p:spPr bwMode="auto">
            <a:xfrm>
              <a:off x="9932989" y="2873376"/>
              <a:ext cx="360363" cy="277813"/>
            </a:xfrm>
            <a:custGeom>
              <a:avLst/>
              <a:gdLst>
                <a:gd name="T0" fmla="*/ 12 w 13"/>
                <a:gd name="T1" fmla="*/ 1 h 10"/>
                <a:gd name="T2" fmla="*/ 11 w 13"/>
                <a:gd name="T3" fmla="*/ 1 h 10"/>
                <a:gd name="T4" fmla="*/ 11 w 13"/>
                <a:gd name="T5" fmla="*/ 0 h 10"/>
                <a:gd name="T6" fmla="*/ 8 w 13"/>
                <a:gd name="T7" fmla="*/ 0 h 10"/>
                <a:gd name="T8" fmla="*/ 8 w 13"/>
                <a:gd name="T9" fmla="*/ 1 h 10"/>
                <a:gd name="T10" fmla="*/ 3 w 13"/>
                <a:gd name="T11" fmla="*/ 1 h 10"/>
                <a:gd name="T12" fmla="*/ 2 w 13"/>
                <a:gd name="T13" fmla="*/ 2 h 10"/>
                <a:gd name="T14" fmla="*/ 0 w 13"/>
                <a:gd name="T15" fmla="*/ 10 h 10"/>
                <a:gd name="T16" fmla="*/ 1 w 13"/>
                <a:gd name="T17" fmla="*/ 10 h 10"/>
                <a:gd name="T18" fmla="*/ 9 w 13"/>
                <a:gd name="T19" fmla="*/ 10 h 10"/>
                <a:gd name="T20" fmla="*/ 11 w 13"/>
                <a:gd name="T21" fmla="*/ 10 h 10"/>
                <a:gd name="T22" fmla="*/ 11 w 13"/>
                <a:gd name="T23" fmla="*/ 9 h 10"/>
                <a:gd name="T24" fmla="*/ 13 w 13"/>
                <a:gd name="T25" fmla="*/ 2 h 10"/>
                <a:gd name="T26" fmla="*/ 13 w 13"/>
                <a:gd name="T27" fmla="*/ 1 h 10"/>
                <a:gd name="T28" fmla="*/ 12 w 13"/>
                <a:gd name="T2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0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2" y="2"/>
                    <a:pt x="0" y="9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9"/>
                    <a:pt x="11" y="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59" name="Freeform 358"/>
            <p:cNvSpPr>
              <a:spLocks/>
            </p:cNvSpPr>
            <p:nvPr/>
          </p:nvSpPr>
          <p:spPr bwMode="auto">
            <a:xfrm>
              <a:off x="9906001" y="2846388"/>
              <a:ext cx="304800" cy="277813"/>
            </a:xfrm>
            <a:custGeom>
              <a:avLst/>
              <a:gdLst>
                <a:gd name="T0" fmla="*/ 1 w 11"/>
                <a:gd name="T1" fmla="*/ 0 h 10"/>
                <a:gd name="T2" fmla="*/ 10 w 11"/>
                <a:gd name="T3" fmla="*/ 0 h 10"/>
                <a:gd name="T4" fmla="*/ 10 w 11"/>
                <a:gd name="T5" fmla="*/ 1 h 10"/>
                <a:gd name="T6" fmla="*/ 11 w 11"/>
                <a:gd name="T7" fmla="*/ 1 h 10"/>
                <a:gd name="T8" fmla="*/ 11 w 11"/>
                <a:gd name="T9" fmla="*/ 0 h 10"/>
                <a:gd name="T10" fmla="*/ 10 w 11"/>
                <a:gd name="T11" fmla="*/ 0 h 10"/>
                <a:gd name="T12" fmla="*/ 1 w 11"/>
                <a:gd name="T13" fmla="*/ 0 h 10"/>
                <a:gd name="T14" fmla="*/ 0 w 11"/>
                <a:gd name="T15" fmla="*/ 0 h 10"/>
                <a:gd name="T16" fmla="*/ 0 w 11"/>
                <a:gd name="T17" fmla="*/ 10 h 10"/>
                <a:gd name="T18" fmla="*/ 1 w 11"/>
                <a:gd name="T19" fmla="*/ 10 h 10"/>
                <a:gd name="T20" fmla="*/ 1 w 11"/>
                <a:gd name="T21" fmla="*/ 10 h 10"/>
                <a:gd name="T22" fmla="*/ 1 w 11"/>
                <a:gd name="T23" fmla="*/ 10 h 10"/>
                <a:gd name="T24" fmla="*/ 1 w 11"/>
                <a:gd name="T25" fmla="*/ 10 h 10"/>
                <a:gd name="T26" fmla="*/ 1 w 11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10">
                  <a:moveTo>
                    <a:pt x="1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0" name="Freeform 359"/>
            <p:cNvSpPr>
              <a:spLocks/>
            </p:cNvSpPr>
            <p:nvPr/>
          </p:nvSpPr>
          <p:spPr bwMode="auto">
            <a:xfrm>
              <a:off x="9766301" y="2624138"/>
              <a:ext cx="609600" cy="360363"/>
            </a:xfrm>
            <a:custGeom>
              <a:avLst/>
              <a:gdLst>
                <a:gd name="T0" fmla="*/ 19 w 22"/>
                <a:gd name="T1" fmla="*/ 4 h 13"/>
                <a:gd name="T2" fmla="*/ 18 w 22"/>
                <a:gd name="T3" fmla="*/ 4 h 13"/>
                <a:gd name="T4" fmla="*/ 18 w 22"/>
                <a:gd name="T5" fmla="*/ 4 h 13"/>
                <a:gd name="T6" fmla="*/ 13 w 22"/>
                <a:gd name="T7" fmla="*/ 0 h 13"/>
                <a:gd name="T8" fmla="*/ 8 w 22"/>
                <a:gd name="T9" fmla="*/ 3 h 13"/>
                <a:gd name="T10" fmla="*/ 7 w 22"/>
                <a:gd name="T11" fmla="*/ 2 h 13"/>
                <a:gd name="T12" fmla="*/ 5 w 22"/>
                <a:gd name="T13" fmla="*/ 4 h 13"/>
                <a:gd name="T14" fmla="*/ 4 w 22"/>
                <a:gd name="T15" fmla="*/ 4 h 13"/>
                <a:gd name="T16" fmla="*/ 2 w 22"/>
                <a:gd name="T17" fmla="*/ 4 h 13"/>
                <a:gd name="T18" fmla="*/ 0 w 22"/>
                <a:gd name="T19" fmla="*/ 8 h 13"/>
                <a:gd name="T20" fmla="*/ 3 w 22"/>
                <a:gd name="T21" fmla="*/ 13 h 13"/>
                <a:gd name="T22" fmla="*/ 4 w 22"/>
                <a:gd name="T23" fmla="*/ 13 h 13"/>
                <a:gd name="T24" fmla="*/ 4 w 22"/>
                <a:gd name="T25" fmla="*/ 8 h 13"/>
                <a:gd name="T26" fmla="*/ 6 w 22"/>
                <a:gd name="T27" fmla="*/ 7 h 13"/>
                <a:gd name="T28" fmla="*/ 15 w 22"/>
                <a:gd name="T29" fmla="*/ 7 h 13"/>
                <a:gd name="T30" fmla="*/ 16 w 22"/>
                <a:gd name="T31" fmla="*/ 8 h 13"/>
                <a:gd name="T32" fmla="*/ 16 w 22"/>
                <a:gd name="T33" fmla="*/ 9 h 13"/>
                <a:gd name="T34" fmla="*/ 17 w 22"/>
                <a:gd name="T35" fmla="*/ 9 h 13"/>
                <a:gd name="T36" fmla="*/ 18 w 22"/>
                <a:gd name="T37" fmla="*/ 9 h 13"/>
                <a:gd name="T38" fmla="*/ 18 w 22"/>
                <a:gd name="T39" fmla="*/ 9 h 13"/>
                <a:gd name="T40" fmla="*/ 19 w 22"/>
                <a:gd name="T41" fmla="*/ 10 h 13"/>
                <a:gd name="T42" fmla="*/ 19 w 22"/>
                <a:gd name="T43" fmla="*/ 11 h 13"/>
                <a:gd name="T44" fmla="*/ 19 w 22"/>
                <a:gd name="T45" fmla="*/ 13 h 13"/>
                <a:gd name="T46" fmla="*/ 19 w 22"/>
                <a:gd name="T47" fmla="*/ 13 h 13"/>
                <a:gd name="T48" fmla="*/ 22 w 22"/>
                <a:gd name="T49" fmla="*/ 8 h 13"/>
                <a:gd name="T50" fmla="*/ 19 w 22"/>
                <a:gd name="T5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3">
                  <a:moveTo>
                    <a:pt x="19" y="4"/>
                  </a:move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5" y="0"/>
                    <a:pt x="13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5" y="3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5"/>
                    <a:pt x="0" y="7"/>
                    <a:pt x="0" y="8"/>
                  </a:cubicBezTo>
                  <a:cubicBezTo>
                    <a:pt x="0" y="11"/>
                    <a:pt x="1" y="12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9" y="10"/>
                    <a:pt x="19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1" y="12"/>
                    <a:pt x="22" y="10"/>
                    <a:pt x="22" y="8"/>
                  </a:cubicBezTo>
                  <a:cubicBezTo>
                    <a:pt x="22" y="6"/>
                    <a:pt x="21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1" name="Freeform 360"/>
            <p:cNvSpPr>
              <a:spLocks/>
            </p:cNvSpPr>
            <p:nvPr/>
          </p:nvSpPr>
          <p:spPr bwMode="auto">
            <a:xfrm>
              <a:off x="9932989" y="2873376"/>
              <a:ext cx="360363" cy="250825"/>
            </a:xfrm>
            <a:custGeom>
              <a:avLst/>
              <a:gdLst>
                <a:gd name="T0" fmla="*/ 12 w 13"/>
                <a:gd name="T1" fmla="*/ 1 h 9"/>
                <a:gd name="T2" fmla="*/ 11 w 13"/>
                <a:gd name="T3" fmla="*/ 1 h 9"/>
                <a:gd name="T4" fmla="*/ 11 w 13"/>
                <a:gd name="T5" fmla="*/ 0 h 9"/>
                <a:gd name="T6" fmla="*/ 8 w 13"/>
                <a:gd name="T7" fmla="*/ 0 h 9"/>
                <a:gd name="T8" fmla="*/ 7 w 13"/>
                <a:gd name="T9" fmla="*/ 1 h 9"/>
                <a:gd name="T10" fmla="*/ 3 w 13"/>
                <a:gd name="T11" fmla="*/ 1 h 9"/>
                <a:gd name="T12" fmla="*/ 2 w 13"/>
                <a:gd name="T13" fmla="*/ 2 h 9"/>
                <a:gd name="T14" fmla="*/ 0 w 13"/>
                <a:gd name="T15" fmla="*/ 9 h 9"/>
                <a:gd name="T16" fmla="*/ 1 w 13"/>
                <a:gd name="T17" fmla="*/ 9 h 9"/>
                <a:gd name="T18" fmla="*/ 9 w 13"/>
                <a:gd name="T19" fmla="*/ 9 h 9"/>
                <a:gd name="T20" fmla="*/ 11 w 13"/>
                <a:gd name="T21" fmla="*/ 9 h 9"/>
                <a:gd name="T22" fmla="*/ 11 w 13"/>
                <a:gd name="T23" fmla="*/ 9 h 9"/>
                <a:gd name="T24" fmla="*/ 13 w 13"/>
                <a:gd name="T25" fmla="*/ 2 h 9"/>
                <a:gd name="T26" fmla="*/ 13 w 13"/>
                <a:gd name="T27" fmla="*/ 1 h 9"/>
                <a:gd name="T28" fmla="*/ 12 w 13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9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2" name="组合 671"/>
          <p:cNvGrpSpPr/>
          <p:nvPr/>
        </p:nvGrpSpPr>
        <p:grpSpPr>
          <a:xfrm>
            <a:off x="10342426" y="5877893"/>
            <a:ext cx="693737" cy="555625"/>
            <a:chOff x="9710739" y="5538788"/>
            <a:chExt cx="693737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1" name="Freeform 240"/>
            <p:cNvSpPr>
              <a:spLocks noEditPoints="1"/>
            </p:cNvSpPr>
            <p:nvPr/>
          </p:nvSpPr>
          <p:spPr bwMode="auto">
            <a:xfrm>
              <a:off x="10182226" y="5843588"/>
              <a:ext cx="166688" cy="250825"/>
            </a:xfrm>
            <a:custGeom>
              <a:avLst/>
              <a:gdLst>
                <a:gd name="T0" fmla="*/ 5 w 6"/>
                <a:gd name="T1" fmla="*/ 1 h 9"/>
                <a:gd name="T2" fmla="*/ 4 w 6"/>
                <a:gd name="T3" fmla="*/ 0 h 9"/>
                <a:gd name="T4" fmla="*/ 1 w 6"/>
                <a:gd name="T5" fmla="*/ 0 h 9"/>
                <a:gd name="T6" fmla="*/ 1 w 6"/>
                <a:gd name="T7" fmla="*/ 4 h 9"/>
                <a:gd name="T8" fmla="*/ 1 w 6"/>
                <a:gd name="T9" fmla="*/ 7 h 9"/>
                <a:gd name="T10" fmla="*/ 2 w 6"/>
                <a:gd name="T11" fmla="*/ 8 h 9"/>
                <a:gd name="T12" fmla="*/ 5 w 6"/>
                <a:gd name="T13" fmla="*/ 8 h 9"/>
                <a:gd name="T14" fmla="*/ 5 w 6"/>
                <a:gd name="T15" fmla="*/ 6 h 9"/>
                <a:gd name="T16" fmla="*/ 6 w 6"/>
                <a:gd name="T17" fmla="*/ 4 h 9"/>
                <a:gd name="T18" fmla="*/ 5 w 6"/>
                <a:gd name="T19" fmla="*/ 1 h 9"/>
                <a:gd name="T20" fmla="*/ 4 w 6"/>
                <a:gd name="T21" fmla="*/ 3 h 9"/>
                <a:gd name="T22" fmla="*/ 3 w 6"/>
                <a:gd name="T23" fmla="*/ 3 h 9"/>
                <a:gd name="T24" fmla="*/ 2 w 6"/>
                <a:gd name="T25" fmla="*/ 3 h 9"/>
                <a:gd name="T26" fmla="*/ 2 w 6"/>
                <a:gd name="T27" fmla="*/ 1 h 9"/>
                <a:gd name="T28" fmla="*/ 3 w 6"/>
                <a:gd name="T29" fmla="*/ 0 h 9"/>
                <a:gd name="T30" fmla="*/ 4 w 6"/>
                <a:gd name="T31" fmla="*/ 1 h 9"/>
                <a:gd name="T32" fmla="*/ 4 w 6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9">
                  <a:moveTo>
                    <a:pt x="5" y="1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1" y="4"/>
                    <a:pt x="1" y="4"/>
                  </a:cubicBezTo>
                  <a:cubicBezTo>
                    <a:pt x="1" y="4"/>
                    <a:pt x="1" y="6"/>
                    <a:pt x="1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9"/>
                    <a:pt x="4" y="9"/>
                    <a:pt x="5" y="8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5" y="6"/>
                    <a:pt x="5" y="5"/>
                    <a:pt x="6" y="4"/>
                  </a:cubicBezTo>
                  <a:cubicBezTo>
                    <a:pt x="6" y="3"/>
                    <a:pt x="6" y="2"/>
                    <a:pt x="5" y="1"/>
                  </a:cubicBezTo>
                  <a:close/>
                  <a:moveTo>
                    <a:pt x="4" y="3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2" name="Freeform 241"/>
            <p:cNvSpPr>
              <a:spLocks/>
            </p:cNvSpPr>
            <p:nvPr/>
          </p:nvSpPr>
          <p:spPr bwMode="auto">
            <a:xfrm>
              <a:off x="10266364" y="5872163"/>
              <a:ext cx="0" cy="55563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2 h 2"/>
                <a:gd name="T4" fmla="*/ 2 h 2"/>
                <a:gd name="T5" fmla="*/ 0 h 2"/>
                <a:gd name="T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3" name="Freeform 242"/>
            <p:cNvSpPr>
              <a:spLocks/>
            </p:cNvSpPr>
            <p:nvPr/>
          </p:nvSpPr>
          <p:spPr bwMode="auto">
            <a:xfrm>
              <a:off x="10182226" y="5649913"/>
              <a:ext cx="222250" cy="166688"/>
            </a:xfrm>
            <a:custGeom>
              <a:avLst/>
              <a:gdLst>
                <a:gd name="T0" fmla="*/ 122 w 140"/>
                <a:gd name="T1" fmla="*/ 70 h 105"/>
                <a:gd name="T2" fmla="*/ 35 w 140"/>
                <a:gd name="T3" fmla="*/ 70 h 105"/>
                <a:gd name="T4" fmla="*/ 35 w 140"/>
                <a:gd name="T5" fmla="*/ 105 h 105"/>
                <a:gd name="T6" fmla="*/ 53 w 140"/>
                <a:gd name="T7" fmla="*/ 105 h 105"/>
                <a:gd name="T8" fmla="*/ 53 w 140"/>
                <a:gd name="T9" fmla="*/ 87 h 105"/>
                <a:gd name="T10" fmla="*/ 140 w 140"/>
                <a:gd name="T11" fmla="*/ 87 h 105"/>
                <a:gd name="T12" fmla="*/ 140 w 140"/>
                <a:gd name="T13" fmla="*/ 0 h 105"/>
                <a:gd name="T14" fmla="*/ 0 w 140"/>
                <a:gd name="T15" fmla="*/ 0 h 105"/>
                <a:gd name="T16" fmla="*/ 0 w 140"/>
                <a:gd name="T17" fmla="*/ 17 h 105"/>
                <a:gd name="T18" fmla="*/ 122 w 140"/>
                <a:gd name="T19" fmla="*/ 17 h 105"/>
                <a:gd name="T20" fmla="*/ 122 w 140"/>
                <a:gd name="T21" fmla="*/ 7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05">
                  <a:moveTo>
                    <a:pt x="122" y="70"/>
                  </a:moveTo>
                  <a:lnTo>
                    <a:pt x="35" y="70"/>
                  </a:lnTo>
                  <a:lnTo>
                    <a:pt x="35" y="105"/>
                  </a:lnTo>
                  <a:lnTo>
                    <a:pt x="53" y="105"/>
                  </a:lnTo>
                  <a:lnTo>
                    <a:pt x="53" y="87"/>
                  </a:lnTo>
                  <a:lnTo>
                    <a:pt x="140" y="87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122" y="17"/>
                  </a:lnTo>
                  <a:lnTo>
                    <a:pt x="12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4" name="Freeform 243"/>
            <p:cNvSpPr>
              <a:spLocks/>
            </p:cNvSpPr>
            <p:nvPr/>
          </p:nvSpPr>
          <p:spPr bwMode="auto">
            <a:xfrm>
              <a:off x="9710739" y="5538788"/>
              <a:ext cx="360363" cy="360363"/>
            </a:xfrm>
            <a:custGeom>
              <a:avLst/>
              <a:gdLst>
                <a:gd name="T0" fmla="*/ 1 w 13"/>
                <a:gd name="T1" fmla="*/ 1 h 13"/>
                <a:gd name="T2" fmla="*/ 12 w 13"/>
                <a:gd name="T3" fmla="*/ 1 h 13"/>
                <a:gd name="T4" fmla="*/ 12 w 13"/>
                <a:gd name="T5" fmla="*/ 2 h 13"/>
                <a:gd name="T6" fmla="*/ 13 w 13"/>
                <a:gd name="T7" fmla="*/ 2 h 13"/>
                <a:gd name="T8" fmla="*/ 13 w 13"/>
                <a:gd name="T9" fmla="*/ 1 h 13"/>
                <a:gd name="T10" fmla="*/ 12 w 13"/>
                <a:gd name="T11" fmla="*/ 0 h 13"/>
                <a:gd name="T12" fmla="*/ 1 w 13"/>
                <a:gd name="T13" fmla="*/ 0 h 13"/>
                <a:gd name="T14" fmla="*/ 0 w 13"/>
                <a:gd name="T15" fmla="*/ 1 h 13"/>
                <a:gd name="T16" fmla="*/ 0 w 13"/>
                <a:gd name="T17" fmla="*/ 12 h 13"/>
                <a:gd name="T18" fmla="*/ 1 w 13"/>
                <a:gd name="T19" fmla="*/ 13 h 13"/>
                <a:gd name="T20" fmla="*/ 1 w 13"/>
                <a:gd name="T21" fmla="*/ 13 h 13"/>
                <a:gd name="T22" fmla="*/ 1 w 13"/>
                <a:gd name="T23" fmla="*/ 12 h 13"/>
                <a:gd name="T24" fmla="*/ 1 w 13"/>
                <a:gd name="T25" fmla="*/ 12 h 13"/>
                <a:gd name="T26" fmla="*/ 1 w 13"/>
                <a:gd name="T2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3">
                  <a:moveTo>
                    <a:pt x="1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5" name="Freeform 244"/>
            <p:cNvSpPr>
              <a:spLocks/>
            </p:cNvSpPr>
            <p:nvPr/>
          </p:nvSpPr>
          <p:spPr bwMode="auto">
            <a:xfrm>
              <a:off x="9739314" y="5594351"/>
              <a:ext cx="442913" cy="304800"/>
            </a:xfrm>
            <a:custGeom>
              <a:avLst/>
              <a:gdLst>
                <a:gd name="T0" fmla="*/ 15 w 16"/>
                <a:gd name="T1" fmla="*/ 1 h 11"/>
                <a:gd name="T2" fmla="*/ 14 w 16"/>
                <a:gd name="T3" fmla="*/ 1 h 11"/>
                <a:gd name="T4" fmla="*/ 13 w 16"/>
                <a:gd name="T5" fmla="*/ 0 h 11"/>
                <a:gd name="T6" fmla="*/ 10 w 16"/>
                <a:gd name="T7" fmla="*/ 0 h 11"/>
                <a:gd name="T8" fmla="*/ 9 w 16"/>
                <a:gd name="T9" fmla="*/ 1 h 11"/>
                <a:gd name="T10" fmla="*/ 4 w 16"/>
                <a:gd name="T11" fmla="*/ 1 h 11"/>
                <a:gd name="T12" fmla="*/ 3 w 16"/>
                <a:gd name="T13" fmla="*/ 1 h 11"/>
                <a:gd name="T14" fmla="*/ 0 w 16"/>
                <a:gd name="T15" fmla="*/ 11 h 11"/>
                <a:gd name="T16" fmla="*/ 2 w 16"/>
                <a:gd name="T17" fmla="*/ 11 h 11"/>
                <a:gd name="T18" fmla="*/ 11 w 16"/>
                <a:gd name="T19" fmla="*/ 11 h 11"/>
                <a:gd name="T20" fmla="*/ 13 w 16"/>
                <a:gd name="T21" fmla="*/ 11 h 11"/>
                <a:gd name="T22" fmla="*/ 14 w 16"/>
                <a:gd name="T23" fmla="*/ 10 h 11"/>
                <a:gd name="T24" fmla="*/ 15 w 16"/>
                <a:gd name="T25" fmla="*/ 2 h 11"/>
                <a:gd name="T26" fmla="*/ 15 w 16"/>
                <a:gd name="T27" fmla="*/ 1 h 11"/>
                <a:gd name="T28" fmla="*/ 15 w 16"/>
                <a:gd name="T2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1">
                  <a:moveTo>
                    <a:pt x="15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1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2" name="Freeform 361"/>
            <p:cNvSpPr>
              <a:spLocks noEditPoints="1"/>
            </p:cNvSpPr>
            <p:nvPr/>
          </p:nvSpPr>
          <p:spPr bwMode="auto">
            <a:xfrm>
              <a:off x="10182226" y="5843588"/>
              <a:ext cx="166688" cy="250825"/>
            </a:xfrm>
            <a:custGeom>
              <a:avLst/>
              <a:gdLst>
                <a:gd name="T0" fmla="*/ 5 w 6"/>
                <a:gd name="T1" fmla="*/ 1 h 9"/>
                <a:gd name="T2" fmla="*/ 3 w 6"/>
                <a:gd name="T3" fmla="*/ 0 h 9"/>
                <a:gd name="T4" fmla="*/ 1 w 6"/>
                <a:gd name="T5" fmla="*/ 0 h 9"/>
                <a:gd name="T6" fmla="*/ 0 w 6"/>
                <a:gd name="T7" fmla="*/ 4 h 9"/>
                <a:gd name="T8" fmla="*/ 0 w 6"/>
                <a:gd name="T9" fmla="*/ 6 h 9"/>
                <a:gd name="T10" fmla="*/ 1 w 6"/>
                <a:gd name="T11" fmla="*/ 8 h 9"/>
                <a:gd name="T12" fmla="*/ 5 w 6"/>
                <a:gd name="T13" fmla="*/ 8 h 9"/>
                <a:gd name="T14" fmla="*/ 5 w 6"/>
                <a:gd name="T15" fmla="*/ 6 h 9"/>
                <a:gd name="T16" fmla="*/ 5 w 6"/>
                <a:gd name="T17" fmla="*/ 4 h 9"/>
                <a:gd name="T18" fmla="*/ 5 w 6"/>
                <a:gd name="T19" fmla="*/ 1 h 9"/>
                <a:gd name="T20" fmla="*/ 4 w 6"/>
                <a:gd name="T21" fmla="*/ 3 h 9"/>
                <a:gd name="T22" fmla="*/ 3 w 6"/>
                <a:gd name="T23" fmla="*/ 3 h 9"/>
                <a:gd name="T24" fmla="*/ 2 w 6"/>
                <a:gd name="T25" fmla="*/ 3 h 9"/>
                <a:gd name="T26" fmla="*/ 2 w 6"/>
                <a:gd name="T27" fmla="*/ 1 h 9"/>
                <a:gd name="T28" fmla="*/ 3 w 6"/>
                <a:gd name="T29" fmla="*/ 0 h 9"/>
                <a:gd name="T30" fmla="*/ 4 w 6"/>
                <a:gd name="T31" fmla="*/ 1 h 9"/>
                <a:gd name="T32" fmla="*/ 4 w 6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9">
                  <a:moveTo>
                    <a:pt x="5" y="1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0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2" y="9"/>
                    <a:pt x="4" y="9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6" y="3"/>
                    <a:pt x="5" y="2"/>
                    <a:pt x="5" y="1"/>
                  </a:cubicBezTo>
                  <a:close/>
                  <a:moveTo>
                    <a:pt x="4" y="3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4" y="0"/>
                    <a:pt x="4" y="1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3" name="Freeform 362"/>
            <p:cNvSpPr>
              <a:spLocks/>
            </p:cNvSpPr>
            <p:nvPr/>
          </p:nvSpPr>
          <p:spPr bwMode="auto">
            <a:xfrm>
              <a:off x="10266364" y="5872163"/>
              <a:ext cx="0" cy="55563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1 h 2"/>
                <a:gd name="T5" fmla="*/ 0 h 2"/>
                <a:gd name="T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4" name="Freeform 363"/>
            <p:cNvSpPr>
              <a:spLocks/>
            </p:cNvSpPr>
            <p:nvPr/>
          </p:nvSpPr>
          <p:spPr bwMode="auto">
            <a:xfrm>
              <a:off x="10182226" y="5621338"/>
              <a:ext cx="222250" cy="195263"/>
            </a:xfrm>
            <a:custGeom>
              <a:avLst/>
              <a:gdLst>
                <a:gd name="T0" fmla="*/ 122 w 140"/>
                <a:gd name="T1" fmla="*/ 70 h 123"/>
                <a:gd name="T2" fmla="*/ 35 w 140"/>
                <a:gd name="T3" fmla="*/ 70 h 123"/>
                <a:gd name="T4" fmla="*/ 35 w 140"/>
                <a:gd name="T5" fmla="*/ 123 h 123"/>
                <a:gd name="T6" fmla="*/ 53 w 140"/>
                <a:gd name="T7" fmla="*/ 123 h 123"/>
                <a:gd name="T8" fmla="*/ 53 w 140"/>
                <a:gd name="T9" fmla="*/ 88 h 123"/>
                <a:gd name="T10" fmla="*/ 140 w 140"/>
                <a:gd name="T11" fmla="*/ 88 h 123"/>
                <a:gd name="T12" fmla="*/ 140 w 140"/>
                <a:gd name="T13" fmla="*/ 0 h 123"/>
                <a:gd name="T14" fmla="*/ 0 w 140"/>
                <a:gd name="T15" fmla="*/ 0 h 123"/>
                <a:gd name="T16" fmla="*/ 0 w 140"/>
                <a:gd name="T17" fmla="*/ 18 h 123"/>
                <a:gd name="T18" fmla="*/ 122 w 140"/>
                <a:gd name="T19" fmla="*/ 18 h 123"/>
                <a:gd name="T20" fmla="*/ 122 w 140"/>
                <a:gd name="T21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23">
                  <a:moveTo>
                    <a:pt x="122" y="70"/>
                  </a:moveTo>
                  <a:lnTo>
                    <a:pt x="35" y="70"/>
                  </a:lnTo>
                  <a:lnTo>
                    <a:pt x="35" y="123"/>
                  </a:lnTo>
                  <a:lnTo>
                    <a:pt x="53" y="123"/>
                  </a:lnTo>
                  <a:lnTo>
                    <a:pt x="53" y="88"/>
                  </a:lnTo>
                  <a:lnTo>
                    <a:pt x="140" y="88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122" y="18"/>
                  </a:lnTo>
                  <a:lnTo>
                    <a:pt x="122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5" name="Freeform 364"/>
            <p:cNvSpPr>
              <a:spLocks/>
            </p:cNvSpPr>
            <p:nvPr/>
          </p:nvSpPr>
          <p:spPr bwMode="auto">
            <a:xfrm>
              <a:off x="9710739" y="5538788"/>
              <a:ext cx="360363" cy="360363"/>
            </a:xfrm>
            <a:custGeom>
              <a:avLst/>
              <a:gdLst>
                <a:gd name="T0" fmla="*/ 1 w 13"/>
                <a:gd name="T1" fmla="*/ 1 h 13"/>
                <a:gd name="T2" fmla="*/ 12 w 13"/>
                <a:gd name="T3" fmla="*/ 1 h 13"/>
                <a:gd name="T4" fmla="*/ 12 w 13"/>
                <a:gd name="T5" fmla="*/ 1 h 13"/>
                <a:gd name="T6" fmla="*/ 13 w 13"/>
                <a:gd name="T7" fmla="*/ 1 h 13"/>
                <a:gd name="T8" fmla="*/ 13 w 13"/>
                <a:gd name="T9" fmla="*/ 1 h 13"/>
                <a:gd name="T10" fmla="*/ 12 w 13"/>
                <a:gd name="T11" fmla="*/ 0 h 13"/>
                <a:gd name="T12" fmla="*/ 1 w 13"/>
                <a:gd name="T13" fmla="*/ 0 h 13"/>
                <a:gd name="T14" fmla="*/ 0 w 13"/>
                <a:gd name="T15" fmla="*/ 1 h 13"/>
                <a:gd name="T16" fmla="*/ 0 w 13"/>
                <a:gd name="T17" fmla="*/ 12 h 13"/>
                <a:gd name="T18" fmla="*/ 1 w 13"/>
                <a:gd name="T19" fmla="*/ 13 h 13"/>
                <a:gd name="T20" fmla="*/ 1 w 13"/>
                <a:gd name="T21" fmla="*/ 13 h 13"/>
                <a:gd name="T22" fmla="*/ 1 w 13"/>
                <a:gd name="T23" fmla="*/ 12 h 13"/>
                <a:gd name="T24" fmla="*/ 1 w 13"/>
                <a:gd name="T25" fmla="*/ 12 h 13"/>
                <a:gd name="T26" fmla="*/ 1 w 13"/>
                <a:gd name="T2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3">
                  <a:moveTo>
                    <a:pt x="1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6" name="Freeform 365"/>
            <p:cNvSpPr>
              <a:spLocks/>
            </p:cNvSpPr>
            <p:nvPr/>
          </p:nvSpPr>
          <p:spPr bwMode="auto">
            <a:xfrm>
              <a:off x="9739314" y="5594351"/>
              <a:ext cx="415925" cy="304800"/>
            </a:xfrm>
            <a:custGeom>
              <a:avLst/>
              <a:gdLst>
                <a:gd name="T0" fmla="*/ 14 w 15"/>
                <a:gd name="T1" fmla="*/ 1 h 11"/>
                <a:gd name="T2" fmla="*/ 14 w 15"/>
                <a:gd name="T3" fmla="*/ 1 h 11"/>
                <a:gd name="T4" fmla="*/ 13 w 15"/>
                <a:gd name="T5" fmla="*/ 0 h 11"/>
                <a:gd name="T6" fmla="*/ 10 w 15"/>
                <a:gd name="T7" fmla="*/ 0 h 11"/>
                <a:gd name="T8" fmla="*/ 9 w 15"/>
                <a:gd name="T9" fmla="*/ 1 h 11"/>
                <a:gd name="T10" fmla="*/ 3 w 15"/>
                <a:gd name="T11" fmla="*/ 1 h 11"/>
                <a:gd name="T12" fmla="*/ 2 w 15"/>
                <a:gd name="T13" fmla="*/ 1 h 11"/>
                <a:gd name="T14" fmla="*/ 0 w 15"/>
                <a:gd name="T15" fmla="*/ 11 h 11"/>
                <a:gd name="T16" fmla="*/ 2 w 15"/>
                <a:gd name="T17" fmla="*/ 11 h 11"/>
                <a:gd name="T18" fmla="*/ 11 w 15"/>
                <a:gd name="T19" fmla="*/ 11 h 11"/>
                <a:gd name="T20" fmla="*/ 13 w 15"/>
                <a:gd name="T21" fmla="*/ 11 h 11"/>
                <a:gd name="T22" fmla="*/ 13 w 15"/>
                <a:gd name="T23" fmla="*/ 10 h 11"/>
                <a:gd name="T24" fmla="*/ 15 w 15"/>
                <a:gd name="T25" fmla="*/ 2 h 11"/>
                <a:gd name="T26" fmla="*/ 15 w 15"/>
                <a:gd name="T27" fmla="*/ 1 h 11"/>
                <a:gd name="T28" fmla="*/ 14 w 15"/>
                <a:gd name="T2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1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0" y="11"/>
                    <a:pt x="0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2" name="组合 681"/>
          <p:cNvGrpSpPr/>
          <p:nvPr/>
        </p:nvGrpSpPr>
        <p:grpSpPr>
          <a:xfrm>
            <a:off x="6944475" y="2804319"/>
            <a:ext cx="693738" cy="444501"/>
            <a:chOff x="6715126" y="2679700"/>
            <a:chExt cx="693738" cy="4445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6" name="Freeform 245"/>
            <p:cNvSpPr>
              <a:spLocks noEditPoints="1"/>
            </p:cNvSpPr>
            <p:nvPr/>
          </p:nvSpPr>
          <p:spPr bwMode="auto">
            <a:xfrm>
              <a:off x="6743701" y="2735263"/>
              <a:ext cx="277813" cy="82550"/>
            </a:xfrm>
            <a:custGeom>
              <a:avLst/>
              <a:gdLst>
                <a:gd name="T0" fmla="*/ 0 w 10"/>
                <a:gd name="T1" fmla="*/ 3 h 3"/>
                <a:gd name="T2" fmla="*/ 10 w 10"/>
                <a:gd name="T3" fmla="*/ 3 h 3"/>
                <a:gd name="T4" fmla="*/ 10 w 10"/>
                <a:gd name="T5" fmla="*/ 2 h 3"/>
                <a:gd name="T6" fmla="*/ 10 w 10"/>
                <a:gd name="T7" fmla="*/ 0 h 3"/>
                <a:gd name="T8" fmla="*/ 10 w 10"/>
                <a:gd name="T9" fmla="*/ 0 h 3"/>
                <a:gd name="T10" fmla="*/ 0 w 10"/>
                <a:gd name="T11" fmla="*/ 0 h 3"/>
                <a:gd name="T12" fmla="*/ 0 w 10"/>
                <a:gd name="T13" fmla="*/ 0 h 3"/>
                <a:gd name="T14" fmla="*/ 0 w 10"/>
                <a:gd name="T15" fmla="*/ 2 h 3"/>
                <a:gd name="T16" fmla="*/ 0 w 10"/>
                <a:gd name="T17" fmla="*/ 3 h 3"/>
                <a:gd name="T18" fmla="*/ 2 w 10"/>
                <a:gd name="T19" fmla="*/ 1 h 3"/>
                <a:gd name="T20" fmla="*/ 5 w 10"/>
                <a:gd name="T21" fmla="*/ 1 h 3"/>
                <a:gd name="T22" fmla="*/ 5 w 10"/>
                <a:gd name="T23" fmla="*/ 1 h 3"/>
                <a:gd name="T24" fmla="*/ 5 w 10"/>
                <a:gd name="T25" fmla="*/ 1 h 3"/>
                <a:gd name="T26" fmla="*/ 2 w 10"/>
                <a:gd name="T27" fmla="*/ 1 h 3"/>
                <a:gd name="T28" fmla="*/ 2 w 10"/>
                <a:gd name="T29" fmla="*/ 1 h 3"/>
                <a:gd name="T30" fmla="*/ 2 w 10"/>
                <a:gd name="T31" fmla="*/ 1 h 3"/>
                <a:gd name="T32" fmla="*/ 1 w 10"/>
                <a:gd name="T33" fmla="*/ 1 h 3"/>
                <a:gd name="T34" fmla="*/ 2 w 10"/>
                <a:gd name="T35" fmla="*/ 1 h 3"/>
                <a:gd name="T36" fmla="*/ 1 w 10"/>
                <a:gd name="T37" fmla="*/ 2 h 3"/>
                <a:gd name="T38" fmla="*/ 1 w 10"/>
                <a:gd name="T39" fmla="*/ 1 h 3"/>
                <a:gd name="T40" fmla="*/ 1 w 10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  <a:moveTo>
                    <a:pt x="2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7" name="Freeform 246"/>
            <p:cNvSpPr>
              <a:spLocks noEditPoints="1"/>
            </p:cNvSpPr>
            <p:nvPr/>
          </p:nvSpPr>
          <p:spPr bwMode="auto">
            <a:xfrm>
              <a:off x="6743701" y="2817813"/>
              <a:ext cx="277813" cy="84138"/>
            </a:xfrm>
            <a:custGeom>
              <a:avLst/>
              <a:gdLst>
                <a:gd name="T0" fmla="*/ 0 w 10"/>
                <a:gd name="T1" fmla="*/ 3 h 3"/>
                <a:gd name="T2" fmla="*/ 10 w 10"/>
                <a:gd name="T3" fmla="*/ 3 h 3"/>
                <a:gd name="T4" fmla="*/ 10 w 10"/>
                <a:gd name="T5" fmla="*/ 1 h 3"/>
                <a:gd name="T6" fmla="*/ 10 w 10"/>
                <a:gd name="T7" fmla="*/ 0 h 3"/>
                <a:gd name="T8" fmla="*/ 10 w 10"/>
                <a:gd name="T9" fmla="*/ 0 h 3"/>
                <a:gd name="T10" fmla="*/ 0 w 10"/>
                <a:gd name="T11" fmla="*/ 0 h 3"/>
                <a:gd name="T12" fmla="*/ 0 w 10"/>
                <a:gd name="T13" fmla="*/ 0 h 3"/>
                <a:gd name="T14" fmla="*/ 0 w 10"/>
                <a:gd name="T15" fmla="*/ 1 h 3"/>
                <a:gd name="T16" fmla="*/ 0 w 10"/>
                <a:gd name="T17" fmla="*/ 3 h 3"/>
                <a:gd name="T18" fmla="*/ 2 w 10"/>
                <a:gd name="T19" fmla="*/ 1 h 3"/>
                <a:gd name="T20" fmla="*/ 5 w 10"/>
                <a:gd name="T21" fmla="*/ 1 h 3"/>
                <a:gd name="T22" fmla="*/ 5 w 10"/>
                <a:gd name="T23" fmla="*/ 1 h 3"/>
                <a:gd name="T24" fmla="*/ 5 w 10"/>
                <a:gd name="T25" fmla="*/ 1 h 3"/>
                <a:gd name="T26" fmla="*/ 2 w 10"/>
                <a:gd name="T27" fmla="*/ 1 h 3"/>
                <a:gd name="T28" fmla="*/ 2 w 10"/>
                <a:gd name="T29" fmla="*/ 1 h 3"/>
                <a:gd name="T30" fmla="*/ 2 w 10"/>
                <a:gd name="T31" fmla="*/ 1 h 3"/>
                <a:gd name="T32" fmla="*/ 1 w 10"/>
                <a:gd name="T33" fmla="*/ 1 h 3"/>
                <a:gd name="T34" fmla="*/ 1 w 10"/>
                <a:gd name="T35" fmla="*/ 1 h 3"/>
                <a:gd name="T36" fmla="*/ 1 w 10"/>
                <a:gd name="T37" fmla="*/ 2 h 3"/>
                <a:gd name="T38" fmla="*/ 1 w 10"/>
                <a:gd name="T39" fmla="*/ 1 h 3"/>
                <a:gd name="T40" fmla="*/ 1 w 10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lose/>
                  <a:moveTo>
                    <a:pt x="2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8" name="Freeform 247"/>
            <p:cNvSpPr>
              <a:spLocks noEditPoints="1"/>
            </p:cNvSpPr>
            <p:nvPr/>
          </p:nvSpPr>
          <p:spPr bwMode="auto">
            <a:xfrm>
              <a:off x="6743701" y="2901951"/>
              <a:ext cx="277813" cy="55563"/>
            </a:xfrm>
            <a:custGeom>
              <a:avLst/>
              <a:gdLst>
                <a:gd name="T0" fmla="*/ 10 w 10"/>
                <a:gd name="T1" fmla="*/ 1 h 2"/>
                <a:gd name="T2" fmla="*/ 10 w 10"/>
                <a:gd name="T3" fmla="*/ 0 h 2"/>
                <a:gd name="T4" fmla="*/ 10 w 10"/>
                <a:gd name="T5" fmla="*/ 0 h 2"/>
                <a:gd name="T6" fmla="*/ 0 w 10"/>
                <a:gd name="T7" fmla="*/ 0 h 2"/>
                <a:gd name="T8" fmla="*/ 0 w 10"/>
                <a:gd name="T9" fmla="*/ 0 h 2"/>
                <a:gd name="T10" fmla="*/ 0 w 10"/>
                <a:gd name="T11" fmla="*/ 1 h 2"/>
                <a:gd name="T12" fmla="*/ 0 w 10"/>
                <a:gd name="T13" fmla="*/ 2 h 2"/>
                <a:gd name="T14" fmla="*/ 10 w 10"/>
                <a:gd name="T15" fmla="*/ 2 h 2"/>
                <a:gd name="T16" fmla="*/ 10 w 10"/>
                <a:gd name="T17" fmla="*/ 1 h 2"/>
                <a:gd name="T18" fmla="*/ 1 w 10"/>
                <a:gd name="T19" fmla="*/ 1 h 2"/>
                <a:gd name="T20" fmla="*/ 1 w 10"/>
                <a:gd name="T21" fmla="*/ 1 h 2"/>
                <a:gd name="T22" fmla="*/ 1 w 10"/>
                <a:gd name="T23" fmla="*/ 1 h 2"/>
                <a:gd name="T24" fmla="*/ 1 w 10"/>
                <a:gd name="T25" fmla="*/ 1 h 2"/>
                <a:gd name="T26" fmla="*/ 1 w 10"/>
                <a:gd name="T27" fmla="*/ 1 h 2"/>
                <a:gd name="T28" fmla="*/ 5 w 10"/>
                <a:gd name="T29" fmla="*/ 1 h 2"/>
                <a:gd name="T30" fmla="*/ 2 w 10"/>
                <a:gd name="T31" fmla="*/ 1 h 2"/>
                <a:gd name="T32" fmla="*/ 2 w 10"/>
                <a:gd name="T33" fmla="*/ 1 h 2"/>
                <a:gd name="T34" fmla="*/ 2 w 10"/>
                <a:gd name="T35" fmla="*/ 1 h 2"/>
                <a:gd name="T36" fmla="*/ 5 w 10"/>
                <a:gd name="T37" fmla="*/ 1 h 2"/>
                <a:gd name="T38" fmla="*/ 5 w 10"/>
                <a:gd name="T39" fmla="*/ 1 h 2"/>
                <a:gd name="T40" fmla="*/ 5 w 10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2">
                  <a:moveTo>
                    <a:pt x="10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1"/>
                    <a:pt x="10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  <a:moveTo>
                    <a:pt x="5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49" name="Freeform 248"/>
            <p:cNvSpPr>
              <a:spLocks/>
            </p:cNvSpPr>
            <p:nvPr/>
          </p:nvSpPr>
          <p:spPr bwMode="auto">
            <a:xfrm>
              <a:off x="6881814" y="2957513"/>
              <a:ext cx="360363" cy="166688"/>
            </a:xfrm>
            <a:custGeom>
              <a:avLst/>
              <a:gdLst>
                <a:gd name="T0" fmla="*/ 12 w 13"/>
                <a:gd name="T1" fmla="*/ 5 h 6"/>
                <a:gd name="T2" fmla="*/ 9 w 13"/>
                <a:gd name="T3" fmla="*/ 5 h 6"/>
                <a:gd name="T4" fmla="*/ 9 w 13"/>
                <a:gd name="T5" fmla="*/ 5 h 6"/>
                <a:gd name="T6" fmla="*/ 9 w 13"/>
                <a:gd name="T7" fmla="*/ 5 h 6"/>
                <a:gd name="T8" fmla="*/ 4 w 13"/>
                <a:gd name="T9" fmla="*/ 5 h 6"/>
                <a:gd name="T10" fmla="*/ 4 w 13"/>
                <a:gd name="T11" fmla="*/ 5 h 6"/>
                <a:gd name="T12" fmla="*/ 4 w 13"/>
                <a:gd name="T13" fmla="*/ 5 h 6"/>
                <a:gd name="T14" fmla="*/ 0 w 13"/>
                <a:gd name="T15" fmla="*/ 5 h 6"/>
                <a:gd name="T16" fmla="*/ 0 w 13"/>
                <a:gd name="T17" fmla="*/ 0 h 6"/>
                <a:gd name="T18" fmla="*/ 0 w 13"/>
                <a:gd name="T19" fmla="*/ 0 h 6"/>
                <a:gd name="T20" fmla="*/ 0 w 13"/>
                <a:gd name="T21" fmla="*/ 6 h 6"/>
                <a:gd name="T22" fmla="*/ 4 w 13"/>
                <a:gd name="T23" fmla="*/ 6 h 6"/>
                <a:gd name="T24" fmla="*/ 4 w 13"/>
                <a:gd name="T25" fmla="*/ 6 h 6"/>
                <a:gd name="T26" fmla="*/ 4 w 13"/>
                <a:gd name="T27" fmla="*/ 6 h 6"/>
                <a:gd name="T28" fmla="*/ 9 w 13"/>
                <a:gd name="T29" fmla="*/ 6 h 6"/>
                <a:gd name="T30" fmla="*/ 9 w 13"/>
                <a:gd name="T31" fmla="*/ 6 h 6"/>
                <a:gd name="T32" fmla="*/ 9 w 13"/>
                <a:gd name="T33" fmla="*/ 6 h 6"/>
                <a:gd name="T34" fmla="*/ 13 w 13"/>
                <a:gd name="T35" fmla="*/ 6 h 6"/>
                <a:gd name="T36" fmla="*/ 13 w 13"/>
                <a:gd name="T37" fmla="*/ 0 h 6"/>
                <a:gd name="T38" fmla="*/ 12 w 13"/>
                <a:gd name="T39" fmla="*/ 0 h 6"/>
                <a:gd name="T40" fmla="*/ 12 w 13"/>
                <a:gd name="T4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6">
                  <a:moveTo>
                    <a:pt x="12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1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0" name="Freeform 249"/>
            <p:cNvSpPr>
              <a:spLocks/>
            </p:cNvSpPr>
            <p:nvPr/>
          </p:nvSpPr>
          <p:spPr bwMode="auto">
            <a:xfrm>
              <a:off x="7077076" y="2679701"/>
              <a:ext cx="276225" cy="277813"/>
            </a:xfrm>
            <a:custGeom>
              <a:avLst/>
              <a:gdLst>
                <a:gd name="T0" fmla="*/ 0 w 10"/>
                <a:gd name="T1" fmla="*/ 1 h 10"/>
                <a:gd name="T2" fmla="*/ 9 w 10"/>
                <a:gd name="T3" fmla="*/ 1 h 10"/>
                <a:gd name="T4" fmla="*/ 9 w 10"/>
                <a:gd name="T5" fmla="*/ 1 h 10"/>
                <a:gd name="T6" fmla="*/ 10 w 10"/>
                <a:gd name="T7" fmla="*/ 1 h 10"/>
                <a:gd name="T8" fmla="*/ 10 w 10"/>
                <a:gd name="T9" fmla="*/ 1 h 10"/>
                <a:gd name="T10" fmla="*/ 9 w 10"/>
                <a:gd name="T11" fmla="*/ 0 h 10"/>
                <a:gd name="T12" fmla="*/ 0 w 10"/>
                <a:gd name="T13" fmla="*/ 0 h 10"/>
                <a:gd name="T14" fmla="*/ 0 w 10"/>
                <a:gd name="T15" fmla="*/ 1 h 10"/>
                <a:gd name="T16" fmla="*/ 0 w 10"/>
                <a:gd name="T17" fmla="*/ 9 h 10"/>
                <a:gd name="T18" fmla="*/ 0 w 10"/>
                <a:gd name="T19" fmla="*/ 10 h 10"/>
                <a:gd name="T20" fmla="*/ 1 w 10"/>
                <a:gd name="T21" fmla="*/ 10 h 10"/>
                <a:gd name="T22" fmla="*/ 1 w 10"/>
                <a:gd name="T23" fmla="*/ 9 h 10"/>
                <a:gd name="T24" fmla="*/ 0 w 10"/>
                <a:gd name="T25" fmla="*/ 9 h 10"/>
                <a:gd name="T26" fmla="*/ 0 w 10"/>
                <a:gd name="T2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0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1" name="Freeform 250"/>
            <p:cNvSpPr>
              <a:spLocks/>
            </p:cNvSpPr>
            <p:nvPr/>
          </p:nvSpPr>
          <p:spPr bwMode="auto">
            <a:xfrm>
              <a:off x="7104064" y="2706688"/>
              <a:ext cx="304800" cy="250825"/>
            </a:xfrm>
            <a:custGeom>
              <a:avLst/>
              <a:gdLst>
                <a:gd name="T0" fmla="*/ 11 w 11"/>
                <a:gd name="T1" fmla="*/ 1 h 9"/>
                <a:gd name="T2" fmla="*/ 11 w 11"/>
                <a:gd name="T3" fmla="*/ 1 h 9"/>
                <a:gd name="T4" fmla="*/ 10 w 11"/>
                <a:gd name="T5" fmla="*/ 1 h 9"/>
                <a:gd name="T6" fmla="*/ 9 w 11"/>
                <a:gd name="T7" fmla="*/ 0 h 9"/>
                <a:gd name="T8" fmla="*/ 7 w 11"/>
                <a:gd name="T9" fmla="*/ 0 h 9"/>
                <a:gd name="T10" fmla="*/ 6 w 11"/>
                <a:gd name="T11" fmla="*/ 1 h 9"/>
                <a:gd name="T12" fmla="*/ 2 w 11"/>
                <a:gd name="T13" fmla="*/ 1 h 9"/>
                <a:gd name="T14" fmla="*/ 1 w 11"/>
                <a:gd name="T15" fmla="*/ 2 h 9"/>
                <a:gd name="T16" fmla="*/ 0 w 11"/>
                <a:gd name="T17" fmla="*/ 9 h 9"/>
                <a:gd name="T18" fmla="*/ 1 w 11"/>
                <a:gd name="T19" fmla="*/ 9 h 9"/>
                <a:gd name="T20" fmla="*/ 8 w 11"/>
                <a:gd name="T21" fmla="*/ 9 h 9"/>
                <a:gd name="T22" fmla="*/ 9 w 11"/>
                <a:gd name="T23" fmla="*/ 9 h 9"/>
                <a:gd name="T24" fmla="*/ 10 w 11"/>
                <a:gd name="T25" fmla="*/ 9 h 9"/>
                <a:gd name="T26" fmla="*/ 11 w 11"/>
                <a:gd name="T27" fmla="*/ 2 h 9"/>
                <a:gd name="T28" fmla="*/ 11 w 11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9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7" name="Freeform 366"/>
            <p:cNvSpPr>
              <a:spLocks noEditPoints="1"/>
            </p:cNvSpPr>
            <p:nvPr/>
          </p:nvSpPr>
          <p:spPr bwMode="auto">
            <a:xfrm>
              <a:off x="6715126" y="2735263"/>
              <a:ext cx="306388" cy="82550"/>
            </a:xfrm>
            <a:custGeom>
              <a:avLst/>
              <a:gdLst>
                <a:gd name="T0" fmla="*/ 1 w 11"/>
                <a:gd name="T1" fmla="*/ 3 h 3"/>
                <a:gd name="T2" fmla="*/ 11 w 11"/>
                <a:gd name="T3" fmla="*/ 3 h 3"/>
                <a:gd name="T4" fmla="*/ 11 w 11"/>
                <a:gd name="T5" fmla="*/ 2 h 3"/>
                <a:gd name="T6" fmla="*/ 11 w 11"/>
                <a:gd name="T7" fmla="*/ 0 h 3"/>
                <a:gd name="T8" fmla="*/ 11 w 11"/>
                <a:gd name="T9" fmla="*/ 0 h 3"/>
                <a:gd name="T10" fmla="*/ 1 w 11"/>
                <a:gd name="T11" fmla="*/ 0 h 3"/>
                <a:gd name="T12" fmla="*/ 0 w 11"/>
                <a:gd name="T13" fmla="*/ 0 h 3"/>
                <a:gd name="T14" fmla="*/ 0 w 11"/>
                <a:gd name="T15" fmla="*/ 2 h 3"/>
                <a:gd name="T16" fmla="*/ 1 w 11"/>
                <a:gd name="T17" fmla="*/ 3 h 3"/>
                <a:gd name="T18" fmla="*/ 3 w 11"/>
                <a:gd name="T19" fmla="*/ 1 h 3"/>
                <a:gd name="T20" fmla="*/ 6 w 11"/>
                <a:gd name="T21" fmla="*/ 1 h 3"/>
                <a:gd name="T22" fmla="*/ 6 w 11"/>
                <a:gd name="T23" fmla="*/ 1 h 3"/>
                <a:gd name="T24" fmla="*/ 6 w 11"/>
                <a:gd name="T25" fmla="*/ 1 h 3"/>
                <a:gd name="T26" fmla="*/ 3 w 11"/>
                <a:gd name="T27" fmla="*/ 1 h 3"/>
                <a:gd name="T28" fmla="*/ 3 w 11"/>
                <a:gd name="T29" fmla="*/ 1 h 3"/>
                <a:gd name="T30" fmla="*/ 3 w 11"/>
                <a:gd name="T31" fmla="*/ 1 h 3"/>
                <a:gd name="T32" fmla="*/ 2 w 11"/>
                <a:gd name="T33" fmla="*/ 1 h 3"/>
                <a:gd name="T34" fmla="*/ 2 w 11"/>
                <a:gd name="T35" fmla="*/ 1 h 3"/>
                <a:gd name="T36" fmla="*/ 2 w 11"/>
                <a:gd name="T37" fmla="*/ 1 h 3"/>
                <a:gd name="T38" fmla="*/ 2 w 11"/>
                <a:gd name="T39" fmla="*/ 1 h 3"/>
                <a:gd name="T40" fmla="*/ 2 w 11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3">
                  <a:moveTo>
                    <a:pt x="1" y="3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3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668" name="Freeform 367"/>
            <p:cNvSpPr>
              <a:spLocks noEditPoints="1"/>
            </p:cNvSpPr>
            <p:nvPr/>
          </p:nvSpPr>
          <p:spPr bwMode="auto">
            <a:xfrm>
              <a:off x="6715126" y="2817813"/>
              <a:ext cx="306388" cy="55563"/>
            </a:xfrm>
            <a:custGeom>
              <a:avLst/>
              <a:gdLst>
                <a:gd name="T0" fmla="*/ 1 w 11"/>
                <a:gd name="T1" fmla="*/ 2 h 2"/>
                <a:gd name="T2" fmla="*/ 11 w 11"/>
                <a:gd name="T3" fmla="*/ 2 h 2"/>
                <a:gd name="T4" fmla="*/ 11 w 11"/>
                <a:gd name="T5" fmla="*/ 1 h 2"/>
                <a:gd name="T6" fmla="*/ 11 w 11"/>
                <a:gd name="T7" fmla="*/ 0 h 2"/>
                <a:gd name="T8" fmla="*/ 11 w 11"/>
                <a:gd name="T9" fmla="*/ 0 h 2"/>
                <a:gd name="T10" fmla="*/ 1 w 11"/>
                <a:gd name="T11" fmla="*/ 0 h 2"/>
                <a:gd name="T12" fmla="*/ 0 w 11"/>
                <a:gd name="T13" fmla="*/ 0 h 2"/>
                <a:gd name="T14" fmla="*/ 0 w 11"/>
                <a:gd name="T15" fmla="*/ 1 h 2"/>
                <a:gd name="T16" fmla="*/ 1 w 11"/>
                <a:gd name="T17" fmla="*/ 2 h 2"/>
                <a:gd name="T18" fmla="*/ 3 w 11"/>
                <a:gd name="T19" fmla="*/ 1 h 2"/>
                <a:gd name="T20" fmla="*/ 6 w 11"/>
                <a:gd name="T21" fmla="*/ 1 h 2"/>
                <a:gd name="T22" fmla="*/ 6 w 11"/>
                <a:gd name="T23" fmla="*/ 1 h 2"/>
                <a:gd name="T24" fmla="*/ 6 w 11"/>
                <a:gd name="T25" fmla="*/ 1 h 2"/>
                <a:gd name="T26" fmla="*/ 3 w 11"/>
                <a:gd name="T27" fmla="*/ 1 h 2"/>
                <a:gd name="T28" fmla="*/ 3 w 11"/>
                <a:gd name="T29" fmla="*/ 1 h 2"/>
                <a:gd name="T30" fmla="*/ 3 w 11"/>
                <a:gd name="T31" fmla="*/ 1 h 2"/>
                <a:gd name="T32" fmla="*/ 2 w 11"/>
                <a:gd name="T33" fmla="*/ 1 h 2"/>
                <a:gd name="T34" fmla="*/ 2 w 11"/>
                <a:gd name="T35" fmla="*/ 1 h 2"/>
                <a:gd name="T36" fmla="*/ 2 w 11"/>
                <a:gd name="T37" fmla="*/ 1 h 2"/>
                <a:gd name="T38" fmla="*/ 2 w 11"/>
                <a:gd name="T39" fmla="*/ 1 h 2"/>
                <a:gd name="T40" fmla="*/ 2 w 11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2">
                  <a:moveTo>
                    <a:pt x="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  <a:moveTo>
                    <a:pt x="3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27" name="Freeform 369"/>
            <p:cNvSpPr>
              <a:spLocks noEditPoints="1"/>
            </p:cNvSpPr>
            <p:nvPr/>
          </p:nvSpPr>
          <p:spPr bwMode="auto">
            <a:xfrm>
              <a:off x="6715126" y="2873375"/>
              <a:ext cx="306388" cy="84138"/>
            </a:xfrm>
            <a:custGeom>
              <a:avLst/>
              <a:gdLst>
                <a:gd name="T0" fmla="*/ 11 w 11"/>
                <a:gd name="T1" fmla="*/ 2 h 3"/>
                <a:gd name="T2" fmla="*/ 11 w 11"/>
                <a:gd name="T3" fmla="*/ 1 h 3"/>
                <a:gd name="T4" fmla="*/ 11 w 11"/>
                <a:gd name="T5" fmla="*/ 1 h 3"/>
                <a:gd name="T6" fmla="*/ 1 w 11"/>
                <a:gd name="T7" fmla="*/ 1 h 3"/>
                <a:gd name="T8" fmla="*/ 0 w 11"/>
                <a:gd name="T9" fmla="*/ 1 h 3"/>
                <a:gd name="T10" fmla="*/ 0 w 11"/>
                <a:gd name="T11" fmla="*/ 2 h 3"/>
                <a:gd name="T12" fmla="*/ 1 w 11"/>
                <a:gd name="T13" fmla="*/ 3 h 3"/>
                <a:gd name="T14" fmla="*/ 11 w 11"/>
                <a:gd name="T15" fmla="*/ 3 h 3"/>
                <a:gd name="T16" fmla="*/ 11 w 11"/>
                <a:gd name="T17" fmla="*/ 2 h 3"/>
                <a:gd name="T18" fmla="*/ 2 w 11"/>
                <a:gd name="T19" fmla="*/ 2 h 3"/>
                <a:gd name="T20" fmla="*/ 2 w 11"/>
                <a:gd name="T21" fmla="*/ 2 h 3"/>
                <a:gd name="T22" fmla="*/ 2 w 11"/>
                <a:gd name="T23" fmla="*/ 1 h 3"/>
                <a:gd name="T24" fmla="*/ 2 w 11"/>
                <a:gd name="T25" fmla="*/ 2 h 3"/>
                <a:gd name="T26" fmla="*/ 2 w 11"/>
                <a:gd name="T27" fmla="*/ 2 h 3"/>
                <a:gd name="T28" fmla="*/ 6 w 11"/>
                <a:gd name="T29" fmla="*/ 2 h 3"/>
                <a:gd name="T30" fmla="*/ 3 w 11"/>
                <a:gd name="T31" fmla="*/ 2 h 3"/>
                <a:gd name="T32" fmla="*/ 3 w 11"/>
                <a:gd name="T33" fmla="*/ 2 h 3"/>
                <a:gd name="T34" fmla="*/ 3 w 11"/>
                <a:gd name="T35" fmla="*/ 2 h 3"/>
                <a:gd name="T36" fmla="*/ 6 w 11"/>
                <a:gd name="T37" fmla="*/ 2 h 3"/>
                <a:gd name="T38" fmla="*/ 6 w 11"/>
                <a:gd name="T39" fmla="*/ 2 h 3"/>
                <a:gd name="T40" fmla="*/ 6 w 11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3">
                  <a:moveTo>
                    <a:pt x="11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28" name="Freeform 370"/>
            <p:cNvSpPr>
              <a:spLocks/>
            </p:cNvSpPr>
            <p:nvPr/>
          </p:nvSpPr>
          <p:spPr bwMode="auto">
            <a:xfrm>
              <a:off x="6854826" y="2957513"/>
              <a:ext cx="387350" cy="166688"/>
            </a:xfrm>
            <a:custGeom>
              <a:avLst/>
              <a:gdLst>
                <a:gd name="T0" fmla="*/ 13 w 14"/>
                <a:gd name="T1" fmla="*/ 5 h 6"/>
                <a:gd name="T2" fmla="*/ 10 w 14"/>
                <a:gd name="T3" fmla="*/ 5 h 6"/>
                <a:gd name="T4" fmla="*/ 10 w 14"/>
                <a:gd name="T5" fmla="*/ 5 h 6"/>
                <a:gd name="T6" fmla="*/ 9 w 14"/>
                <a:gd name="T7" fmla="*/ 5 h 6"/>
                <a:gd name="T8" fmla="*/ 5 w 14"/>
                <a:gd name="T9" fmla="*/ 5 h 6"/>
                <a:gd name="T10" fmla="*/ 5 w 14"/>
                <a:gd name="T11" fmla="*/ 5 h 6"/>
                <a:gd name="T12" fmla="*/ 5 w 14"/>
                <a:gd name="T13" fmla="*/ 5 h 6"/>
                <a:gd name="T14" fmla="*/ 1 w 14"/>
                <a:gd name="T15" fmla="*/ 5 h 6"/>
                <a:gd name="T16" fmla="*/ 1 w 14"/>
                <a:gd name="T17" fmla="*/ 0 h 6"/>
                <a:gd name="T18" fmla="*/ 0 w 14"/>
                <a:gd name="T19" fmla="*/ 0 h 6"/>
                <a:gd name="T20" fmla="*/ 0 w 14"/>
                <a:gd name="T21" fmla="*/ 6 h 6"/>
                <a:gd name="T22" fmla="*/ 5 w 14"/>
                <a:gd name="T23" fmla="*/ 6 h 6"/>
                <a:gd name="T24" fmla="*/ 5 w 14"/>
                <a:gd name="T25" fmla="*/ 6 h 6"/>
                <a:gd name="T26" fmla="*/ 5 w 14"/>
                <a:gd name="T27" fmla="*/ 6 h 6"/>
                <a:gd name="T28" fmla="*/ 9 w 14"/>
                <a:gd name="T29" fmla="*/ 6 h 6"/>
                <a:gd name="T30" fmla="*/ 10 w 14"/>
                <a:gd name="T31" fmla="*/ 6 h 6"/>
                <a:gd name="T32" fmla="*/ 10 w 14"/>
                <a:gd name="T33" fmla="*/ 6 h 6"/>
                <a:gd name="T34" fmla="*/ 14 w 14"/>
                <a:gd name="T35" fmla="*/ 6 h 6"/>
                <a:gd name="T36" fmla="*/ 14 w 14"/>
                <a:gd name="T37" fmla="*/ 0 h 6"/>
                <a:gd name="T38" fmla="*/ 13 w 14"/>
                <a:gd name="T39" fmla="*/ 0 h 6"/>
                <a:gd name="T40" fmla="*/ 13 w 14"/>
                <a:gd name="T4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6">
                  <a:moveTo>
                    <a:pt x="13" y="5"/>
                  </a:move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1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29" name="Freeform 371"/>
            <p:cNvSpPr>
              <a:spLocks/>
            </p:cNvSpPr>
            <p:nvPr/>
          </p:nvSpPr>
          <p:spPr bwMode="auto">
            <a:xfrm>
              <a:off x="7048501" y="2679700"/>
              <a:ext cx="277813" cy="277813"/>
            </a:xfrm>
            <a:custGeom>
              <a:avLst/>
              <a:gdLst>
                <a:gd name="T0" fmla="*/ 1 w 10"/>
                <a:gd name="T1" fmla="*/ 1 h 10"/>
                <a:gd name="T2" fmla="*/ 10 w 10"/>
                <a:gd name="T3" fmla="*/ 1 h 10"/>
                <a:gd name="T4" fmla="*/ 10 w 10"/>
                <a:gd name="T5" fmla="*/ 1 h 10"/>
                <a:gd name="T6" fmla="*/ 10 w 10"/>
                <a:gd name="T7" fmla="*/ 1 h 10"/>
                <a:gd name="T8" fmla="*/ 10 w 10"/>
                <a:gd name="T9" fmla="*/ 1 h 10"/>
                <a:gd name="T10" fmla="*/ 10 w 10"/>
                <a:gd name="T11" fmla="*/ 0 h 10"/>
                <a:gd name="T12" fmla="*/ 1 w 10"/>
                <a:gd name="T13" fmla="*/ 0 h 10"/>
                <a:gd name="T14" fmla="*/ 0 w 10"/>
                <a:gd name="T15" fmla="*/ 1 h 10"/>
                <a:gd name="T16" fmla="*/ 0 w 10"/>
                <a:gd name="T17" fmla="*/ 9 h 10"/>
                <a:gd name="T18" fmla="*/ 1 w 10"/>
                <a:gd name="T19" fmla="*/ 10 h 10"/>
                <a:gd name="T20" fmla="*/ 1 w 10"/>
                <a:gd name="T21" fmla="*/ 10 h 10"/>
                <a:gd name="T22" fmla="*/ 2 w 10"/>
                <a:gd name="T23" fmla="*/ 9 h 10"/>
                <a:gd name="T24" fmla="*/ 1 w 10"/>
                <a:gd name="T25" fmla="*/ 9 h 10"/>
                <a:gd name="T26" fmla="*/ 1 w 10"/>
                <a:gd name="T2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0">
                  <a:moveTo>
                    <a:pt x="1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0" name="Freeform 372"/>
            <p:cNvSpPr>
              <a:spLocks/>
            </p:cNvSpPr>
            <p:nvPr/>
          </p:nvSpPr>
          <p:spPr bwMode="auto">
            <a:xfrm>
              <a:off x="7104063" y="2706688"/>
              <a:ext cx="304800" cy="250825"/>
            </a:xfrm>
            <a:custGeom>
              <a:avLst/>
              <a:gdLst>
                <a:gd name="T0" fmla="*/ 11 w 11"/>
                <a:gd name="T1" fmla="*/ 1 h 9"/>
                <a:gd name="T2" fmla="*/ 11 w 11"/>
                <a:gd name="T3" fmla="*/ 1 h 9"/>
                <a:gd name="T4" fmla="*/ 10 w 11"/>
                <a:gd name="T5" fmla="*/ 1 h 9"/>
                <a:gd name="T6" fmla="*/ 9 w 11"/>
                <a:gd name="T7" fmla="*/ 0 h 9"/>
                <a:gd name="T8" fmla="*/ 7 w 11"/>
                <a:gd name="T9" fmla="*/ 0 h 9"/>
                <a:gd name="T10" fmla="*/ 6 w 11"/>
                <a:gd name="T11" fmla="*/ 1 h 9"/>
                <a:gd name="T12" fmla="*/ 2 w 11"/>
                <a:gd name="T13" fmla="*/ 1 h 9"/>
                <a:gd name="T14" fmla="*/ 1 w 11"/>
                <a:gd name="T15" fmla="*/ 2 h 9"/>
                <a:gd name="T16" fmla="*/ 0 w 11"/>
                <a:gd name="T17" fmla="*/ 9 h 9"/>
                <a:gd name="T18" fmla="*/ 0 w 11"/>
                <a:gd name="T19" fmla="*/ 9 h 9"/>
                <a:gd name="T20" fmla="*/ 8 w 11"/>
                <a:gd name="T21" fmla="*/ 9 h 9"/>
                <a:gd name="T22" fmla="*/ 9 w 11"/>
                <a:gd name="T23" fmla="*/ 9 h 9"/>
                <a:gd name="T24" fmla="*/ 10 w 11"/>
                <a:gd name="T25" fmla="*/ 8 h 9"/>
                <a:gd name="T26" fmla="*/ 11 w 11"/>
                <a:gd name="T27" fmla="*/ 2 h 9"/>
                <a:gd name="T28" fmla="*/ 11 w 11"/>
                <a:gd name="T2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9">
                  <a:moveTo>
                    <a:pt x="11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0" y="9"/>
                    <a:pt x="10" y="8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1" name="组合 670"/>
          <p:cNvGrpSpPr/>
          <p:nvPr/>
        </p:nvGrpSpPr>
        <p:grpSpPr>
          <a:xfrm>
            <a:off x="10332900" y="4842222"/>
            <a:ext cx="747713" cy="555625"/>
            <a:chOff x="9683751" y="4538663"/>
            <a:chExt cx="747713" cy="5556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2" name="Freeform 251"/>
            <p:cNvSpPr>
              <a:spLocks/>
            </p:cNvSpPr>
            <p:nvPr/>
          </p:nvSpPr>
          <p:spPr bwMode="auto">
            <a:xfrm>
              <a:off x="9710739" y="4538663"/>
              <a:ext cx="471488" cy="84138"/>
            </a:xfrm>
            <a:custGeom>
              <a:avLst/>
              <a:gdLst>
                <a:gd name="T0" fmla="*/ 262 w 297"/>
                <a:gd name="T1" fmla="*/ 0 h 53"/>
                <a:gd name="T2" fmla="*/ 53 w 297"/>
                <a:gd name="T3" fmla="*/ 0 h 53"/>
                <a:gd name="T4" fmla="*/ 0 w 297"/>
                <a:gd name="T5" fmla="*/ 53 h 53"/>
                <a:gd name="T6" fmla="*/ 297 w 297"/>
                <a:gd name="T7" fmla="*/ 53 h 53"/>
                <a:gd name="T8" fmla="*/ 262 w 29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53">
                  <a:moveTo>
                    <a:pt x="262" y="0"/>
                  </a:moveTo>
                  <a:lnTo>
                    <a:pt x="53" y="0"/>
                  </a:lnTo>
                  <a:lnTo>
                    <a:pt x="0" y="53"/>
                  </a:lnTo>
                  <a:lnTo>
                    <a:pt x="297" y="53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3" name="Freeform 252"/>
            <p:cNvSpPr>
              <a:spLocks noEditPoints="1"/>
            </p:cNvSpPr>
            <p:nvPr/>
          </p:nvSpPr>
          <p:spPr bwMode="auto">
            <a:xfrm>
              <a:off x="9710739" y="4789488"/>
              <a:ext cx="277813" cy="111125"/>
            </a:xfrm>
            <a:custGeom>
              <a:avLst/>
              <a:gdLst>
                <a:gd name="T0" fmla="*/ 0 w 10"/>
                <a:gd name="T1" fmla="*/ 4 h 4"/>
                <a:gd name="T2" fmla="*/ 10 w 10"/>
                <a:gd name="T3" fmla="*/ 4 h 4"/>
                <a:gd name="T4" fmla="*/ 10 w 10"/>
                <a:gd name="T5" fmla="*/ 0 h 4"/>
                <a:gd name="T6" fmla="*/ 0 w 10"/>
                <a:gd name="T7" fmla="*/ 0 h 4"/>
                <a:gd name="T8" fmla="*/ 0 w 10"/>
                <a:gd name="T9" fmla="*/ 0 h 4"/>
                <a:gd name="T10" fmla="*/ 0 w 10"/>
                <a:gd name="T11" fmla="*/ 2 h 4"/>
                <a:gd name="T12" fmla="*/ 0 w 10"/>
                <a:gd name="T13" fmla="*/ 4 h 4"/>
                <a:gd name="T14" fmla="*/ 4 w 10"/>
                <a:gd name="T15" fmla="*/ 2 h 4"/>
                <a:gd name="T16" fmla="*/ 8 w 10"/>
                <a:gd name="T17" fmla="*/ 2 h 4"/>
                <a:gd name="T18" fmla="*/ 9 w 10"/>
                <a:gd name="T19" fmla="*/ 2 h 4"/>
                <a:gd name="T20" fmla="*/ 8 w 10"/>
                <a:gd name="T21" fmla="*/ 2 h 4"/>
                <a:gd name="T22" fmla="*/ 4 w 10"/>
                <a:gd name="T23" fmla="*/ 2 h 4"/>
                <a:gd name="T24" fmla="*/ 4 w 10"/>
                <a:gd name="T25" fmla="*/ 2 h 4"/>
                <a:gd name="T26" fmla="*/ 4 w 10"/>
                <a:gd name="T27" fmla="*/ 2 h 4"/>
                <a:gd name="T28" fmla="*/ 2 w 10"/>
                <a:gd name="T29" fmla="*/ 2 h 4"/>
                <a:gd name="T30" fmla="*/ 3 w 10"/>
                <a:gd name="T31" fmla="*/ 2 h 4"/>
                <a:gd name="T32" fmla="*/ 2 w 10"/>
                <a:gd name="T33" fmla="*/ 3 h 4"/>
                <a:gd name="T34" fmla="*/ 2 w 10"/>
                <a:gd name="T35" fmla="*/ 2 h 4"/>
                <a:gd name="T36" fmla="*/ 2 w 10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4" name="Freeform 253"/>
            <p:cNvSpPr>
              <a:spLocks noEditPoints="1"/>
            </p:cNvSpPr>
            <p:nvPr/>
          </p:nvSpPr>
          <p:spPr bwMode="auto">
            <a:xfrm>
              <a:off x="9710739" y="4649788"/>
              <a:ext cx="500063" cy="111125"/>
            </a:xfrm>
            <a:custGeom>
              <a:avLst/>
              <a:gdLst>
                <a:gd name="T0" fmla="*/ 0 w 18"/>
                <a:gd name="T1" fmla="*/ 4 h 4"/>
                <a:gd name="T2" fmla="*/ 11 w 18"/>
                <a:gd name="T3" fmla="*/ 4 h 4"/>
                <a:gd name="T4" fmla="*/ 11 w 18"/>
                <a:gd name="T5" fmla="*/ 3 h 4"/>
                <a:gd name="T6" fmla="*/ 16 w 18"/>
                <a:gd name="T7" fmla="*/ 1 h 4"/>
                <a:gd name="T8" fmla="*/ 18 w 18"/>
                <a:gd name="T9" fmla="*/ 1 h 4"/>
                <a:gd name="T10" fmla="*/ 18 w 18"/>
                <a:gd name="T11" fmla="*/ 1 h 4"/>
                <a:gd name="T12" fmla="*/ 17 w 18"/>
                <a:gd name="T13" fmla="*/ 0 h 4"/>
                <a:gd name="T14" fmla="*/ 0 w 18"/>
                <a:gd name="T15" fmla="*/ 0 h 4"/>
                <a:gd name="T16" fmla="*/ 0 w 18"/>
                <a:gd name="T17" fmla="*/ 1 h 4"/>
                <a:gd name="T18" fmla="*/ 0 w 18"/>
                <a:gd name="T19" fmla="*/ 3 h 4"/>
                <a:gd name="T20" fmla="*/ 0 w 18"/>
                <a:gd name="T21" fmla="*/ 4 h 4"/>
                <a:gd name="T22" fmla="*/ 4 w 18"/>
                <a:gd name="T23" fmla="*/ 2 h 4"/>
                <a:gd name="T24" fmla="*/ 9 w 18"/>
                <a:gd name="T25" fmla="*/ 2 h 4"/>
                <a:gd name="T26" fmla="*/ 9 w 18"/>
                <a:gd name="T27" fmla="*/ 2 h 4"/>
                <a:gd name="T28" fmla="*/ 9 w 18"/>
                <a:gd name="T29" fmla="*/ 2 h 4"/>
                <a:gd name="T30" fmla="*/ 4 w 18"/>
                <a:gd name="T31" fmla="*/ 2 h 4"/>
                <a:gd name="T32" fmla="*/ 4 w 18"/>
                <a:gd name="T33" fmla="*/ 2 h 4"/>
                <a:gd name="T34" fmla="*/ 4 w 18"/>
                <a:gd name="T35" fmla="*/ 2 h 4"/>
                <a:gd name="T36" fmla="*/ 2 w 18"/>
                <a:gd name="T37" fmla="*/ 2 h 4"/>
                <a:gd name="T38" fmla="*/ 3 w 18"/>
                <a:gd name="T39" fmla="*/ 2 h 4"/>
                <a:gd name="T40" fmla="*/ 2 w 18"/>
                <a:gd name="T41" fmla="*/ 2 h 4"/>
                <a:gd name="T42" fmla="*/ 2 w 18"/>
                <a:gd name="T43" fmla="*/ 2 h 4"/>
                <a:gd name="T44" fmla="*/ 2 w 18"/>
                <a:gd name="T4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" h="4">
                  <a:moveTo>
                    <a:pt x="0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13" y="2"/>
                    <a:pt x="14" y="1"/>
                    <a:pt x="16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  <a:moveTo>
                    <a:pt x="4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5" name="Freeform 254"/>
            <p:cNvSpPr>
              <a:spLocks noEditPoints="1"/>
            </p:cNvSpPr>
            <p:nvPr/>
          </p:nvSpPr>
          <p:spPr bwMode="auto">
            <a:xfrm>
              <a:off x="9710739" y="4900613"/>
              <a:ext cx="388938" cy="111125"/>
            </a:xfrm>
            <a:custGeom>
              <a:avLst/>
              <a:gdLst>
                <a:gd name="T0" fmla="*/ 11 w 14"/>
                <a:gd name="T1" fmla="*/ 1 h 4"/>
                <a:gd name="T2" fmla="*/ 0 w 14"/>
                <a:gd name="T3" fmla="*/ 1 h 4"/>
                <a:gd name="T4" fmla="*/ 0 w 14"/>
                <a:gd name="T5" fmla="*/ 1 h 4"/>
                <a:gd name="T6" fmla="*/ 0 w 14"/>
                <a:gd name="T7" fmla="*/ 3 h 4"/>
                <a:gd name="T8" fmla="*/ 0 w 14"/>
                <a:gd name="T9" fmla="*/ 4 h 4"/>
                <a:gd name="T10" fmla="*/ 14 w 14"/>
                <a:gd name="T11" fmla="*/ 4 h 4"/>
                <a:gd name="T12" fmla="*/ 12 w 14"/>
                <a:gd name="T13" fmla="*/ 3 h 4"/>
                <a:gd name="T14" fmla="*/ 11 w 14"/>
                <a:gd name="T15" fmla="*/ 1 h 4"/>
                <a:gd name="T16" fmla="*/ 2 w 14"/>
                <a:gd name="T17" fmla="*/ 3 h 4"/>
                <a:gd name="T18" fmla="*/ 2 w 14"/>
                <a:gd name="T19" fmla="*/ 2 h 4"/>
                <a:gd name="T20" fmla="*/ 2 w 14"/>
                <a:gd name="T21" fmla="*/ 2 h 4"/>
                <a:gd name="T22" fmla="*/ 3 w 14"/>
                <a:gd name="T23" fmla="*/ 2 h 4"/>
                <a:gd name="T24" fmla="*/ 2 w 14"/>
                <a:gd name="T25" fmla="*/ 3 h 4"/>
                <a:gd name="T26" fmla="*/ 8 w 14"/>
                <a:gd name="T27" fmla="*/ 3 h 4"/>
                <a:gd name="T28" fmla="*/ 4 w 14"/>
                <a:gd name="T29" fmla="*/ 3 h 4"/>
                <a:gd name="T30" fmla="*/ 4 w 14"/>
                <a:gd name="T31" fmla="*/ 2 h 4"/>
                <a:gd name="T32" fmla="*/ 4 w 14"/>
                <a:gd name="T33" fmla="*/ 2 h 4"/>
                <a:gd name="T34" fmla="*/ 8 w 14"/>
                <a:gd name="T35" fmla="*/ 2 h 4"/>
                <a:gd name="T36" fmla="*/ 9 w 14"/>
                <a:gd name="T37" fmla="*/ 2 h 4"/>
                <a:gd name="T38" fmla="*/ 8 w 14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4">
                  <a:moveTo>
                    <a:pt x="1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2" y="3"/>
                  </a:cubicBezTo>
                  <a:cubicBezTo>
                    <a:pt x="12" y="3"/>
                    <a:pt x="11" y="2"/>
                    <a:pt x="11" y="1"/>
                  </a:cubicBezTo>
                  <a:close/>
                  <a:moveTo>
                    <a:pt x="2" y="3"/>
                  </a:move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lose/>
                  <a:moveTo>
                    <a:pt x="8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6" name="Freeform 255"/>
            <p:cNvSpPr>
              <a:spLocks noEditPoints="1"/>
            </p:cNvSpPr>
            <p:nvPr/>
          </p:nvSpPr>
          <p:spPr bwMode="auto">
            <a:xfrm>
              <a:off x="9988551" y="4678363"/>
              <a:ext cx="442913" cy="415925"/>
            </a:xfrm>
            <a:custGeom>
              <a:avLst/>
              <a:gdLst>
                <a:gd name="T0" fmla="*/ 16 w 16"/>
                <a:gd name="T1" fmla="*/ 13 h 15"/>
                <a:gd name="T2" fmla="*/ 13 w 16"/>
                <a:gd name="T3" fmla="*/ 10 h 15"/>
                <a:gd name="T4" fmla="*/ 12 w 16"/>
                <a:gd name="T5" fmla="*/ 10 h 15"/>
                <a:gd name="T6" fmla="*/ 11 w 16"/>
                <a:gd name="T7" fmla="*/ 10 h 15"/>
                <a:gd name="T8" fmla="*/ 12 w 16"/>
                <a:gd name="T9" fmla="*/ 6 h 15"/>
                <a:gd name="T10" fmla="*/ 10 w 16"/>
                <a:gd name="T11" fmla="*/ 2 h 15"/>
                <a:gd name="T12" fmla="*/ 6 w 16"/>
                <a:gd name="T13" fmla="*/ 0 h 15"/>
                <a:gd name="T14" fmla="*/ 2 w 16"/>
                <a:gd name="T15" fmla="*/ 3 h 15"/>
                <a:gd name="T16" fmla="*/ 3 w 16"/>
                <a:gd name="T17" fmla="*/ 11 h 15"/>
                <a:gd name="T18" fmla="*/ 6 w 16"/>
                <a:gd name="T19" fmla="*/ 12 h 15"/>
                <a:gd name="T20" fmla="*/ 10 w 16"/>
                <a:gd name="T21" fmla="*/ 11 h 15"/>
                <a:gd name="T22" fmla="*/ 11 w 16"/>
                <a:gd name="T23" fmla="*/ 11 h 15"/>
                <a:gd name="T24" fmla="*/ 11 w 16"/>
                <a:gd name="T25" fmla="*/ 12 h 15"/>
                <a:gd name="T26" fmla="*/ 14 w 16"/>
                <a:gd name="T27" fmla="*/ 15 h 15"/>
                <a:gd name="T28" fmla="*/ 15 w 16"/>
                <a:gd name="T29" fmla="*/ 15 h 15"/>
                <a:gd name="T30" fmla="*/ 16 w 16"/>
                <a:gd name="T31" fmla="*/ 14 h 15"/>
                <a:gd name="T32" fmla="*/ 16 w 16"/>
                <a:gd name="T33" fmla="*/ 13 h 15"/>
                <a:gd name="T34" fmla="*/ 10 w 16"/>
                <a:gd name="T35" fmla="*/ 9 h 15"/>
                <a:gd name="T36" fmla="*/ 6 w 16"/>
                <a:gd name="T37" fmla="*/ 10 h 15"/>
                <a:gd name="T38" fmla="*/ 4 w 16"/>
                <a:gd name="T39" fmla="*/ 9 h 15"/>
                <a:gd name="T40" fmla="*/ 3 w 16"/>
                <a:gd name="T41" fmla="*/ 4 h 15"/>
                <a:gd name="T42" fmla="*/ 6 w 16"/>
                <a:gd name="T43" fmla="*/ 2 h 15"/>
                <a:gd name="T44" fmla="*/ 9 w 16"/>
                <a:gd name="T45" fmla="*/ 3 h 15"/>
                <a:gd name="T46" fmla="*/ 10 w 16"/>
                <a:gd name="T4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5">
                  <a:moveTo>
                    <a:pt x="16" y="13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8"/>
                    <a:pt x="13" y="7"/>
                    <a:pt x="12" y="6"/>
                  </a:cubicBezTo>
                  <a:cubicBezTo>
                    <a:pt x="12" y="4"/>
                    <a:pt x="11" y="3"/>
                    <a:pt x="10" y="2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5" y="0"/>
                    <a:pt x="3" y="1"/>
                    <a:pt x="2" y="3"/>
                  </a:cubicBezTo>
                  <a:cubicBezTo>
                    <a:pt x="0" y="5"/>
                    <a:pt x="0" y="9"/>
                    <a:pt x="3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8" y="12"/>
                    <a:pt x="9" y="12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lose/>
                  <a:moveTo>
                    <a:pt x="10" y="9"/>
                  </a:moveTo>
                  <a:cubicBezTo>
                    <a:pt x="9" y="10"/>
                    <a:pt x="8" y="10"/>
                    <a:pt x="6" y="10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2" y="8"/>
                    <a:pt x="2" y="6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8" y="3"/>
                    <a:pt x="9" y="3"/>
                  </a:cubicBezTo>
                  <a:cubicBezTo>
                    <a:pt x="11" y="5"/>
                    <a:pt x="11" y="7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1" name="Freeform 373"/>
            <p:cNvSpPr>
              <a:spLocks/>
            </p:cNvSpPr>
            <p:nvPr/>
          </p:nvSpPr>
          <p:spPr bwMode="auto">
            <a:xfrm>
              <a:off x="9710738" y="4538663"/>
              <a:ext cx="471488" cy="84138"/>
            </a:xfrm>
            <a:custGeom>
              <a:avLst/>
              <a:gdLst>
                <a:gd name="T0" fmla="*/ 262 w 297"/>
                <a:gd name="T1" fmla="*/ 0 h 53"/>
                <a:gd name="T2" fmla="*/ 53 w 297"/>
                <a:gd name="T3" fmla="*/ 0 h 53"/>
                <a:gd name="T4" fmla="*/ 0 w 297"/>
                <a:gd name="T5" fmla="*/ 53 h 53"/>
                <a:gd name="T6" fmla="*/ 297 w 297"/>
                <a:gd name="T7" fmla="*/ 53 h 53"/>
                <a:gd name="T8" fmla="*/ 262 w 297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53">
                  <a:moveTo>
                    <a:pt x="262" y="0"/>
                  </a:moveTo>
                  <a:lnTo>
                    <a:pt x="53" y="0"/>
                  </a:lnTo>
                  <a:lnTo>
                    <a:pt x="0" y="53"/>
                  </a:lnTo>
                  <a:lnTo>
                    <a:pt x="297" y="53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2" name="Freeform 374"/>
            <p:cNvSpPr>
              <a:spLocks noEditPoints="1"/>
            </p:cNvSpPr>
            <p:nvPr/>
          </p:nvSpPr>
          <p:spPr bwMode="auto">
            <a:xfrm>
              <a:off x="9683751" y="4789488"/>
              <a:ext cx="304800" cy="111125"/>
            </a:xfrm>
            <a:custGeom>
              <a:avLst/>
              <a:gdLst>
                <a:gd name="T0" fmla="*/ 1 w 11"/>
                <a:gd name="T1" fmla="*/ 4 h 4"/>
                <a:gd name="T2" fmla="*/ 11 w 11"/>
                <a:gd name="T3" fmla="*/ 4 h 4"/>
                <a:gd name="T4" fmla="*/ 11 w 11"/>
                <a:gd name="T5" fmla="*/ 0 h 4"/>
                <a:gd name="T6" fmla="*/ 1 w 11"/>
                <a:gd name="T7" fmla="*/ 0 h 4"/>
                <a:gd name="T8" fmla="*/ 0 w 11"/>
                <a:gd name="T9" fmla="*/ 0 h 4"/>
                <a:gd name="T10" fmla="*/ 0 w 11"/>
                <a:gd name="T11" fmla="*/ 2 h 4"/>
                <a:gd name="T12" fmla="*/ 1 w 11"/>
                <a:gd name="T13" fmla="*/ 4 h 4"/>
                <a:gd name="T14" fmla="*/ 5 w 11"/>
                <a:gd name="T15" fmla="*/ 2 h 4"/>
                <a:gd name="T16" fmla="*/ 9 w 11"/>
                <a:gd name="T17" fmla="*/ 2 h 4"/>
                <a:gd name="T18" fmla="*/ 10 w 11"/>
                <a:gd name="T19" fmla="*/ 2 h 4"/>
                <a:gd name="T20" fmla="*/ 9 w 11"/>
                <a:gd name="T21" fmla="*/ 2 h 4"/>
                <a:gd name="T22" fmla="*/ 5 w 11"/>
                <a:gd name="T23" fmla="*/ 2 h 4"/>
                <a:gd name="T24" fmla="*/ 5 w 11"/>
                <a:gd name="T25" fmla="*/ 2 h 4"/>
                <a:gd name="T26" fmla="*/ 5 w 11"/>
                <a:gd name="T27" fmla="*/ 2 h 4"/>
                <a:gd name="T28" fmla="*/ 3 w 11"/>
                <a:gd name="T29" fmla="*/ 2 h 4"/>
                <a:gd name="T30" fmla="*/ 4 w 11"/>
                <a:gd name="T31" fmla="*/ 2 h 4"/>
                <a:gd name="T32" fmla="*/ 3 w 11"/>
                <a:gd name="T33" fmla="*/ 2 h 4"/>
                <a:gd name="T34" fmla="*/ 3 w 11"/>
                <a:gd name="T35" fmla="*/ 2 h 4"/>
                <a:gd name="T36" fmla="*/ 3 w 11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4">
                  <a:moveTo>
                    <a:pt x="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1"/>
                    <a:pt x="1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5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" y="2"/>
                  </a:move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3" name="Freeform 375"/>
            <p:cNvSpPr>
              <a:spLocks noEditPoints="1"/>
            </p:cNvSpPr>
            <p:nvPr/>
          </p:nvSpPr>
          <p:spPr bwMode="auto">
            <a:xfrm>
              <a:off x="9683751" y="4649788"/>
              <a:ext cx="527050" cy="111125"/>
            </a:xfrm>
            <a:custGeom>
              <a:avLst/>
              <a:gdLst>
                <a:gd name="T0" fmla="*/ 1 w 19"/>
                <a:gd name="T1" fmla="*/ 4 h 4"/>
                <a:gd name="T2" fmla="*/ 11 w 19"/>
                <a:gd name="T3" fmla="*/ 4 h 4"/>
                <a:gd name="T4" fmla="*/ 12 w 19"/>
                <a:gd name="T5" fmla="*/ 3 h 4"/>
                <a:gd name="T6" fmla="*/ 17 w 19"/>
                <a:gd name="T7" fmla="*/ 1 h 4"/>
                <a:gd name="T8" fmla="*/ 19 w 19"/>
                <a:gd name="T9" fmla="*/ 1 h 4"/>
                <a:gd name="T10" fmla="*/ 19 w 19"/>
                <a:gd name="T11" fmla="*/ 1 h 4"/>
                <a:gd name="T12" fmla="*/ 18 w 19"/>
                <a:gd name="T13" fmla="*/ 0 h 4"/>
                <a:gd name="T14" fmla="*/ 1 w 19"/>
                <a:gd name="T15" fmla="*/ 0 h 4"/>
                <a:gd name="T16" fmla="*/ 0 w 19"/>
                <a:gd name="T17" fmla="*/ 1 h 4"/>
                <a:gd name="T18" fmla="*/ 0 w 19"/>
                <a:gd name="T19" fmla="*/ 3 h 4"/>
                <a:gd name="T20" fmla="*/ 1 w 19"/>
                <a:gd name="T21" fmla="*/ 4 h 4"/>
                <a:gd name="T22" fmla="*/ 5 w 19"/>
                <a:gd name="T23" fmla="*/ 2 h 4"/>
                <a:gd name="T24" fmla="*/ 9 w 19"/>
                <a:gd name="T25" fmla="*/ 2 h 4"/>
                <a:gd name="T26" fmla="*/ 10 w 19"/>
                <a:gd name="T27" fmla="*/ 2 h 4"/>
                <a:gd name="T28" fmla="*/ 9 w 19"/>
                <a:gd name="T29" fmla="*/ 2 h 4"/>
                <a:gd name="T30" fmla="*/ 5 w 19"/>
                <a:gd name="T31" fmla="*/ 2 h 4"/>
                <a:gd name="T32" fmla="*/ 5 w 19"/>
                <a:gd name="T33" fmla="*/ 2 h 4"/>
                <a:gd name="T34" fmla="*/ 5 w 19"/>
                <a:gd name="T35" fmla="*/ 2 h 4"/>
                <a:gd name="T36" fmla="*/ 3 w 19"/>
                <a:gd name="T37" fmla="*/ 1 h 4"/>
                <a:gd name="T38" fmla="*/ 4 w 19"/>
                <a:gd name="T39" fmla="*/ 2 h 4"/>
                <a:gd name="T40" fmla="*/ 3 w 19"/>
                <a:gd name="T41" fmla="*/ 2 h 4"/>
                <a:gd name="T42" fmla="*/ 3 w 19"/>
                <a:gd name="T43" fmla="*/ 2 h 4"/>
                <a:gd name="T44" fmla="*/ 3 w 19"/>
                <a:gd name="T4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4">
                  <a:moveTo>
                    <a:pt x="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5" y="2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" y="1"/>
                  </a:move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4" name="Freeform 376"/>
            <p:cNvSpPr>
              <a:spLocks noEditPoints="1"/>
            </p:cNvSpPr>
            <p:nvPr/>
          </p:nvSpPr>
          <p:spPr bwMode="auto">
            <a:xfrm>
              <a:off x="9683751" y="4900613"/>
              <a:ext cx="387350" cy="111125"/>
            </a:xfrm>
            <a:custGeom>
              <a:avLst/>
              <a:gdLst>
                <a:gd name="T0" fmla="*/ 11 w 14"/>
                <a:gd name="T1" fmla="*/ 1 h 4"/>
                <a:gd name="T2" fmla="*/ 1 w 14"/>
                <a:gd name="T3" fmla="*/ 1 h 4"/>
                <a:gd name="T4" fmla="*/ 0 w 14"/>
                <a:gd name="T5" fmla="*/ 1 h 4"/>
                <a:gd name="T6" fmla="*/ 0 w 14"/>
                <a:gd name="T7" fmla="*/ 3 h 4"/>
                <a:gd name="T8" fmla="*/ 1 w 14"/>
                <a:gd name="T9" fmla="*/ 4 h 4"/>
                <a:gd name="T10" fmla="*/ 14 w 14"/>
                <a:gd name="T11" fmla="*/ 4 h 4"/>
                <a:gd name="T12" fmla="*/ 13 w 14"/>
                <a:gd name="T13" fmla="*/ 3 h 4"/>
                <a:gd name="T14" fmla="*/ 11 w 14"/>
                <a:gd name="T15" fmla="*/ 1 h 4"/>
                <a:gd name="T16" fmla="*/ 3 w 14"/>
                <a:gd name="T17" fmla="*/ 3 h 4"/>
                <a:gd name="T18" fmla="*/ 3 w 14"/>
                <a:gd name="T19" fmla="*/ 2 h 4"/>
                <a:gd name="T20" fmla="*/ 3 w 14"/>
                <a:gd name="T21" fmla="*/ 2 h 4"/>
                <a:gd name="T22" fmla="*/ 4 w 14"/>
                <a:gd name="T23" fmla="*/ 2 h 4"/>
                <a:gd name="T24" fmla="*/ 3 w 14"/>
                <a:gd name="T25" fmla="*/ 3 h 4"/>
                <a:gd name="T26" fmla="*/ 9 w 14"/>
                <a:gd name="T27" fmla="*/ 2 h 4"/>
                <a:gd name="T28" fmla="*/ 5 w 14"/>
                <a:gd name="T29" fmla="*/ 2 h 4"/>
                <a:gd name="T30" fmla="*/ 5 w 14"/>
                <a:gd name="T31" fmla="*/ 2 h 4"/>
                <a:gd name="T32" fmla="*/ 5 w 14"/>
                <a:gd name="T33" fmla="*/ 2 h 4"/>
                <a:gd name="T34" fmla="*/ 9 w 14"/>
                <a:gd name="T35" fmla="*/ 2 h 4"/>
                <a:gd name="T36" fmla="*/ 10 w 14"/>
                <a:gd name="T37" fmla="*/ 2 h 4"/>
                <a:gd name="T38" fmla="*/ 9 w 14"/>
                <a:gd name="T3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4">
                  <a:moveTo>
                    <a:pt x="1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2" y="2"/>
                    <a:pt x="11" y="1"/>
                  </a:cubicBezTo>
                  <a:close/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3" y="3"/>
                    <a:pt x="3" y="3"/>
                  </a:cubicBezTo>
                  <a:close/>
                  <a:moveTo>
                    <a:pt x="9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5" name="Freeform 377"/>
            <p:cNvSpPr>
              <a:spLocks noEditPoints="1"/>
            </p:cNvSpPr>
            <p:nvPr/>
          </p:nvSpPr>
          <p:spPr bwMode="auto">
            <a:xfrm>
              <a:off x="9988551" y="4678363"/>
              <a:ext cx="442913" cy="415925"/>
            </a:xfrm>
            <a:custGeom>
              <a:avLst/>
              <a:gdLst>
                <a:gd name="T0" fmla="*/ 16 w 16"/>
                <a:gd name="T1" fmla="*/ 13 h 15"/>
                <a:gd name="T2" fmla="*/ 13 w 16"/>
                <a:gd name="T3" fmla="*/ 10 h 15"/>
                <a:gd name="T4" fmla="*/ 12 w 16"/>
                <a:gd name="T5" fmla="*/ 10 h 15"/>
                <a:gd name="T6" fmla="*/ 11 w 16"/>
                <a:gd name="T7" fmla="*/ 9 h 15"/>
                <a:gd name="T8" fmla="*/ 12 w 16"/>
                <a:gd name="T9" fmla="*/ 6 h 15"/>
                <a:gd name="T10" fmla="*/ 10 w 16"/>
                <a:gd name="T11" fmla="*/ 2 h 15"/>
                <a:gd name="T12" fmla="*/ 6 w 16"/>
                <a:gd name="T13" fmla="*/ 0 h 15"/>
                <a:gd name="T14" fmla="*/ 2 w 16"/>
                <a:gd name="T15" fmla="*/ 2 h 15"/>
                <a:gd name="T16" fmla="*/ 2 w 16"/>
                <a:gd name="T17" fmla="*/ 11 h 15"/>
                <a:gd name="T18" fmla="*/ 6 w 16"/>
                <a:gd name="T19" fmla="*/ 12 h 15"/>
                <a:gd name="T20" fmla="*/ 10 w 16"/>
                <a:gd name="T21" fmla="*/ 11 h 15"/>
                <a:gd name="T22" fmla="*/ 11 w 16"/>
                <a:gd name="T23" fmla="*/ 11 h 15"/>
                <a:gd name="T24" fmla="*/ 11 w 16"/>
                <a:gd name="T25" fmla="*/ 12 h 15"/>
                <a:gd name="T26" fmla="*/ 14 w 16"/>
                <a:gd name="T27" fmla="*/ 14 h 15"/>
                <a:gd name="T28" fmla="*/ 15 w 16"/>
                <a:gd name="T29" fmla="*/ 15 h 15"/>
                <a:gd name="T30" fmla="*/ 16 w 16"/>
                <a:gd name="T31" fmla="*/ 14 h 15"/>
                <a:gd name="T32" fmla="*/ 16 w 16"/>
                <a:gd name="T33" fmla="*/ 13 h 15"/>
                <a:gd name="T34" fmla="*/ 9 w 16"/>
                <a:gd name="T35" fmla="*/ 9 h 15"/>
                <a:gd name="T36" fmla="*/ 6 w 16"/>
                <a:gd name="T37" fmla="*/ 10 h 15"/>
                <a:gd name="T38" fmla="*/ 4 w 16"/>
                <a:gd name="T39" fmla="*/ 9 h 15"/>
                <a:gd name="T40" fmla="*/ 3 w 16"/>
                <a:gd name="T41" fmla="*/ 4 h 15"/>
                <a:gd name="T42" fmla="*/ 6 w 16"/>
                <a:gd name="T43" fmla="*/ 2 h 15"/>
                <a:gd name="T44" fmla="*/ 9 w 16"/>
                <a:gd name="T45" fmla="*/ 3 h 15"/>
                <a:gd name="T46" fmla="*/ 9 w 16"/>
                <a:gd name="T4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" h="15">
                  <a:moveTo>
                    <a:pt x="16" y="13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4"/>
                    <a:pt x="11" y="3"/>
                    <a:pt x="10" y="2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5"/>
                    <a:pt x="0" y="9"/>
                    <a:pt x="2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8" y="12"/>
                    <a:pt x="9" y="12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lose/>
                  <a:moveTo>
                    <a:pt x="9" y="9"/>
                  </a:moveTo>
                  <a:cubicBezTo>
                    <a:pt x="9" y="10"/>
                    <a:pt x="7" y="10"/>
                    <a:pt x="6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2" y="8"/>
                    <a:pt x="2" y="5"/>
                    <a:pt x="3" y="4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11" y="4"/>
                    <a:pt x="11" y="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8" name="组合 677"/>
          <p:cNvGrpSpPr/>
          <p:nvPr/>
        </p:nvGrpSpPr>
        <p:grpSpPr>
          <a:xfrm>
            <a:off x="9307845" y="4773165"/>
            <a:ext cx="609601" cy="693738"/>
            <a:chOff x="8740776" y="4456113"/>
            <a:chExt cx="609601" cy="693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7" name="Freeform 256"/>
            <p:cNvSpPr>
              <a:spLocks/>
            </p:cNvSpPr>
            <p:nvPr/>
          </p:nvSpPr>
          <p:spPr bwMode="auto">
            <a:xfrm>
              <a:off x="9156701" y="4567238"/>
              <a:ext cx="193675" cy="55563"/>
            </a:xfrm>
            <a:custGeom>
              <a:avLst/>
              <a:gdLst>
                <a:gd name="T0" fmla="*/ 3 w 7"/>
                <a:gd name="T1" fmla="*/ 1 h 2"/>
                <a:gd name="T2" fmla="*/ 2 w 7"/>
                <a:gd name="T3" fmla="*/ 0 h 2"/>
                <a:gd name="T4" fmla="*/ 0 w 7"/>
                <a:gd name="T5" fmla="*/ 2 h 2"/>
                <a:gd name="T6" fmla="*/ 0 w 7"/>
                <a:gd name="T7" fmla="*/ 2 h 2"/>
                <a:gd name="T8" fmla="*/ 7 w 7"/>
                <a:gd name="T9" fmla="*/ 2 h 2"/>
                <a:gd name="T10" fmla="*/ 7 w 7"/>
                <a:gd name="T11" fmla="*/ 2 h 2"/>
                <a:gd name="T12" fmla="*/ 4 w 7"/>
                <a:gd name="T13" fmla="*/ 0 h 2"/>
                <a:gd name="T14" fmla="*/ 3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3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8" name="Freeform 257"/>
            <p:cNvSpPr>
              <a:spLocks/>
            </p:cNvSpPr>
            <p:nvPr/>
          </p:nvSpPr>
          <p:spPr bwMode="auto">
            <a:xfrm>
              <a:off x="9156701" y="4483101"/>
              <a:ext cx="193675" cy="84138"/>
            </a:xfrm>
            <a:custGeom>
              <a:avLst/>
              <a:gdLst>
                <a:gd name="T0" fmla="*/ 7 w 7"/>
                <a:gd name="T1" fmla="*/ 0 h 3"/>
                <a:gd name="T2" fmla="*/ 7 w 7"/>
                <a:gd name="T3" fmla="*/ 0 h 3"/>
                <a:gd name="T4" fmla="*/ 0 w 7"/>
                <a:gd name="T5" fmla="*/ 0 h 3"/>
                <a:gd name="T6" fmla="*/ 0 w 7"/>
                <a:gd name="T7" fmla="*/ 0 h 3"/>
                <a:gd name="T8" fmla="*/ 3 w 7"/>
                <a:gd name="T9" fmla="*/ 3 h 3"/>
                <a:gd name="T10" fmla="*/ 7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59" name="Freeform 258"/>
            <p:cNvSpPr>
              <a:spLocks/>
            </p:cNvSpPr>
            <p:nvPr/>
          </p:nvSpPr>
          <p:spPr bwMode="auto">
            <a:xfrm>
              <a:off x="9128126" y="4483101"/>
              <a:ext cx="84138" cy="139700"/>
            </a:xfrm>
            <a:custGeom>
              <a:avLst/>
              <a:gdLst>
                <a:gd name="T0" fmla="*/ 0 w 53"/>
                <a:gd name="T1" fmla="*/ 0 h 88"/>
                <a:gd name="T2" fmla="*/ 0 w 53"/>
                <a:gd name="T3" fmla="*/ 88 h 88"/>
                <a:gd name="T4" fmla="*/ 53 w 53"/>
                <a:gd name="T5" fmla="*/ 53 h 88"/>
                <a:gd name="T6" fmla="*/ 0 w 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8">
                  <a:moveTo>
                    <a:pt x="0" y="0"/>
                  </a:moveTo>
                  <a:lnTo>
                    <a:pt x="0" y="88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0" name="Freeform 259"/>
            <p:cNvSpPr>
              <a:spLocks/>
            </p:cNvSpPr>
            <p:nvPr/>
          </p:nvSpPr>
          <p:spPr bwMode="auto">
            <a:xfrm>
              <a:off x="9294814" y="4483101"/>
              <a:ext cx="55563" cy="139700"/>
            </a:xfrm>
            <a:custGeom>
              <a:avLst/>
              <a:gdLst>
                <a:gd name="T0" fmla="*/ 0 w 35"/>
                <a:gd name="T1" fmla="*/ 53 h 88"/>
                <a:gd name="T2" fmla="*/ 35 w 35"/>
                <a:gd name="T3" fmla="*/ 88 h 88"/>
                <a:gd name="T4" fmla="*/ 35 w 35"/>
                <a:gd name="T5" fmla="*/ 0 h 88"/>
                <a:gd name="T6" fmla="*/ 0 w 35"/>
                <a:gd name="T7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88">
                  <a:moveTo>
                    <a:pt x="0" y="53"/>
                  </a:moveTo>
                  <a:lnTo>
                    <a:pt x="35" y="88"/>
                  </a:lnTo>
                  <a:lnTo>
                    <a:pt x="35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1" name="Freeform 260"/>
            <p:cNvSpPr>
              <a:spLocks/>
            </p:cNvSpPr>
            <p:nvPr/>
          </p:nvSpPr>
          <p:spPr bwMode="auto">
            <a:xfrm>
              <a:off x="8878889" y="4816476"/>
              <a:ext cx="333375" cy="55563"/>
            </a:xfrm>
            <a:custGeom>
              <a:avLst/>
              <a:gdLst>
                <a:gd name="T0" fmla="*/ 175 w 210"/>
                <a:gd name="T1" fmla="*/ 0 h 35"/>
                <a:gd name="T2" fmla="*/ 35 w 210"/>
                <a:gd name="T3" fmla="*/ 0 h 35"/>
                <a:gd name="T4" fmla="*/ 0 w 210"/>
                <a:gd name="T5" fmla="*/ 35 h 35"/>
                <a:gd name="T6" fmla="*/ 210 w 210"/>
                <a:gd name="T7" fmla="*/ 35 h 35"/>
                <a:gd name="T8" fmla="*/ 175 w 21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">
                  <a:moveTo>
                    <a:pt x="175" y="0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210" y="35"/>
                  </a:lnTo>
                  <a:lnTo>
                    <a:pt x="1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2" name="Freeform 261"/>
            <p:cNvSpPr>
              <a:spLocks noEditPoints="1"/>
            </p:cNvSpPr>
            <p:nvPr/>
          </p:nvSpPr>
          <p:spPr bwMode="auto">
            <a:xfrm>
              <a:off x="8878889" y="4900613"/>
              <a:ext cx="333375" cy="82550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0 h 3"/>
                <a:gd name="T18" fmla="*/ 2 w 12"/>
                <a:gd name="T19" fmla="*/ 1 h 3"/>
                <a:gd name="T20" fmla="*/ 2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1 h 3"/>
                <a:gd name="T28" fmla="*/ 6 w 12"/>
                <a:gd name="T29" fmla="*/ 1 h 3"/>
                <a:gd name="T30" fmla="*/ 3 w 12"/>
                <a:gd name="T31" fmla="*/ 1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3" name="Freeform 262"/>
            <p:cNvSpPr>
              <a:spLocks noEditPoints="1"/>
            </p:cNvSpPr>
            <p:nvPr/>
          </p:nvSpPr>
          <p:spPr bwMode="auto">
            <a:xfrm>
              <a:off x="8878889" y="4983163"/>
              <a:ext cx="333375" cy="84138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0 h 3"/>
                <a:gd name="T18" fmla="*/ 2 w 12"/>
                <a:gd name="T19" fmla="*/ 2 h 3"/>
                <a:gd name="T20" fmla="*/ 2 w 12"/>
                <a:gd name="T21" fmla="*/ 2 h 3"/>
                <a:gd name="T22" fmla="*/ 2 w 12"/>
                <a:gd name="T23" fmla="*/ 1 h 3"/>
                <a:gd name="T24" fmla="*/ 2 w 12"/>
                <a:gd name="T25" fmla="*/ 2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2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2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4" name="Freeform 263"/>
            <p:cNvSpPr>
              <a:spLocks noEditPoints="1"/>
            </p:cNvSpPr>
            <p:nvPr/>
          </p:nvSpPr>
          <p:spPr bwMode="auto">
            <a:xfrm>
              <a:off x="8878889" y="5067301"/>
              <a:ext cx="333375" cy="82550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0 h 3"/>
                <a:gd name="T18" fmla="*/ 2 w 12"/>
                <a:gd name="T19" fmla="*/ 2 h 3"/>
                <a:gd name="T20" fmla="*/ 2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5" name="Freeform 264"/>
            <p:cNvSpPr>
              <a:spLocks/>
            </p:cNvSpPr>
            <p:nvPr/>
          </p:nvSpPr>
          <p:spPr bwMode="auto">
            <a:xfrm>
              <a:off x="8851901" y="4649788"/>
              <a:ext cx="415925" cy="166688"/>
            </a:xfrm>
            <a:custGeom>
              <a:avLst/>
              <a:gdLst>
                <a:gd name="T0" fmla="*/ 14 w 15"/>
                <a:gd name="T1" fmla="*/ 2 h 6"/>
                <a:gd name="T2" fmla="*/ 10 w 15"/>
                <a:gd name="T3" fmla="*/ 2 h 6"/>
                <a:gd name="T4" fmla="*/ 10 w 15"/>
                <a:gd name="T5" fmla="*/ 2 h 6"/>
                <a:gd name="T6" fmla="*/ 10 w 15"/>
                <a:gd name="T7" fmla="*/ 2 h 6"/>
                <a:gd name="T8" fmla="*/ 4 w 15"/>
                <a:gd name="T9" fmla="*/ 2 h 6"/>
                <a:gd name="T10" fmla="*/ 4 w 15"/>
                <a:gd name="T11" fmla="*/ 2 h 6"/>
                <a:gd name="T12" fmla="*/ 4 w 15"/>
                <a:gd name="T13" fmla="*/ 2 h 6"/>
                <a:gd name="T14" fmla="*/ 0 w 15"/>
                <a:gd name="T15" fmla="*/ 2 h 6"/>
                <a:gd name="T16" fmla="*/ 0 w 15"/>
                <a:gd name="T17" fmla="*/ 0 h 6"/>
                <a:gd name="T18" fmla="*/ 0 w 15"/>
                <a:gd name="T19" fmla="*/ 0 h 6"/>
                <a:gd name="T20" fmla="*/ 0 w 15"/>
                <a:gd name="T21" fmla="*/ 3 h 6"/>
                <a:gd name="T22" fmla="*/ 4 w 15"/>
                <a:gd name="T23" fmla="*/ 3 h 6"/>
                <a:gd name="T24" fmla="*/ 4 w 15"/>
                <a:gd name="T25" fmla="*/ 3 h 6"/>
                <a:gd name="T26" fmla="*/ 4 w 15"/>
                <a:gd name="T27" fmla="*/ 3 h 6"/>
                <a:gd name="T28" fmla="*/ 7 w 15"/>
                <a:gd name="T29" fmla="*/ 3 h 6"/>
                <a:gd name="T30" fmla="*/ 7 w 15"/>
                <a:gd name="T31" fmla="*/ 6 h 6"/>
                <a:gd name="T32" fmla="*/ 7 w 15"/>
                <a:gd name="T33" fmla="*/ 6 h 6"/>
                <a:gd name="T34" fmla="*/ 7 w 15"/>
                <a:gd name="T35" fmla="*/ 3 h 6"/>
                <a:gd name="T36" fmla="*/ 10 w 15"/>
                <a:gd name="T37" fmla="*/ 3 h 6"/>
                <a:gd name="T38" fmla="*/ 10 w 15"/>
                <a:gd name="T39" fmla="*/ 3 h 6"/>
                <a:gd name="T40" fmla="*/ 10 w 15"/>
                <a:gd name="T41" fmla="*/ 3 h 6"/>
                <a:gd name="T42" fmla="*/ 15 w 15"/>
                <a:gd name="T43" fmla="*/ 3 h 6"/>
                <a:gd name="T44" fmla="*/ 15 w 15"/>
                <a:gd name="T45" fmla="*/ 0 h 6"/>
                <a:gd name="T46" fmla="*/ 14 w 15"/>
                <a:gd name="T47" fmla="*/ 0 h 6"/>
                <a:gd name="T48" fmla="*/ 14 w 15"/>
                <a:gd name="T4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6">
                  <a:moveTo>
                    <a:pt x="14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6" name="Freeform 265"/>
            <p:cNvSpPr>
              <a:spLocks/>
            </p:cNvSpPr>
            <p:nvPr/>
          </p:nvSpPr>
          <p:spPr bwMode="auto">
            <a:xfrm>
              <a:off x="8740776" y="4567238"/>
              <a:ext cx="222250" cy="55563"/>
            </a:xfrm>
            <a:custGeom>
              <a:avLst/>
              <a:gdLst>
                <a:gd name="T0" fmla="*/ 8 w 8"/>
                <a:gd name="T1" fmla="*/ 2 h 2"/>
                <a:gd name="T2" fmla="*/ 5 w 8"/>
                <a:gd name="T3" fmla="*/ 0 h 2"/>
                <a:gd name="T4" fmla="*/ 4 w 8"/>
                <a:gd name="T5" fmla="*/ 1 h 2"/>
                <a:gd name="T6" fmla="*/ 3 w 8"/>
                <a:gd name="T7" fmla="*/ 0 h 2"/>
                <a:gd name="T8" fmla="*/ 0 w 8"/>
                <a:gd name="T9" fmla="*/ 2 h 2"/>
                <a:gd name="T10" fmla="*/ 1 w 8"/>
                <a:gd name="T11" fmla="*/ 2 h 2"/>
                <a:gd name="T12" fmla="*/ 7 w 8"/>
                <a:gd name="T13" fmla="*/ 2 h 2"/>
                <a:gd name="T14" fmla="*/ 8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8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7" name="Freeform 266"/>
            <p:cNvSpPr>
              <a:spLocks/>
            </p:cNvSpPr>
            <p:nvPr/>
          </p:nvSpPr>
          <p:spPr bwMode="auto">
            <a:xfrm>
              <a:off x="8740776" y="4483101"/>
              <a:ext cx="222250" cy="84138"/>
            </a:xfrm>
            <a:custGeom>
              <a:avLst/>
              <a:gdLst>
                <a:gd name="T0" fmla="*/ 8 w 8"/>
                <a:gd name="T1" fmla="*/ 0 h 3"/>
                <a:gd name="T2" fmla="*/ 7 w 8"/>
                <a:gd name="T3" fmla="*/ 0 h 3"/>
                <a:gd name="T4" fmla="*/ 1 w 8"/>
                <a:gd name="T5" fmla="*/ 0 h 3"/>
                <a:gd name="T6" fmla="*/ 0 w 8"/>
                <a:gd name="T7" fmla="*/ 0 h 3"/>
                <a:gd name="T8" fmla="*/ 4 w 8"/>
                <a:gd name="T9" fmla="*/ 3 h 3"/>
                <a:gd name="T10" fmla="*/ 8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8" name="Freeform 267"/>
            <p:cNvSpPr>
              <a:spLocks/>
            </p:cNvSpPr>
            <p:nvPr/>
          </p:nvSpPr>
          <p:spPr bwMode="auto">
            <a:xfrm>
              <a:off x="8740776" y="4483101"/>
              <a:ext cx="82550" cy="139700"/>
            </a:xfrm>
            <a:custGeom>
              <a:avLst/>
              <a:gdLst>
                <a:gd name="T0" fmla="*/ 0 w 52"/>
                <a:gd name="T1" fmla="*/ 0 h 88"/>
                <a:gd name="T2" fmla="*/ 0 w 52"/>
                <a:gd name="T3" fmla="*/ 88 h 88"/>
                <a:gd name="T4" fmla="*/ 52 w 52"/>
                <a:gd name="T5" fmla="*/ 35 h 88"/>
                <a:gd name="T6" fmla="*/ 0 w 5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8">
                  <a:moveTo>
                    <a:pt x="0" y="0"/>
                  </a:moveTo>
                  <a:lnTo>
                    <a:pt x="0" y="88"/>
                  </a:lnTo>
                  <a:lnTo>
                    <a:pt x="52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69" name="Freeform 268"/>
            <p:cNvSpPr>
              <a:spLocks/>
            </p:cNvSpPr>
            <p:nvPr/>
          </p:nvSpPr>
          <p:spPr bwMode="auto">
            <a:xfrm>
              <a:off x="8878889" y="4483101"/>
              <a:ext cx="84138" cy="139700"/>
            </a:xfrm>
            <a:custGeom>
              <a:avLst/>
              <a:gdLst>
                <a:gd name="T0" fmla="*/ 53 w 53"/>
                <a:gd name="T1" fmla="*/ 88 h 88"/>
                <a:gd name="T2" fmla="*/ 53 w 53"/>
                <a:gd name="T3" fmla="*/ 0 h 88"/>
                <a:gd name="T4" fmla="*/ 0 w 53"/>
                <a:gd name="T5" fmla="*/ 35 h 88"/>
                <a:gd name="T6" fmla="*/ 53 w 53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8">
                  <a:moveTo>
                    <a:pt x="53" y="88"/>
                  </a:moveTo>
                  <a:lnTo>
                    <a:pt x="53" y="0"/>
                  </a:lnTo>
                  <a:lnTo>
                    <a:pt x="0" y="35"/>
                  </a:lnTo>
                  <a:lnTo>
                    <a:pt x="53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6" name="Freeform 378"/>
            <p:cNvSpPr>
              <a:spLocks/>
            </p:cNvSpPr>
            <p:nvPr/>
          </p:nvSpPr>
          <p:spPr bwMode="auto">
            <a:xfrm>
              <a:off x="9128126" y="4567238"/>
              <a:ext cx="222250" cy="55563"/>
            </a:xfrm>
            <a:custGeom>
              <a:avLst/>
              <a:gdLst>
                <a:gd name="T0" fmla="*/ 4 w 8"/>
                <a:gd name="T1" fmla="*/ 1 h 2"/>
                <a:gd name="T2" fmla="*/ 3 w 8"/>
                <a:gd name="T3" fmla="*/ 0 h 2"/>
                <a:gd name="T4" fmla="*/ 0 w 8"/>
                <a:gd name="T5" fmla="*/ 2 h 2"/>
                <a:gd name="T6" fmla="*/ 1 w 8"/>
                <a:gd name="T7" fmla="*/ 2 h 2"/>
                <a:gd name="T8" fmla="*/ 8 w 8"/>
                <a:gd name="T9" fmla="*/ 2 h 2"/>
                <a:gd name="T10" fmla="*/ 8 w 8"/>
                <a:gd name="T11" fmla="*/ 2 h 2"/>
                <a:gd name="T12" fmla="*/ 5 w 8"/>
                <a:gd name="T13" fmla="*/ 0 h 2"/>
                <a:gd name="T14" fmla="*/ 4 w 8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7" name="Freeform 379"/>
            <p:cNvSpPr>
              <a:spLocks/>
            </p:cNvSpPr>
            <p:nvPr/>
          </p:nvSpPr>
          <p:spPr bwMode="auto">
            <a:xfrm>
              <a:off x="9128126" y="4483100"/>
              <a:ext cx="222250" cy="84138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1 w 8"/>
                <a:gd name="T5" fmla="*/ 0 h 3"/>
                <a:gd name="T6" fmla="*/ 0 w 8"/>
                <a:gd name="T7" fmla="*/ 0 h 3"/>
                <a:gd name="T8" fmla="*/ 4 w 8"/>
                <a:gd name="T9" fmla="*/ 3 h 3"/>
                <a:gd name="T10" fmla="*/ 8 w 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8" name="Freeform 380"/>
            <p:cNvSpPr>
              <a:spLocks/>
            </p:cNvSpPr>
            <p:nvPr/>
          </p:nvSpPr>
          <p:spPr bwMode="auto">
            <a:xfrm>
              <a:off x="9128126" y="4483100"/>
              <a:ext cx="84138" cy="139700"/>
            </a:xfrm>
            <a:custGeom>
              <a:avLst/>
              <a:gdLst>
                <a:gd name="T0" fmla="*/ 0 w 53"/>
                <a:gd name="T1" fmla="*/ 0 h 88"/>
                <a:gd name="T2" fmla="*/ 0 w 53"/>
                <a:gd name="T3" fmla="*/ 88 h 88"/>
                <a:gd name="T4" fmla="*/ 53 w 53"/>
                <a:gd name="T5" fmla="*/ 53 h 88"/>
                <a:gd name="T6" fmla="*/ 0 w 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8">
                  <a:moveTo>
                    <a:pt x="0" y="0"/>
                  </a:moveTo>
                  <a:lnTo>
                    <a:pt x="0" y="88"/>
                  </a:lnTo>
                  <a:lnTo>
                    <a:pt x="53" y="5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39" name="Freeform 381"/>
            <p:cNvSpPr>
              <a:spLocks/>
            </p:cNvSpPr>
            <p:nvPr/>
          </p:nvSpPr>
          <p:spPr bwMode="auto">
            <a:xfrm>
              <a:off x="9267826" y="4483100"/>
              <a:ext cx="82550" cy="139700"/>
            </a:xfrm>
            <a:custGeom>
              <a:avLst/>
              <a:gdLst>
                <a:gd name="T0" fmla="*/ 0 w 52"/>
                <a:gd name="T1" fmla="*/ 53 h 88"/>
                <a:gd name="T2" fmla="*/ 52 w 52"/>
                <a:gd name="T3" fmla="*/ 88 h 88"/>
                <a:gd name="T4" fmla="*/ 52 w 52"/>
                <a:gd name="T5" fmla="*/ 0 h 88"/>
                <a:gd name="T6" fmla="*/ 0 w 52"/>
                <a:gd name="T7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8">
                  <a:moveTo>
                    <a:pt x="0" y="53"/>
                  </a:moveTo>
                  <a:lnTo>
                    <a:pt x="52" y="88"/>
                  </a:lnTo>
                  <a:lnTo>
                    <a:pt x="52" y="0"/>
                  </a:lnTo>
                  <a:lnTo>
                    <a:pt x="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0" name="Freeform 382"/>
            <p:cNvSpPr>
              <a:spLocks/>
            </p:cNvSpPr>
            <p:nvPr/>
          </p:nvSpPr>
          <p:spPr bwMode="auto">
            <a:xfrm>
              <a:off x="8878888" y="4816475"/>
              <a:ext cx="333375" cy="55563"/>
            </a:xfrm>
            <a:custGeom>
              <a:avLst/>
              <a:gdLst>
                <a:gd name="T0" fmla="*/ 175 w 210"/>
                <a:gd name="T1" fmla="*/ 0 h 35"/>
                <a:gd name="T2" fmla="*/ 35 w 210"/>
                <a:gd name="T3" fmla="*/ 0 h 35"/>
                <a:gd name="T4" fmla="*/ 0 w 210"/>
                <a:gd name="T5" fmla="*/ 35 h 35"/>
                <a:gd name="T6" fmla="*/ 210 w 210"/>
                <a:gd name="T7" fmla="*/ 35 h 35"/>
                <a:gd name="T8" fmla="*/ 175 w 21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">
                  <a:moveTo>
                    <a:pt x="175" y="0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210" y="35"/>
                  </a:lnTo>
                  <a:lnTo>
                    <a:pt x="1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1" name="Freeform 383"/>
            <p:cNvSpPr>
              <a:spLocks noEditPoints="1"/>
            </p:cNvSpPr>
            <p:nvPr/>
          </p:nvSpPr>
          <p:spPr bwMode="auto">
            <a:xfrm>
              <a:off x="8878888" y="4872038"/>
              <a:ext cx="333375" cy="111125"/>
            </a:xfrm>
            <a:custGeom>
              <a:avLst/>
              <a:gdLst>
                <a:gd name="T0" fmla="*/ 12 w 12"/>
                <a:gd name="T1" fmla="*/ 0 h 4"/>
                <a:gd name="T2" fmla="*/ 0 w 12"/>
                <a:gd name="T3" fmla="*/ 0 h 4"/>
                <a:gd name="T4" fmla="*/ 0 w 12"/>
                <a:gd name="T5" fmla="*/ 1 h 4"/>
                <a:gd name="T6" fmla="*/ 0 w 12"/>
                <a:gd name="T7" fmla="*/ 2 h 4"/>
                <a:gd name="T8" fmla="*/ 0 w 12"/>
                <a:gd name="T9" fmla="*/ 4 h 4"/>
                <a:gd name="T10" fmla="*/ 12 w 12"/>
                <a:gd name="T11" fmla="*/ 4 h 4"/>
                <a:gd name="T12" fmla="*/ 12 w 12"/>
                <a:gd name="T13" fmla="*/ 2 h 4"/>
                <a:gd name="T14" fmla="*/ 12 w 12"/>
                <a:gd name="T15" fmla="*/ 1 h 4"/>
                <a:gd name="T16" fmla="*/ 12 w 12"/>
                <a:gd name="T17" fmla="*/ 0 h 4"/>
                <a:gd name="T18" fmla="*/ 2 w 12"/>
                <a:gd name="T19" fmla="*/ 2 h 4"/>
                <a:gd name="T20" fmla="*/ 2 w 12"/>
                <a:gd name="T21" fmla="*/ 2 h 4"/>
                <a:gd name="T22" fmla="*/ 2 w 12"/>
                <a:gd name="T23" fmla="*/ 2 h 4"/>
                <a:gd name="T24" fmla="*/ 2 w 12"/>
                <a:gd name="T25" fmla="*/ 2 h 4"/>
                <a:gd name="T26" fmla="*/ 2 w 12"/>
                <a:gd name="T27" fmla="*/ 2 h 4"/>
                <a:gd name="T28" fmla="*/ 6 w 12"/>
                <a:gd name="T29" fmla="*/ 2 h 4"/>
                <a:gd name="T30" fmla="*/ 3 w 12"/>
                <a:gd name="T31" fmla="*/ 2 h 4"/>
                <a:gd name="T32" fmla="*/ 3 w 12"/>
                <a:gd name="T33" fmla="*/ 2 h 4"/>
                <a:gd name="T34" fmla="*/ 3 w 12"/>
                <a:gd name="T35" fmla="*/ 2 h 4"/>
                <a:gd name="T36" fmla="*/ 6 w 12"/>
                <a:gd name="T37" fmla="*/ 2 h 4"/>
                <a:gd name="T38" fmla="*/ 6 w 12"/>
                <a:gd name="T39" fmla="*/ 2 h 4"/>
                <a:gd name="T40" fmla="*/ 6 w 12"/>
                <a:gd name="T4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4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2" name="Freeform 384"/>
            <p:cNvSpPr>
              <a:spLocks noEditPoints="1"/>
            </p:cNvSpPr>
            <p:nvPr/>
          </p:nvSpPr>
          <p:spPr bwMode="auto">
            <a:xfrm>
              <a:off x="8878888" y="4983163"/>
              <a:ext cx="333375" cy="84138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0 h 3"/>
                <a:gd name="T4" fmla="*/ 0 w 12"/>
                <a:gd name="T5" fmla="*/ 0 h 3"/>
                <a:gd name="T6" fmla="*/ 0 w 12"/>
                <a:gd name="T7" fmla="*/ 2 h 3"/>
                <a:gd name="T8" fmla="*/ 0 w 12"/>
                <a:gd name="T9" fmla="*/ 3 h 3"/>
                <a:gd name="T10" fmla="*/ 12 w 12"/>
                <a:gd name="T11" fmla="*/ 3 h 3"/>
                <a:gd name="T12" fmla="*/ 12 w 12"/>
                <a:gd name="T13" fmla="*/ 2 h 3"/>
                <a:gd name="T14" fmla="*/ 12 w 12"/>
                <a:gd name="T15" fmla="*/ 0 h 3"/>
                <a:gd name="T16" fmla="*/ 12 w 12"/>
                <a:gd name="T17" fmla="*/ 0 h 3"/>
                <a:gd name="T18" fmla="*/ 2 w 12"/>
                <a:gd name="T19" fmla="*/ 2 h 3"/>
                <a:gd name="T20" fmla="*/ 2 w 12"/>
                <a:gd name="T21" fmla="*/ 1 h 3"/>
                <a:gd name="T22" fmla="*/ 2 w 12"/>
                <a:gd name="T23" fmla="*/ 1 h 3"/>
                <a:gd name="T24" fmla="*/ 2 w 12"/>
                <a:gd name="T25" fmla="*/ 1 h 3"/>
                <a:gd name="T26" fmla="*/ 2 w 12"/>
                <a:gd name="T27" fmla="*/ 2 h 3"/>
                <a:gd name="T28" fmla="*/ 6 w 12"/>
                <a:gd name="T29" fmla="*/ 2 h 3"/>
                <a:gd name="T30" fmla="*/ 3 w 12"/>
                <a:gd name="T31" fmla="*/ 2 h 3"/>
                <a:gd name="T32" fmla="*/ 3 w 12"/>
                <a:gd name="T33" fmla="*/ 1 h 3"/>
                <a:gd name="T34" fmla="*/ 3 w 12"/>
                <a:gd name="T35" fmla="*/ 1 h 3"/>
                <a:gd name="T36" fmla="*/ 6 w 12"/>
                <a:gd name="T37" fmla="*/ 1 h 3"/>
                <a:gd name="T38" fmla="*/ 6 w 12"/>
                <a:gd name="T39" fmla="*/ 1 h 3"/>
                <a:gd name="T40" fmla="*/ 6 w 12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3" name="Freeform 385"/>
            <p:cNvSpPr>
              <a:spLocks noEditPoints="1"/>
            </p:cNvSpPr>
            <p:nvPr/>
          </p:nvSpPr>
          <p:spPr bwMode="auto">
            <a:xfrm>
              <a:off x="8878888" y="5067300"/>
              <a:ext cx="333375" cy="55563"/>
            </a:xfrm>
            <a:custGeom>
              <a:avLst/>
              <a:gdLst>
                <a:gd name="T0" fmla="*/ 12 w 12"/>
                <a:gd name="T1" fmla="*/ 0 h 2"/>
                <a:gd name="T2" fmla="*/ 0 w 12"/>
                <a:gd name="T3" fmla="*/ 0 h 2"/>
                <a:gd name="T4" fmla="*/ 0 w 12"/>
                <a:gd name="T5" fmla="*/ 0 h 2"/>
                <a:gd name="T6" fmla="*/ 0 w 12"/>
                <a:gd name="T7" fmla="*/ 2 h 2"/>
                <a:gd name="T8" fmla="*/ 0 w 12"/>
                <a:gd name="T9" fmla="*/ 2 h 2"/>
                <a:gd name="T10" fmla="*/ 12 w 12"/>
                <a:gd name="T11" fmla="*/ 2 h 2"/>
                <a:gd name="T12" fmla="*/ 12 w 12"/>
                <a:gd name="T13" fmla="*/ 2 h 2"/>
                <a:gd name="T14" fmla="*/ 12 w 12"/>
                <a:gd name="T15" fmla="*/ 0 h 2"/>
                <a:gd name="T16" fmla="*/ 12 w 12"/>
                <a:gd name="T17" fmla="*/ 0 h 2"/>
                <a:gd name="T18" fmla="*/ 2 w 12"/>
                <a:gd name="T19" fmla="*/ 2 h 2"/>
                <a:gd name="T20" fmla="*/ 2 w 12"/>
                <a:gd name="T21" fmla="*/ 1 h 2"/>
                <a:gd name="T22" fmla="*/ 2 w 12"/>
                <a:gd name="T23" fmla="*/ 1 h 2"/>
                <a:gd name="T24" fmla="*/ 2 w 12"/>
                <a:gd name="T25" fmla="*/ 1 h 2"/>
                <a:gd name="T26" fmla="*/ 2 w 12"/>
                <a:gd name="T27" fmla="*/ 2 h 2"/>
                <a:gd name="T28" fmla="*/ 6 w 12"/>
                <a:gd name="T29" fmla="*/ 1 h 2"/>
                <a:gd name="T30" fmla="*/ 3 w 12"/>
                <a:gd name="T31" fmla="*/ 1 h 2"/>
                <a:gd name="T32" fmla="*/ 3 w 12"/>
                <a:gd name="T33" fmla="*/ 1 h 2"/>
                <a:gd name="T34" fmla="*/ 3 w 12"/>
                <a:gd name="T35" fmla="*/ 1 h 2"/>
                <a:gd name="T36" fmla="*/ 6 w 12"/>
                <a:gd name="T37" fmla="*/ 1 h 2"/>
                <a:gd name="T38" fmla="*/ 6 w 12"/>
                <a:gd name="T39" fmla="*/ 1 h 2"/>
                <a:gd name="T40" fmla="*/ 6 w 12"/>
                <a:gd name="T4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" h="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lose/>
                  <a:moveTo>
                    <a:pt x="6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4" name="Freeform 386"/>
            <p:cNvSpPr>
              <a:spLocks/>
            </p:cNvSpPr>
            <p:nvPr/>
          </p:nvSpPr>
          <p:spPr bwMode="auto">
            <a:xfrm>
              <a:off x="8823326" y="4649788"/>
              <a:ext cx="444500" cy="166688"/>
            </a:xfrm>
            <a:custGeom>
              <a:avLst/>
              <a:gdLst>
                <a:gd name="T0" fmla="*/ 15 w 16"/>
                <a:gd name="T1" fmla="*/ 2 h 6"/>
                <a:gd name="T2" fmla="*/ 11 w 16"/>
                <a:gd name="T3" fmla="*/ 2 h 6"/>
                <a:gd name="T4" fmla="*/ 11 w 16"/>
                <a:gd name="T5" fmla="*/ 2 h 6"/>
                <a:gd name="T6" fmla="*/ 10 w 16"/>
                <a:gd name="T7" fmla="*/ 2 h 6"/>
                <a:gd name="T8" fmla="*/ 5 w 16"/>
                <a:gd name="T9" fmla="*/ 2 h 6"/>
                <a:gd name="T10" fmla="*/ 5 w 16"/>
                <a:gd name="T11" fmla="*/ 2 h 6"/>
                <a:gd name="T12" fmla="*/ 5 w 16"/>
                <a:gd name="T13" fmla="*/ 2 h 6"/>
                <a:gd name="T14" fmla="*/ 1 w 16"/>
                <a:gd name="T15" fmla="*/ 2 h 6"/>
                <a:gd name="T16" fmla="*/ 1 w 16"/>
                <a:gd name="T17" fmla="*/ 0 h 6"/>
                <a:gd name="T18" fmla="*/ 0 w 16"/>
                <a:gd name="T19" fmla="*/ 0 h 6"/>
                <a:gd name="T20" fmla="*/ 0 w 16"/>
                <a:gd name="T21" fmla="*/ 3 h 6"/>
                <a:gd name="T22" fmla="*/ 5 w 16"/>
                <a:gd name="T23" fmla="*/ 3 h 6"/>
                <a:gd name="T24" fmla="*/ 5 w 16"/>
                <a:gd name="T25" fmla="*/ 3 h 6"/>
                <a:gd name="T26" fmla="*/ 5 w 16"/>
                <a:gd name="T27" fmla="*/ 3 h 6"/>
                <a:gd name="T28" fmla="*/ 8 w 16"/>
                <a:gd name="T29" fmla="*/ 3 h 6"/>
                <a:gd name="T30" fmla="*/ 8 w 16"/>
                <a:gd name="T31" fmla="*/ 6 h 6"/>
                <a:gd name="T32" fmla="*/ 8 w 16"/>
                <a:gd name="T33" fmla="*/ 6 h 6"/>
                <a:gd name="T34" fmla="*/ 8 w 16"/>
                <a:gd name="T35" fmla="*/ 3 h 6"/>
                <a:gd name="T36" fmla="*/ 10 w 16"/>
                <a:gd name="T37" fmla="*/ 3 h 6"/>
                <a:gd name="T38" fmla="*/ 11 w 16"/>
                <a:gd name="T39" fmla="*/ 3 h 6"/>
                <a:gd name="T40" fmla="*/ 11 w 16"/>
                <a:gd name="T41" fmla="*/ 3 h 6"/>
                <a:gd name="T42" fmla="*/ 16 w 16"/>
                <a:gd name="T43" fmla="*/ 3 h 6"/>
                <a:gd name="T44" fmla="*/ 16 w 16"/>
                <a:gd name="T45" fmla="*/ 0 h 6"/>
                <a:gd name="T46" fmla="*/ 15 w 16"/>
                <a:gd name="T47" fmla="*/ 0 h 6"/>
                <a:gd name="T48" fmla="*/ 15 w 16"/>
                <a:gd name="T4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6">
                  <a:moveTo>
                    <a:pt x="15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5" name="Freeform 387"/>
            <p:cNvSpPr>
              <a:spLocks/>
            </p:cNvSpPr>
            <p:nvPr/>
          </p:nvSpPr>
          <p:spPr bwMode="auto">
            <a:xfrm>
              <a:off x="8740776" y="4567238"/>
              <a:ext cx="222250" cy="55563"/>
            </a:xfrm>
            <a:custGeom>
              <a:avLst/>
              <a:gdLst>
                <a:gd name="T0" fmla="*/ 8 w 8"/>
                <a:gd name="T1" fmla="*/ 2 h 2"/>
                <a:gd name="T2" fmla="*/ 5 w 8"/>
                <a:gd name="T3" fmla="*/ 0 h 2"/>
                <a:gd name="T4" fmla="*/ 4 w 8"/>
                <a:gd name="T5" fmla="*/ 0 h 2"/>
                <a:gd name="T6" fmla="*/ 3 w 8"/>
                <a:gd name="T7" fmla="*/ 0 h 2"/>
                <a:gd name="T8" fmla="*/ 0 w 8"/>
                <a:gd name="T9" fmla="*/ 2 h 2"/>
                <a:gd name="T10" fmla="*/ 0 w 8"/>
                <a:gd name="T11" fmla="*/ 2 h 2"/>
                <a:gd name="T12" fmla="*/ 7 w 8"/>
                <a:gd name="T13" fmla="*/ 2 h 2"/>
                <a:gd name="T14" fmla="*/ 8 w 8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8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6" name="Freeform 388"/>
            <p:cNvSpPr>
              <a:spLocks/>
            </p:cNvSpPr>
            <p:nvPr/>
          </p:nvSpPr>
          <p:spPr bwMode="auto">
            <a:xfrm>
              <a:off x="8740776" y="4456113"/>
              <a:ext cx="222250" cy="111125"/>
            </a:xfrm>
            <a:custGeom>
              <a:avLst/>
              <a:gdLst>
                <a:gd name="T0" fmla="*/ 8 w 8"/>
                <a:gd name="T1" fmla="*/ 1 h 4"/>
                <a:gd name="T2" fmla="*/ 7 w 8"/>
                <a:gd name="T3" fmla="*/ 0 h 4"/>
                <a:gd name="T4" fmla="*/ 0 w 8"/>
                <a:gd name="T5" fmla="*/ 0 h 4"/>
                <a:gd name="T6" fmla="*/ 0 w 8"/>
                <a:gd name="T7" fmla="*/ 1 h 4"/>
                <a:gd name="T8" fmla="*/ 4 w 8"/>
                <a:gd name="T9" fmla="*/ 4 h 4"/>
                <a:gd name="T10" fmla="*/ 8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8" y="1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7" name="Freeform 389"/>
            <p:cNvSpPr>
              <a:spLocks/>
            </p:cNvSpPr>
            <p:nvPr/>
          </p:nvSpPr>
          <p:spPr bwMode="auto">
            <a:xfrm>
              <a:off x="8740776" y="4483100"/>
              <a:ext cx="82550" cy="139700"/>
            </a:xfrm>
            <a:custGeom>
              <a:avLst/>
              <a:gdLst>
                <a:gd name="T0" fmla="*/ 0 w 52"/>
                <a:gd name="T1" fmla="*/ 0 h 88"/>
                <a:gd name="T2" fmla="*/ 0 w 52"/>
                <a:gd name="T3" fmla="*/ 88 h 88"/>
                <a:gd name="T4" fmla="*/ 52 w 52"/>
                <a:gd name="T5" fmla="*/ 35 h 88"/>
                <a:gd name="T6" fmla="*/ 0 w 5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8">
                  <a:moveTo>
                    <a:pt x="0" y="0"/>
                  </a:moveTo>
                  <a:lnTo>
                    <a:pt x="0" y="88"/>
                  </a:lnTo>
                  <a:lnTo>
                    <a:pt x="52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8" name="Freeform 390"/>
            <p:cNvSpPr>
              <a:spLocks/>
            </p:cNvSpPr>
            <p:nvPr/>
          </p:nvSpPr>
          <p:spPr bwMode="auto">
            <a:xfrm>
              <a:off x="8878888" y="4483100"/>
              <a:ext cx="84138" cy="139700"/>
            </a:xfrm>
            <a:custGeom>
              <a:avLst/>
              <a:gdLst>
                <a:gd name="T0" fmla="*/ 53 w 53"/>
                <a:gd name="T1" fmla="*/ 88 h 88"/>
                <a:gd name="T2" fmla="*/ 53 w 53"/>
                <a:gd name="T3" fmla="*/ 0 h 88"/>
                <a:gd name="T4" fmla="*/ 0 w 53"/>
                <a:gd name="T5" fmla="*/ 35 h 88"/>
                <a:gd name="T6" fmla="*/ 53 w 53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8">
                  <a:moveTo>
                    <a:pt x="53" y="88"/>
                  </a:moveTo>
                  <a:lnTo>
                    <a:pt x="53" y="0"/>
                  </a:lnTo>
                  <a:lnTo>
                    <a:pt x="0" y="35"/>
                  </a:lnTo>
                  <a:lnTo>
                    <a:pt x="53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9128992" y="5919961"/>
            <a:ext cx="749301" cy="471489"/>
            <a:chOff x="8656638" y="5483225"/>
            <a:chExt cx="749301" cy="47148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0" name="Freeform 269"/>
            <p:cNvSpPr>
              <a:spLocks/>
            </p:cNvSpPr>
            <p:nvPr/>
          </p:nvSpPr>
          <p:spPr bwMode="auto">
            <a:xfrm>
              <a:off x="8767764" y="5705476"/>
              <a:ext cx="84138" cy="138113"/>
            </a:xfrm>
            <a:custGeom>
              <a:avLst/>
              <a:gdLst>
                <a:gd name="T0" fmla="*/ 3 w 3"/>
                <a:gd name="T1" fmla="*/ 0 h 5"/>
                <a:gd name="T2" fmla="*/ 0 w 3"/>
                <a:gd name="T3" fmla="*/ 3 h 5"/>
                <a:gd name="T4" fmla="*/ 0 w 3"/>
                <a:gd name="T5" fmla="*/ 5 h 5"/>
                <a:gd name="T6" fmla="*/ 3 w 3"/>
                <a:gd name="T7" fmla="*/ 3 h 5"/>
                <a:gd name="T8" fmla="*/ 3 w 3"/>
                <a:gd name="T9" fmla="*/ 3 h 5"/>
                <a:gd name="T10" fmla="*/ 3 w 3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1" name="Freeform 270"/>
            <p:cNvSpPr>
              <a:spLocks/>
            </p:cNvSpPr>
            <p:nvPr/>
          </p:nvSpPr>
          <p:spPr bwMode="auto">
            <a:xfrm>
              <a:off x="8796339" y="5788026"/>
              <a:ext cx="138113" cy="84138"/>
            </a:xfrm>
            <a:custGeom>
              <a:avLst/>
              <a:gdLst>
                <a:gd name="T0" fmla="*/ 5 w 5"/>
                <a:gd name="T1" fmla="*/ 0 h 3"/>
                <a:gd name="T2" fmla="*/ 2 w 5"/>
                <a:gd name="T3" fmla="*/ 0 h 3"/>
                <a:gd name="T4" fmla="*/ 0 w 5"/>
                <a:gd name="T5" fmla="*/ 2 h 3"/>
                <a:gd name="T6" fmla="*/ 2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4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2" name="Freeform 271"/>
            <p:cNvSpPr>
              <a:spLocks/>
            </p:cNvSpPr>
            <p:nvPr/>
          </p:nvSpPr>
          <p:spPr bwMode="auto">
            <a:xfrm>
              <a:off x="8851901" y="5705476"/>
              <a:ext cx="82550" cy="82550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1"/>
                    <a:pt x="2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3" name="Freeform 272"/>
            <p:cNvSpPr>
              <a:spLocks/>
            </p:cNvSpPr>
            <p:nvPr/>
          </p:nvSpPr>
          <p:spPr bwMode="auto">
            <a:xfrm>
              <a:off x="8963026" y="5816601"/>
              <a:ext cx="269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4" name="Freeform 273"/>
            <p:cNvSpPr>
              <a:spLocks/>
            </p:cNvSpPr>
            <p:nvPr/>
          </p:nvSpPr>
          <p:spPr bwMode="auto">
            <a:xfrm>
              <a:off x="8963026" y="5761038"/>
              <a:ext cx="109538" cy="26988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5" name="Freeform 274"/>
            <p:cNvSpPr>
              <a:spLocks/>
            </p:cNvSpPr>
            <p:nvPr/>
          </p:nvSpPr>
          <p:spPr bwMode="auto">
            <a:xfrm>
              <a:off x="8963026" y="5676901"/>
              <a:ext cx="138113" cy="28575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1 h 1"/>
                <a:gd name="T4" fmla="*/ 5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6" name="Freeform 275"/>
            <p:cNvSpPr>
              <a:spLocks noEditPoints="1"/>
            </p:cNvSpPr>
            <p:nvPr/>
          </p:nvSpPr>
          <p:spPr bwMode="auto">
            <a:xfrm>
              <a:off x="8685214" y="5565776"/>
              <a:ext cx="415925" cy="361950"/>
            </a:xfrm>
            <a:custGeom>
              <a:avLst/>
              <a:gdLst>
                <a:gd name="T0" fmla="*/ 10 w 15"/>
                <a:gd name="T1" fmla="*/ 13 h 13"/>
                <a:gd name="T2" fmla="*/ 10 w 15"/>
                <a:gd name="T3" fmla="*/ 13 h 13"/>
                <a:gd name="T4" fmla="*/ 10 w 15"/>
                <a:gd name="T5" fmla="*/ 13 h 13"/>
                <a:gd name="T6" fmla="*/ 10 w 15"/>
                <a:gd name="T7" fmla="*/ 13 h 13"/>
                <a:gd name="T8" fmla="*/ 10 w 15"/>
                <a:gd name="T9" fmla="*/ 12 h 13"/>
                <a:gd name="T10" fmla="*/ 1 w 15"/>
                <a:gd name="T11" fmla="*/ 12 h 13"/>
                <a:gd name="T12" fmla="*/ 1 w 15"/>
                <a:gd name="T13" fmla="*/ 3 h 13"/>
                <a:gd name="T14" fmla="*/ 15 w 15"/>
                <a:gd name="T15" fmla="*/ 3 h 13"/>
                <a:gd name="T16" fmla="*/ 15 w 15"/>
                <a:gd name="T17" fmla="*/ 3 h 13"/>
                <a:gd name="T18" fmla="*/ 15 w 15"/>
                <a:gd name="T19" fmla="*/ 3 h 13"/>
                <a:gd name="T20" fmla="*/ 15 w 15"/>
                <a:gd name="T21" fmla="*/ 2 h 13"/>
                <a:gd name="T22" fmla="*/ 14 w 15"/>
                <a:gd name="T23" fmla="*/ 2 h 13"/>
                <a:gd name="T24" fmla="*/ 14 w 15"/>
                <a:gd name="T25" fmla="*/ 1 h 13"/>
                <a:gd name="T26" fmla="*/ 15 w 15"/>
                <a:gd name="T27" fmla="*/ 1 h 13"/>
                <a:gd name="T28" fmla="*/ 15 w 15"/>
                <a:gd name="T29" fmla="*/ 0 h 13"/>
                <a:gd name="T30" fmla="*/ 0 w 15"/>
                <a:gd name="T31" fmla="*/ 0 h 13"/>
                <a:gd name="T32" fmla="*/ 0 w 15"/>
                <a:gd name="T33" fmla="*/ 1 h 13"/>
                <a:gd name="T34" fmla="*/ 0 w 15"/>
                <a:gd name="T35" fmla="*/ 13 h 13"/>
                <a:gd name="T36" fmla="*/ 0 w 15"/>
                <a:gd name="T37" fmla="*/ 13 h 13"/>
                <a:gd name="T38" fmla="*/ 10 w 15"/>
                <a:gd name="T39" fmla="*/ 13 h 13"/>
                <a:gd name="T40" fmla="*/ 10 w 15"/>
                <a:gd name="T41" fmla="*/ 13 h 13"/>
                <a:gd name="T42" fmla="*/ 6 w 15"/>
                <a:gd name="T43" fmla="*/ 1 h 13"/>
                <a:gd name="T44" fmla="*/ 13 w 15"/>
                <a:gd name="T45" fmla="*/ 1 h 13"/>
                <a:gd name="T46" fmla="*/ 13 w 15"/>
                <a:gd name="T47" fmla="*/ 2 h 13"/>
                <a:gd name="T48" fmla="*/ 6 w 15"/>
                <a:gd name="T49" fmla="*/ 2 h 13"/>
                <a:gd name="T50" fmla="*/ 6 w 15"/>
                <a:gd name="T51" fmla="*/ 1 h 13"/>
                <a:gd name="T52" fmla="*/ 5 w 15"/>
                <a:gd name="T53" fmla="*/ 1 h 13"/>
                <a:gd name="T54" fmla="*/ 6 w 15"/>
                <a:gd name="T55" fmla="*/ 2 h 13"/>
                <a:gd name="T56" fmla="*/ 5 w 15"/>
                <a:gd name="T57" fmla="*/ 2 h 13"/>
                <a:gd name="T58" fmla="*/ 5 w 15"/>
                <a:gd name="T59" fmla="*/ 2 h 13"/>
                <a:gd name="T60" fmla="*/ 5 w 15"/>
                <a:gd name="T61" fmla="*/ 1 h 13"/>
                <a:gd name="T62" fmla="*/ 4 w 15"/>
                <a:gd name="T63" fmla="*/ 1 h 13"/>
                <a:gd name="T64" fmla="*/ 4 w 15"/>
                <a:gd name="T65" fmla="*/ 2 h 13"/>
                <a:gd name="T66" fmla="*/ 4 w 15"/>
                <a:gd name="T67" fmla="*/ 2 h 13"/>
                <a:gd name="T68" fmla="*/ 3 w 15"/>
                <a:gd name="T69" fmla="*/ 2 h 13"/>
                <a:gd name="T70" fmla="*/ 4 w 15"/>
                <a:gd name="T71" fmla="*/ 1 h 13"/>
                <a:gd name="T72" fmla="*/ 2 w 15"/>
                <a:gd name="T73" fmla="*/ 1 h 13"/>
                <a:gd name="T74" fmla="*/ 2 w 15"/>
                <a:gd name="T75" fmla="*/ 2 h 13"/>
                <a:gd name="T76" fmla="*/ 2 w 15"/>
                <a:gd name="T77" fmla="*/ 2 h 13"/>
                <a:gd name="T78" fmla="*/ 1 w 15"/>
                <a:gd name="T79" fmla="*/ 2 h 13"/>
                <a:gd name="T80" fmla="*/ 2 w 15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" h="13">
                  <a:moveTo>
                    <a:pt x="10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lose/>
                  <a:moveTo>
                    <a:pt x="6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6" y="2"/>
                    <a:pt x="6" y="2"/>
                    <a:pt x="6" y="2"/>
                  </a:cubicBezTo>
                  <a:lnTo>
                    <a:pt x="6" y="1"/>
                  </a:lnTo>
                  <a:close/>
                  <a:moveTo>
                    <a:pt x="5" y="1"/>
                  </a:move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lose/>
                  <a:moveTo>
                    <a:pt x="4" y="1"/>
                  </a:move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7" name="Freeform 276"/>
            <p:cNvSpPr>
              <a:spLocks/>
            </p:cNvSpPr>
            <p:nvPr/>
          </p:nvSpPr>
          <p:spPr bwMode="auto">
            <a:xfrm>
              <a:off x="8963026" y="5843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8" name="Freeform 277"/>
            <p:cNvSpPr>
              <a:spLocks/>
            </p:cNvSpPr>
            <p:nvPr/>
          </p:nvSpPr>
          <p:spPr bwMode="auto">
            <a:xfrm>
              <a:off x="8963026" y="5732463"/>
              <a:ext cx="165100" cy="0"/>
            </a:xfrm>
            <a:custGeom>
              <a:avLst/>
              <a:gdLst>
                <a:gd name="T0" fmla="*/ 6 w 6"/>
                <a:gd name="T1" fmla="*/ 6 w 6"/>
                <a:gd name="T2" fmla="*/ 0 w 6"/>
                <a:gd name="T3" fmla="*/ 0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79" name="Freeform 278"/>
            <p:cNvSpPr>
              <a:spLocks noEditPoints="1"/>
            </p:cNvSpPr>
            <p:nvPr/>
          </p:nvSpPr>
          <p:spPr bwMode="auto">
            <a:xfrm>
              <a:off x="8963026" y="5483226"/>
              <a:ext cx="442913" cy="471488"/>
            </a:xfrm>
            <a:custGeom>
              <a:avLst/>
              <a:gdLst>
                <a:gd name="T0" fmla="*/ 16 w 16"/>
                <a:gd name="T1" fmla="*/ 16 h 17"/>
                <a:gd name="T2" fmla="*/ 15 w 16"/>
                <a:gd name="T3" fmla="*/ 13 h 17"/>
                <a:gd name="T4" fmla="*/ 10 w 16"/>
                <a:gd name="T5" fmla="*/ 10 h 17"/>
                <a:gd name="T6" fmla="*/ 10 w 16"/>
                <a:gd name="T7" fmla="*/ 9 h 17"/>
                <a:gd name="T8" fmla="*/ 11 w 16"/>
                <a:gd name="T9" fmla="*/ 6 h 17"/>
                <a:gd name="T10" fmla="*/ 11 w 16"/>
                <a:gd name="T11" fmla="*/ 4 h 17"/>
                <a:gd name="T12" fmla="*/ 11 w 16"/>
                <a:gd name="T13" fmla="*/ 3 h 17"/>
                <a:gd name="T14" fmla="*/ 9 w 16"/>
                <a:gd name="T15" fmla="*/ 1 h 17"/>
                <a:gd name="T16" fmla="*/ 5 w 16"/>
                <a:gd name="T17" fmla="*/ 5 h 17"/>
                <a:gd name="T18" fmla="*/ 5 w 16"/>
                <a:gd name="T19" fmla="*/ 6 h 17"/>
                <a:gd name="T20" fmla="*/ 6 w 16"/>
                <a:gd name="T21" fmla="*/ 9 h 17"/>
                <a:gd name="T22" fmla="*/ 6 w 16"/>
                <a:gd name="T23" fmla="*/ 10 h 17"/>
                <a:gd name="T24" fmla="*/ 0 w 16"/>
                <a:gd name="T25" fmla="*/ 16 h 17"/>
                <a:gd name="T26" fmla="*/ 0 w 16"/>
                <a:gd name="T27" fmla="*/ 16 h 17"/>
                <a:gd name="T28" fmla="*/ 16 w 16"/>
                <a:gd name="T29" fmla="*/ 16 h 17"/>
                <a:gd name="T30" fmla="*/ 10 w 16"/>
                <a:gd name="T31" fmla="*/ 3 h 17"/>
                <a:gd name="T32" fmla="*/ 10 w 16"/>
                <a:gd name="T33" fmla="*/ 3 h 17"/>
                <a:gd name="T34" fmla="*/ 9 w 16"/>
                <a:gd name="T35" fmla="*/ 15 h 17"/>
                <a:gd name="T36" fmla="*/ 9 w 16"/>
                <a:gd name="T37" fmla="*/ 12 h 17"/>
                <a:gd name="T38" fmla="*/ 8 w 16"/>
                <a:gd name="T39" fmla="*/ 11 h 17"/>
                <a:gd name="T40" fmla="*/ 8 w 16"/>
                <a:gd name="T41" fmla="*/ 12 h 17"/>
                <a:gd name="T42" fmla="*/ 7 w 16"/>
                <a:gd name="T43" fmla="*/ 15 h 17"/>
                <a:gd name="T44" fmla="*/ 6 w 16"/>
                <a:gd name="T45" fmla="*/ 11 h 17"/>
                <a:gd name="T46" fmla="*/ 7 w 16"/>
                <a:gd name="T47" fmla="*/ 10 h 17"/>
                <a:gd name="T48" fmla="*/ 7 w 16"/>
                <a:gd name="T49" fmla="*/ 9 h 17"/>
                <a:gd name="T50" fmla="*/ 6 w 16"/>
                <a:gd name="T51" fmla="*/ 6 h 17"/>
                <a:gd name="T52" fmla="*/ 5 w 16"/>
                <a:gd name="T53" fmla="*/ 6 h 17"/>
                <a:gd name="T54" fmla="*/ 5 w 16"/>
                <a:gd name="T55" fmla="*/ 5 h 17"/>
                <a:gd name="T56" fmla="*/ 6 w 16"/>
                <a:gd name="T57" fmla="*/ 5 h 17"/>
                <a:gd name="T58" fmla="*/ 6 w 16"/>
                <a:gd name="T59" fmla="*/ 4 h 17"/>
                <a:gd name="T60" fmla="*/ 6 w 16"/>
                <a:gd name="T61" fmla="*/ 4 h 17"/>
                <a:gd name="T62" fmla="*/ 7 w 16"/>
                <a:gd name="T63" fmla="*/ 4 h 17"/>
                <a:gd name="T64" fmla="*/ 6 w 16"/>
                <a:gd name="T65" fmla="*/ 3 h 17"/>
                <a:gd name="T66" fmla="*/ 6 w 16"/>
                <a:gd name="T67" fmla="*/ 3 h 17"/>
                <a:gd name="T68" fmla="*/ 7 w 16"/>
                <a:gd name="T69" fmla="*/ 4 h 17"/>
                <a:gd name="T70" fmla="*/ 7 w 16"/>
                <a:gd name="T71" fmla="*/ 4 h 17"/>
                <a:gd name="T72" fmla="*/ 6 w 16"/>
                <a:gd name="T73" fmla="*/ 3 h 17"/>
                <a:gd name="T74" fmla="*/ 6 w 16"/>
                <a:gd name="T75" fmla="*/ 3 h 17"/>
                <a:gd name="T76" fmla="*/ 7 w 16"/>
                <a:gd name="T77" fmla="*/ 3 h 17"/>
                <a:gd name="T78" fmla="*/ 7 w 16"/>
                <a:gd name="T79" fmla="*/ 4 h 17"/>
                <a:gd name="T80" fmla="*/ 8 w 16"/>
                <a:gd name="T81" fmla="*/ 4 h 17"/>
                <a:gd name="T82" fmla="*/ 8 w 16"/>
                <a:gd name="T83" fmla="*/ 4 h 17"/>
                <a:gd name="T84" fmla="*/ 8 w 16"/>
                <a:gd name="T85" fmla="*/ 4 h 17"/>
                <a:gd name="T86" fmla="*/ 11 w 16"/>
                <a:gd name="T87" fmla="*/ 5 h 17"/>
                <a:gd name="T88" fmla="*/ 11 w 16"/>
                <a:gd name="T89" fmla="*/ 5 h 17"/>
                <a:gd name="T90" fmla="*/ 11 w 16"/>
                <a:gd name="T91" fmla="*/ 6 h 17"/>
                <a:gd name="T92" fmla="*/ 11 w 16"/>
                <a:gd name="T93" fmla="*/ 7 h 17"/>
                <a:gd name="T94" fmla="*/ 10 w 16"/>
                <a:gd name="T95" fmla="*/ 7 h 17"/>
                <a:gd name="T96" fmla="*/ 10 w 16"/>
                <a:gd name="T97" fmla="*/ 9 h 17"/>
                <a:gd name="T98" fmla="*/ 10 w 16"/>
                <a:gd name="T99" fmla="*/ 11 h 17"/>
                <a:gd name="T100" fmla="*/ 10 w 16"/>
                <a:gd name="T10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" h="17"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4"/>
                    <a:pt x="15" y="13"/>
                  </a:cubicBezTo>
                  <a:cubicBezTo>
                    <a:pt x="15" y="12"/>
                    <a:pt x="14" y="11"/>
                    <a:pt x="12" y="11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2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0"/>
                    <a:pt x="6" y="1"/>
                    <a:pt x="6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2" y="11"/>
                    <a:pt x="1" y="13"/>
                  </a:cubicBezTo>
                  <a:cubicBezTo>
                    <a:pt x="0" y="14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4" y="17"/>
                    <a:pt x="8" y="17"/>
                  </a:cubicBezTo>
                  <a:cubicBezTo>
                    <a:pt x="13" y="17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1"/>
                    <a:pt x="8" y="11"/>
                  </a:cubicBezTo>
                  <a:cubicBezTo>
                    <a:pt x="8" y="11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8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4"/>
                    <a:pt x="7" y="3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2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49" name="Freeform 391"/>
            <p:cNvSpPr>
              <a:spLocks/>
            </p:cNvSpPr>
            <p:nvPr/>
          </p:nvSpPr>
          <p:spPr bwMode="auto">
            <a:xfrm>
              <a:off x="8740776" y="5676900"/>
              <a:ext cx="82550" cy="166688"/>
            </a:xfrm>
            <a:custGeom>
              <a:avLst/>
              <a:gdLst>
                <a:gd name="T0" fmla="*/ 3 w 3"/>
                <a:gd name="T1" fmla="*/ 0 h 6"/>
                <a:gd name="T2" fmla="*/ 0 w 3"/>
                <a:gd name="T3" fmla="*/ 3 h 6"/>
                <a:gd name="T4" fmla="*/ 1 w 3"/>
                <a:gd name="T5" fmla="*/ 6 h 6"/>
                <a:gd name="T6" fmla="*/ 3 w 3"/>
                <a:gd name="T7" fmla="*/ 3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0" name="Freeform 392"/>
            <p:cNvSpPr>
              <a:spLocks/>
            </p:cNvSpPr>
            <p:nvPr/>
          </p:nvSpPr>
          <p:spPr bwMode="auto">
            <a:xfrm>
              <a:off x="8796338" y="5788025"/>
              <a:ext cx="138113" cy="84138"/>
            </a:xfrm>
            <a:custGeom>
              <a:avLst/>
              <a:gdLst>
                <a:gd name="T0" fmla="*/ 5 w 5"/>
                <a:gd name="T1" fmla="*/ 0 h 3"/>
                <a:gd name="T2" fmla="*/ 2 w 5"/>
                <a:gd name="T3" fmla="*/ 0 h 3"/>
                <a:gd name="T4" fmla="*/ 0 w 5"/>
                <a:gd name="T5" fmla="*/ 2 h 3"/>
                <a:gd name="T6" fmla="*/ 2 w 5"/>
                <a:gd name="T7" fmla="*/ 3 h 3"/>
                <a:gd name="T8" fmla="*/ 5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3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1" name="Freeform 393"/>
            <p:cNvSpPr>
              <a:spLocks/>
            </p:cNvSpPr>
            <p:nvPr/>
          </p:nvSpPr>
          <p:spPr bwMode="auto">
            <a:xfrm>
              <a:off x="8851901" y="5676900"/>
              <a:ext cx="82550" cy="84138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2" name="Freeform 394"/>
            <p:cNvSpPr>
              <a:spLocks/>
            </p:cNvSpPr>
            <p:nvPr/>
          </p:nvSpPr>
          <p:spPr bwMode="auto">
            <a:xfrm>
              <a:off x="8963026" y="5816600"/>
              <a:ext cx="269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3" name="Freeform 395"/>
            <p:cNvSpPr>
              <a:spLocks/>
            </p:cNvSpPr>
            <p:nvPr/>
          </p:nvSpPr>
          <p:spPr bwMode="auto">
            <a:xfrm>
              <a:off x="8963026" y="5761038"/>
              <a:ext cx="109538" cy="26988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0 h 1"/>
                <a:gd name="T4" fmla="*/ 0 w 4"/>
                <a:gd name="T5" fmla="*/ 1 h 1"/>
                <a:gd name="T6" fmla="*/ 2 w 4"/>
                <a:gd name="T7" fmla="*/ 1 h 1"/>
                <a:gd name="T8" fmla="*/ 4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4" name="Freeform 396"/>
            <p:cNvSpPr>
              <a:spLocks/>
            </p:cNvSpPr>
            <p:nvPr/>
          </p:nvSpPr>
          <p:spPr bwMode="auto">
            <a:xfrm>
              <a:off x="8963026" y="5676900"/>
              <a:ext cx="138113" cy="28575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1 h 1"/>
                <a:gd name="T4" fmla="*/ 5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5" name="Freeform 397"/>
            <p:cNvSpPr>
              <a:spLocks noEditPoints="1"/>
            </p:cNvSpPr>
            <p:nvPr/>
          </p:nvSpPr>
          <p:spPr bwMode="auto">
            <a:xfrm>
              <a:off x="8656638" y="5565775"/>
              <a:ext cx="444500" cy="361950"/>
            </a:xfrm>
            <a:custGeom>
              <a:avLst/>
              <a:gdLst>
                <a:gd name="T0" fmla="*/ 11 w 16"/>
                <a:gd name="T1" fmla="*/ 13 h 13"/>
                <a:gd name="T2" fmla="*/ 11 w 16"/>
                <a:gd name="T3" fmla="*/ 13 h 13"/>
                <a:gd name="T4" fmla="*/ 10 w 16"/>
                <a:gd name="T5" fmla="*/ 13 h 13"/>
                <a:gd name="T6" fmla="*/ 10 w 16"/>
                <a:gd name="T7" fmla="*/ 13 h 13"/>
                <a:gd name="T8" fmla="*/ 10 w 16"/>
                <a:gd name="T9" fmla="*/ 12 h 13"/>
                <a:gd name="T10" fmla="*/ 2 w 16"/>
                <a:gd name="T11" fmla="*/ 12 h 13"/>
                <a:gd name="T12" fmla="*/ 2 w 16"/>
                <a:gd name="T13" fmla="*/ 3 h 13"/>
                <a:gd name="T14" fmla="*/ 15 w 16"/>
                <a:gd name="T15" fmla="*/ 3 h 13"/>
                <a:gd name="T16" fmla="*/ 15 w 16"/>
                <a:gd name="T17" fmla="*/ 3 h 13"/>
                <a:gd name="T18" fmla="*/ 15 w 16"/>
                <a:gd name="T19" fmla="*/ 3 h 13"/>
                <a:gd name="T20" fmla="*/ 15 w 16"/>
                <a:gd name="T21" fmla="*/ 2 h 13"/>
                <a:gd name="T22" fmla="*/ 15 w 16"/>
                <a:gd name="T23" fmla="*/ 2 h 13"/>
                <a:gd name="T24" fmla="*/ 15 w 16"/>
                <a:gd name="T25" fmla="*/ 1 h 13"/>
                <a:gd name="T26" fmla="*/ 16 w 16"/>
                <a:gd name="T27" fmla="*/ 1 h 13"/>
                <a:gd name="T28" fmla="*/ 15 w 16"/>
                <a:gd name="T29" fmla="*/ 0 h 13"/>
                <a:gd name="T30" fmla="*/ 1 w 16"/>
                <a:gd name="T31" fmla="*/ 0 h 13"/>
                <a:gd name="T32" fmla="*/ 0 w 16"/>
                <a:gd name="T33" fmla="*/ 1 h 13"/>
                <a:gd name="T34" fmla="*/ 0 w 16"/>
                <a:gd name="T35" fmla="*/ 13 h 13"/>
                <a:gd name="T36" fmla="*/ 1 w 16"/>
                <a:gd name="T37" fmla="*/ 13 h 13"/>
                <a:gd name="T38" fmla="*/ 11 w 16"/>
                <a:gd name="T39" fmla="*/ 13 h 13"/>
                <a:gd name="T40" fmla="*/ 11 w 16"/>
                <a:gd name="T41" fmla="*/ 13 h 13"/>
                <a:gd name="T42" fmla="*/ 7 w 16"/>
                <a:gd name="T43" fmla="*/ 1 h 13"/>
                <a:gd name="T44" fmla="*/ 14 w 16"/>
                <a:gd name="T45" fmla="*/ 1 h 13"/>
                <a:gd name="T46" fmla="*/ 14 w 16"/>
                <a:gd name="T47" fmla="*/ 2 h 13"/>
                <a:gd name="T48" fmla="*/ 7 w 16"/>
                <a:gd name="T49" fmla="*/ 2 h 13"/>
                <a:gd name="T50" fmla="*/ 7 w 16"/>
                <a:gd name="T51" fmla="*/ 1 h 13"/>
                <a:gd name="T52" fmla="*/ 6 w 16"/>
                <a:gd name="T53" fmla="*/ 1 h 13"/>
                <a:gd name="T54" fmla="*/ 7 w 16"/>
                <a:gd name="T55" fmla="*/ 2 h 13"/>
                <a:gd name="T56" fmla="*/ 6 w 16"/>
                <a:gd name="T57" fmla="*/ 2 h 13"/>
                <a:gd name="T58" fmla="*/ 6 w 16"/>
                <a:gd name="T59" fmla="*/ 2 h 13"/>
                <a:gd name="T60" fmla="*/ 6 w 16"/>
                <a:gd name="T61" fmla="*/ 1 h 13"/>
                <a:gd name="T62" fmla="*/ 4 w 16"/>
                <a:gd name="T63" fmla="*/ 1 h 13"/>
                <a:gd name="T64" fmla="*/ 5 w 16"/>
                <a:gd name="T65" fmla="*/ 2 h 13"/>
                <a:gd name="T66" fmla="*/ 4 w 16"/>
                <a:gd name="T67" fmla="*/ 2 h 13"/>
                <a:gd name="T68" fmla="*/ 4 w 16"/>
                <a:gd name="T69" fmla="*/ 2 h 13"/>
                <a:gd name="T70" fmla="*/ 4 w 16"/>
                <a:gd name="T71" fmla="*/ 1 h 13"/>
                <a:gd name="T72" fmla="*/ 3 w 16"/>
                <a:gd name="T73" fmla="*/ 1 h 13"/>
                <a:gd name="T74" fmla="*/ 3 w 16"/>
                <a:gd name="T75" fmla="*/ 2 h 13"/>
                <a:gd name="T76" fmla="*/ 3 w 16"/>
                <a:gd name="T77" fmla="*/ 2 h 13"/>
                <a:gd name="T78" fmla="*/ 2 w 16"/>
                <a:gd name="T79" fmla="*/ 2 h 13"/>
                <a:gd name="T80" fmla="*/ 3 w 16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" h="13">
                  <a:moveTo>
                    <a:pt x="11" y="13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2"/>
                    <a:pt x="1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lose/>
                  <a:moveTo>
                    <a:pt x="7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7" y="1"/>
                  </a:lnTo>
                  <a:close/>
                  <a:moveTo>
                    <a:pt x="6" y="1"/>
                  </a:move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lose/>
                  <a:moveTo>
                    <a:pt x="4" y="1"/>
                  </a:move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lose/>
                  <a:moveTo>
                    <a:pt x="3" y="1"/>
                  </a:move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6" name="Freeform 398"/>
            <p:cNvSpPr>
              <a:spLocks/>
            </p:cNvSpPr>
            <p:nvPr/>
          </p:nvSpPr>
          <p:spPr bwMode="auto">
            <a:xfrm>
              <a:off x="8963026" y="58435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7" name="Freeform 399"/>
            <p:cNvSpPr>
              <a:spLocks/>
            </p:cNvSpPr>
            <p:nvPr/>
          </p:nvSpPr>
          <p:spPr bwMode="auto">
            <a:xfrm>
              <a:off x="8963026" y="5732463"/>
              <a:ext cx="165100" cy="0"/>
            </a:xfrm>
            <a:custGeom>
              <a:avLst/>
              <a:gdLst>
                <a:gd name="T0" fmla="*/ 6 w 6"/>
                <a:gd name="T1" fmla="*/ 6 w 6"/>
                <a:gd name="T2" fmla="*/ 0 w 6"/>
                <a:gd name="T3" fmla="*/ 0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8" name="Freeform 400"/>
            <p:cNvSpPr>
              <a:spLocks noEditPoints="1"/>
            </p:cNvSpPr>
            <p:nvPr/>
          </p:nvSpPr>
          <p:spPr bwMode="auto">
            <a:xfrm>
              <a:off x="8963026" y="5483225"/>
              <a:ext cx="442913" cy="471488"/>
            </a:xfrm>
            <a:custGeom>
              <a:avLst/>
              <a:gdLst>
                <a:gd name="T0" fmla="*/ 16 w 16"/>
                <a:gd name="T1" fmla="*/ 16 h 17"/>
                <a:gd name="T2" fmla="*/ 15 w 16"/>
                <a:gd name="T3" fmla="*/ 12 h 17"/>
                <a:gd name="T4" fmla="*/ 10 w 16"/>
                <a:gd name="T5" fmla="*/ 10 h 17"/>
                <a:gd name="T6" fmla="*/ 10 w 16"/>
                <a:gd name="T7" fmla="*/ 9 h 17"/>
                <a:gd name="T8" fmla="*/ 11 w 16"/>
                <a:gd name="T9" fmla="*/ 6 h 17"/>
                <a:gd name="T10" fmla="*/ 11 w 16"/>
                <a:gd name="T11" fmla="*/ 4 h 17"/>
                <a:gd name="T12" fmla="*/ 11 w 16"/>
                <a:gd name="T13" fmla="*/ 3 h 17"/>
                <a:gd name="T14" fmla="*/ 9 w 16"/>
                <a:gd name="T15" fmla="*/ 0 h 17"/>
                <a:gd name="T16" fmla="*/ 5 w 16"/>
                <a:gd name="T17" fmla="*/ 5 h 17"/>
                <a:gd name="T18" fmla="*/ 5 w 16"/>
                <a:gd name="T19" fmla="*/ 6 h 17"/>
                <a:gd name="T20" fmla="*/ 6 w 16"/>
                <a:gd name="T21" fmla="*/ 9 h 17"/>
                <a:gd name="T22" fmla="*/ 6 w 16"/>
                <a:gd name="T23" fmla="*/ 10 h 17"/>
                <a:gd name="T24" fmla="*/ 0 w 16"/>
                <a:gd name="T25" fmla="*/ 16 h 17"/>
                <a:gd name="T26" fmla="*/ 0 w 16"/>
                <a:gd name="T27" fmla="*/ 16 h 17"/>
                <a:gd name="T28" fmla="*/ 16 w 16"/>
                <a:gd name="T29" fmla="*/ 16 h 17"/>
                <a:gd name="T30" fmla="*/ 10 w 16"/>
                <a:gd name="T31" fmla="*/ 3 h 17"/>
                <a:gd name="T32" fmla="*/ 10 w 16"/>
                <a:gd name="T33" fmla="*/ 3 h 17"/>
                <a:gd name="T34" fmla="*/ 9 w 16"/>
                <a:gd name="T35" fmla="*/ 15 h 17"/>
                <a:gd name="T36" fmla="*/ 9 w 16"/>
                <a:gd name="T37" fmla="*/ 12 h 17"/>
                <a:gd name="T38" fmla="*/ 9 w 16"/>
                <a:gd name="T39" fmla="*/ 12 h 17"/>
                <a:gd name="T40" fmla="*/ 7 w 16"/>
                <a:gd name="T41" fmla="*/ 12 h 17"/>
                <a:gd name="T42" fmla="*/ 8 w 16"/>
                <a:gd name="T43" fmla="*/ 12 h 17"/>
                <a:gd name="T44" fmla="*/ 7 w 16"/>
                <a:gd name="T45" fmla="*/ 15 h 17"/>
                <a:gd name="T46" fmla="*/ 6 w 16"/>
                <a:gd name="T47" fmla="*/ 10 h 17"/>
                <a:gd name="T48" fmla="*/ 7 w 16"/>
                <a:gd name="T49" fmla="*/ 8 h 17"/>
                <a:gd name="T50" fmla="*/ 6 w 16"/>
                <a:gd name="T51" fmla="*/ 7 h 17"/>
                <a:gd name="T52" fmla="*/ 5 w 16"/>
                <a:gd name="T53" fmla="*/ 6 h 17"/>
                <a:gd name="T54" fmla="*/ 5 w 16"/>
                <a:gd name="T55" fmla="*/ 6 h 17"/>
                <a:gd name="T56" fmla="*/ 5 w 16"/>
                <a:gd name="T57" fmla="*/ 5 h 17"/>
                <a:gd name="T58" fmla="*/ 6 w 16"/>
                <a:gd name="T59" fmla="*/ 4 h 17"/>
                <a:gd name="T60" fmla="*/ 6 w 16"/>
                <a:gd name="T61" fmla="*/ 3 h 17"/>
                <a:gd name="T62" fmla="*/ 6 w 16"/>
                <a:gd name="T63" fmla="*/ 4 h 17"/>
                <a:gd name="T64" fmla="*/ 6 w 16"/>
                <a:gd name="T65" fmla="*/ 4 h 17"/>
                <a:gd name="T66" fmla="*/ 6 w 16"/>
                <a:gd name="T67" fmla="*/ 3 h 17"/>
                <a:gd name="T68" fmla="*/ 7 w 16"/>
                <a:gd name="T69" fmla="*/ 4 h 17"/>
                <a:gd name="T70" fmla="*/ 7 w 16"/>
                <a:gd name="T71" fmla="*/ 4 h 17"/>
                <a:gd name="T72" fmla="*/ 6 w 16"/>
                <a:gd name="T73" fmla="*/ 3 h 17"/>
                <a:gd name="T74" fmla="*/ 6 w 16"/>
                <a:gd name="T75" fmla="*/ 3 h 17"/>
                <a:gd name="T76" fmla="*/ 6 w 16"/>
                <a:gd name="T77" fmla="*/ 3 h 17"/>
                <a:gd name="T78" fmla="*/ 7 w 16"/>
                <a:gd name="T79" fmla="*/ 3 h 17"/>
                <a:gd name="T80" fmla="*/ 8 w 16"/>
                <a:gd name="T81" fmla="*/ 4 h 17"/>
                <a:gd name="T82" fmla="*/ 8 w 16"/>
                <a:gd name="T83" fmla="*/ 4 h 17"/>
                <a:gd name="T84" fmla="*/ 7 w 16"/>
                <a:gd name="T85" fmla="*/ 3 h 17"/>
                <a:gd name="T86" fmla="*/ 10 w 16"/>
                <a:gd name="T87" fmla="*/ 3 h 17"/>
                <a:gd name="T88" fmla="*/ 10 w 16"/>
                <a:gd name="T89" fmla="*/ 5 h 17"/>
                <a:gd name="T90" fmla="*/ 11 w 16"/>
                <a:gd name="T91" fmla="*/ 5 h 17"/>
                <a:gd name="T92" fmla="*/ 11 w 16"/>
                <a:gd name="T93" fmla="*/ 6 h 17"/>
                <a:gd name="T94" fmla="*/ 10 w 16"/>
                <a:gd name="T95" fmla="*/ 6 h 17"/>
                <a:gd name="T96" fmla="*/ 10 w 16"/>
                <a:gd name="T97" fmla="*/ 8 h 17"/>
                <a:gd name="T98" fmla="*/ 9 w 16"/>
                <a:gd name="T99" fmla="*/ 9 h 17"/>
                <a:gd name="T100" fmla="*/ 10 w 16"/>
                <a:gd name="T101" fmla="*/ 10 h 17"/>
                <a:gd name="T102" fmla="*/ 9 w 16"/>
                <a:gd name="T10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" h="17"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4"/>
                    <a:pt x="15" y="12"/>
                  </a:cubicBezTo>
                  <a:cubicBezTo>
                    <a:pt x="14" y="12"/>
                    <a:pt x="13" y="11"/>
                    <a:pt x="12" y="11"/>
                  </a:cubicBezTo>
                  <a:cubicBezTo>
                    <a:pt x="12" y="11"/>
                    <a:pt x="11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6"/>
                    <a:pt x="11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8" y="0"/>
                    <a:pt x="6" y="0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6" y="8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2" y="11"/>
                    <a:pt x="1" y="12"/>
                  </a:cubicBezTo>
                  <a:cubicBezTo>
                    <a:pt x="0" y="14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4" y="17"/>
                    <a:pt x="8" y="17"/>
                  </a:cubicBezTo>
                  <a:cubicBezTo>
                    <a:pt x="12" y="17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lose/>
                  <a:moveTo>
                    <a:pt x="9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2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2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4" name="组合 673"/>
          <p:cNvGrpSpPr/>
          <p:nvPr/>
        </p:nvGrpSpPr>
        <p:grpSpPr>
          <a:xfrm>
            <a:off x="8304491" y="5850111"/>
            <a:ext cx="360364" cy="611188"/>
            <a:chOff x="7853363" y="5427663"/>
            <a:chExt cx="360364" cy="611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0" name="Freeform 279"/>
            <p:cNvSpPr>
              <a:spLocks/>
            </p:cNvSpPr>
            <p:nvPr/>
          </p:nvSpPr>
          <p:spPr bwMode="auto">
            <a:xfrm>
              <a:off x="7880351" y="5427663"/>
              <a:ext cx="333375" cy="55563"/>
            </a:xfrm>
            <a:custGeom>
              <a:avLst/>
              <a:gdLst>
                <a:gd name="T0" fmla="*/ 175 w 210"/>
                <a:gd name="T1" fmla="*/ 0 h 35"/>
                <a:gd name="T2" fmla="*/ 35 w 210"/>
                <a:gd name="T3" fmla="*/ 0 h 35"/>
                <a:gd name="T4" fmla="*/ 0 w 210"/>
                <a:gd name="T5" fmla="*/ 35 h 35"/>
                <a:gd name="T6" fmla="*/ 210 w 210"/>
                <a:gd name="T7" fmla="*/ 35 h 35"/>
                <a:gd name="T8" fmla="*/ 175 w 21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5">
                  <a:moveTo>
                    <a:pt x="175" y="0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210" y="35"/>
                  </a:lnTo>
                  <a:lnTo>
                    <a:pt x="1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1" name="Freeform 280"/>
            <p:cNvSpPr>
              <a:spLocks noEditPoints="1"/>
            </p:cNvSpPr>
            <p:nvPr/>
          </p:nvSpPr>
          <p:spPr bwMode="auto">
            <a:xfrm>
              <a:off x="7853364" y="5510213"/>
              <a:ext cx="360363" cy="84138"/>
            </a:xfrm>
            <a:custGeom>
              <a:avLst/>
              <a:gdLst>
                <a:gd name="T0" fmla="*/ 13 w 13"/>
                <a:gd name="T1" fmla="*/ 0 h 3"/>
                <a:gd name="T2" fmla="*/ 1 w 13"/>
                <a:gd name="T3" fmla="*/ 0 h 3"/>
                <a:gd name="T4" fmla="*/ 0 w 13"/>
                <a:gd name="T5" fmla="*/ 0 h 3"/>
                <a:gd name="T6" fmla="*/ 0 w 13"/>
                <a:gd name="T7" fmla="*/ 2 h 3"/>
                <a:gd name="T8" fmla="*/ 1 w 13"/>
                <a:gd name="T9" fmla="*/ 3 h 3"/>
                <a:gd name="T10" fmla="*/ 13 w 13"/>
                <a:gd name="T11" fmla="*/ 3 h 3"/>
                <a:gd name="T12" fmla="*/ 13 w 13"/>
                <a:gd name="T13" fmla="*/ 2 h 3"/>
                <a:gd name="T14" fmla="*/ 13 w 13"/>
                <a:gd name="T15" fmla="*/ 0 h 3"/>
                <a:gd name="T16" fmla="*/ 13 w 13"/>
                <a:gd name="T17" fmla="*/ 0 h 3"/>
                <a:gd name="T18" fmla="*/ 2 w 13"/>
                <a:gd name="T19" fmla="*/ 2 h 3"/>
                <a:gd name="T20" fmla="*/ 2 w 13"/>
                <a:gd name="T21" fmla="*/ 1 h 3"/>
                <a:gd name="T22" fmla="*/ 2 w 13"/>
                <a:gd name="T23" fmla="*/ 1 h 3"/>
                <a:gd name="T24" fmla="*/ 3 w 13"/>
                <a:gd name="T25" fmla="*/ 1 h 3"/>
                <a:gd name="T26" fmla="*/ 2 w 13"/>
                <a:gd name="T27" fmla="*/ 2 h 3"/>
                <a:gd name="T28" fmla="*/ 7 w 13"/>
                <a:gd name="T29" fmla="*/ 2 h 3"/>
                <a:gd name="T30" fmla="*/ 4 w 13"/>
                <a:gd name="T31" fmla="*/ 2 h 3"/>
                <a:gd name="T32" fmla="*/ 3 w 13"/>
                <a:gd name="T33" fmla="*/ 1 h 3"/>
                <a:gd name="T34" fmla="*/ 4 w 13"/>
                <a:gd name="T35" fmla="*/ 1 h 3"/>
                <a:gd name="T36" fmla="*/ 7 w 13"/>
                <a:gd name="T37" fmla="*/ 1 h 3"/>
                <a:gd name="T38" fmla="*/ 7 w 13"/>
                <a:gd name="T39" fmla="*/ 1 h 3"/>
                <a:gd name="T40" fmla="*/ 7 w 13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2" name="Freeform 281"/>
            <p:cNvSpPr>
              <a:spLocks noEditPoints="1"/>
            </p:cNvSpPr>
            <p:nvPr/>
          </p:nvSpPr>
          <p:spPr bwMode="auto">
            <a:xfrm>
              <a:off x="7853364" y="5594351"/>
              <a:ext cx="360363" cy="82550"/>
            </a:xfrm>
            <a:custGeom>
              <a:avLst/>
              <a:gdLst>
                <a:gd name="T0" fmla="*/ 13 w 13"/>
                <a:gd name="T1" fmla="*/ 1 h 3"/>
                <a:gd name="T2" fmla="*/ 1 w 13"/>
                <a:gd name="T3" fmla="*/ 1 h 3"/>
                <a:gd name="T4" fmla="*/ 0 w 13"/>
                <a:gd name="T5" fmla="*/ 1 h 3"/>
                <a:gd name="T6" fmla="*/ 0 w 13"/>
                <a:gd name="T7" fmla="*/ 2 h 3"/>
                <a:gd name="T8" fmla="*/ 1 w 13"/>
                <a:gd name="T9" fmla="*/ 3 h 3"/>
                <a:gd name="T10" fmla="*/ 13 w 13"/>
                <a:gd name="T11" fmla="*/ 3 h 3"/>
                <a:gd name="T12" fmla="*/ 13 w 13"/>
                <a:gd name="T13" fmla="*/ 2 h 3"/>
                <a:gd name="T14" fmla="*/ 13 w 13"/>
                <a:gd name="T15" fmla="*/ 1 h 3"/>
                <a:gd name="T16" fmla="*/ 13 w 13"/>
                <a:gd name="T17" fmla="*/ 1 h 3"/>
                <a:gd name="T18" fmla="*/ 2 w 13"/>
                <a:gd name="T19" fmla="*/ 2 h 3"/>
                <a:gd name="T20" fmla="*/ 2 w 13"/>
                <a:gd name="T21" fmla="*/ 2 h 3"/>
                <a:gd name="T22" fmla="*/ 2 w 13"/>
                <a:gd name="T23" fmla="*/ 2 h 3"/>
                <a:gd name="T24" fmla="*/ 3 w 13"/>
                <a:gd name="T25" fmla="*/ 2 h 3"/>
                <a:gd name="T26" fmla="*/ 2 w 13"/>
                <a:gd name="T27" fmla="*/ 2 h 3"/>
                <a:gd name="T28" fmla="*/ 7 w 13"/>
                <a:gd name="T29" fmla="*/ 2 h 3"/>
                <a:gd name="T30" fmla="*/ 4 w 13"/>
                <a:gd name="T31" fmla="*/ 2 h 3"/>
                <a:gd name="T32" fmla="*/ 3 w 13"/>
                <a:gd name="T33" fmla="*/ 2 h 3"/>
                <a:gd name="T34" fmla="*/ 4 w 13"/>
                <a:gd name="T35" fmla="*/ 2 h 3"/>
                <a:gd name="T36" fmla="*/ 7 w 13"/>
                <a:gd name="T37" fmla="*/ 2 h 3"/>
                <a:gd name="T38" fmla="*/ 7 w 13"/>
                <a:gd name="T39" fmla="*/ 2 h 3"/>
                <a:gd name="T40" fmla="*/ 7 w 13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">
                  <a:moveTo>
                    <a:pt x="1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3" name="Freeform 282"/>
            <p:cNvSpPr>
              <a:spLocks noEditPoints="1"/>
            </p:cNvSpPr>
            <p:nvPr/>
          </p:nvSpPr>
          <p:spPr bwMode="auto">
            <a:xfrm>
              <a:off x="7853364" y="5788026"/>
              <a:ext cx="360363" cy="250825"/>
            </a:xfrm>
            <a:custGeom>
              <a:avLst/>
              <a:gdLst>
                <a:gd name="T0" fmla="*/ 7 w 13"/>
                <a:gd name="T1" fmla="*/ 2 h 9"/>
                <a:gd name="T2" fmla="*/ 7 w 13"/>
                <a:gd name="T3" fmla="*/ 0 h 9"/>
                <a:gd name="T4" fmla="*/ 6 w 13"/>
                <a:gd name="T5" fmla="*/ 0 h 9"/>
                <a:gd name="T6" fmla="*/ 1 w 13"/>
                <a:gd name="T7" fmla="*/ 2 h 9"/>
                <a:gd name="T8" fmla="*/ 0 w 13"/>
                <a:gd name="T9" fmla="*/ 7 h 9"/>
                <a:gd name="T10" fmla="*/ 12 w 13"/>
                <a:gd name="T11" fmla="*/ 9 h 9"/>
                <a:gd name="T12" fmla="*/ 13 w 13"/>
                <a:gd name="T13" fmla="*/ 3 h 9"/>
                <a:gd name="T14" fmla="*/ 9 w 13"/>
                <a:gd name="T15" fmla="*/ 3 h 9"/>
                <a:gd name="T16" fmla="*/ 10 w 13"/>
                <a:gd name="T17" fmla="*/ 4 h 9"/>
                <a:gd name="T18" fmla="*/ 9 w 13"/>
                <a:gd name="T19" fmla="*/ 3 h 9"/>
                <a:gd name="T20" fmla="*/ 11 w 13"/>
                <a:gd name="T21" fmla="*/ 6 h 9"/>
                <a:gd name="T22" fmla="*/ 10 w 13"/>
                <a:gd name="T23" fmla="*/ 5 h 9"/>
                <a:gd name="T24" fmla="*/ 8 w 13"/>
                <a:gd name="T25" fmla="*/ 3 h 9"/>
                <a:gd name="T26" fmla="*/ 9 w 13"/>
                <a:gd name="T27" fmla="*/ 4 h 9"/>
                <a:gd name="T28" fmla="*/ 8 w 13"/>
                <a:gd name="T29" fmla="*/ 3 h 9"/>
                <a:gd name="T30" fmla="*/ 9 w 13"/>
                <a:gd name="T31" fmla="*/ 6 h 9"/>
                <a:gd name="T32" fmla="*/ 8 w 13"/>
                <a:gd name="T33" fmla="*/ 5 h 9"/>
                <a:gd name="T34" fmla="*/ 6 w 13"/>
                <a:gd name="T35" fmla="*/ 3 h 9"/>
                <a:gd name="T36" fmla="*/ 7 w 13"/>
                <a:gd name="T37" fmla="*/ 4 h 9"/>
                <a:gd name="T38" fmla="*/ 6 w 13"/>
                <a:gd name="T39" fmla="*/ 3 h 9"/>
                <a:gd name="T40" fmla="*/ 8 w 13"/>
                <a:gd name="T41" fmla="*/ 6 h 9"/>
                <a:gd name="T42" fmla="*/ 7 w 13"/>
                <a:gd name="T43" fmla="*/ 5 h 9"/>
                <a:gd name="T44" fmla="*/ 6 w 13"/>
                <a:gd name="T45" fmla="*/ 5 h 9"/>
                <a:gd name="T46" fmla="*/ 5 w 13"/>
                <a:gd name="T47" fmla="*/ 6 h 9"/>
                <a:gd name="T48" fmla="*/ 6 w 13"/>
                <a:gd name="T49" fmla="*/ 5 h 9"/>
                <a:gd name="T50" fmla="*/ 6 w 13"/>
                <a:gd name="T51" fmla="*/ 3 h 9"/>
                <a:gd name="T52" fmla="*/ 5 w 13"/>
                <a:gd name="T53" fmla="*/ 4 h 9"/>
                <a:gd name="T54" fmla="*/ 1 w 13"/>
                <a:gd name="T55" fmla="*/ 3 h 9"/>
                <a:gd name="T56" fmla="*/ 2 w 13"/>
                <a:gd name="T57" fmla="*/ 4 h 9"/>
                <a:gd name="T58" fmla="*/ 1 w 13"/>
                <a:gd name="T59" fmla="*/ 3 h 9"/>
                <a:gd name="T60" fmla="*/ 1 w 13"/>
                <a:gd name="T61" fmla="*/ 7 h 9"/>
                <a:gd name="T62" fmla="*/ 2 w 13"/>
                <a:gd name="T63" fmla="*/ 6 h 9"/>
                <a:gd name="T64" fmla="*/ 3 w 13"/>
                <a:gd name="T65" fmla="*/ 6 h 9"/>
                <a:gd name="T66" fmla="*/ 2 w 13"/>
                <a:gd name="T67" fmla="*/ 5 h 9"/>
                <a:gd name="T68" fmla="*/ 3 w 13"/>
                <a:gd name="T69" fmla="*/ 6 h 9"/>
                <a:gd name="T70" fmla="*/ 4 w 13"/>
                <a:gd name="T71" fmla="*/ 3 h 9"/>
                <a:gd name="T72" fmla="*/ 3 w 13"/>
                <a:gd name="T73" fmla="*/ 4 h 9"/>
                <a:gd name="T74" fmla="*/ 5 w 13"/>
                <a:gd name="T75" fmla="*/ 5 h 9"/>
                <a:gd name="T76" fmla="*/ 4 w 13"/>
                <a:gd name="T77" fmla="*/ 6 h 9"/>
                <a:gd name="T78" fmla="*/ 5 w 13"/>
                <a:gd name="T79" fmla="*/ 5 h 9"/>
                <a:gd name="T80" fmla="*/ 3 w 13"/>
                <a:gd name="T81" fmla="*/ 7 h 9"/>
                <a:gd name="T82" fmla="*/ 10 w 13"/>
                <a:gd name="T83" fmla="*/ 7 h 9"/>
                <a:gd name="T84" fmla="*/ 11 w 13"/>
                <a:gd name="T85" fmla="*/ 7 h 9"/>
                <a:gd name="T86" fmla="*/ 12 w 13"/>
                <a:gd name="T87" fmla="*/ 6 h 9"/>
                <a:gd name="T88" fmla="*/ 12 w 13"/>
                <a:gd name="T89" fmla="*/ 4 h 9"/>
                <a:gd name="T90" fmla="*/ 11 w 13"/>
                <a:gd name="T91" fmla="*/ 3 h 9"/>
                <a:gd name="T92" fmla="*/ 12 w 13"/>
                <a:gd name="T9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" h="9">
                  <a:moveTo>
                    <a:pt x="12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lose/>
                  <a:moveTo>
                    <a:pt x="9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lnTo>
                    <a:pt x="9" y="3"/>
                  </a:lnTo>
                  <a:close/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1" y="5"/>
                  </a:lnTo>
                  <a:close/>
                  <a:moveTo>
                    <a:pt x="8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3"/>
                  </a:lnTo>
                  <a:close/>
                  <a:moveTo>
                    <a:pt x="9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9" y="5"/>
                  </a:lnTo>
                  <a:close/>
                  <a:moveTo>
                    <a:pt x="6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6" y="3"/>
                  </a:ln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8" y="5"/>
                  </a:lnTo>
                  <a:close/>
                  <a:moveTo>
                    <a:pt x="6" y="5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6" y="5"/>
                  </a:lnTo>
                  <a:close/>
                  <a:moveTo>
                    <a:pt x="5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3"/>
                  </a:lnTo>
                  <a:close/>
                  <a:moveTo>
                    <a:pt x="1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3"/>
                  </a:ln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2" y="7"/>
                  </a:lnTo>
                  <a:close/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3" y="6"/>
                  </a:ln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3" y="3"/>
                  </a:lnTo>
                  <a:close/>
                  <a:moveTo>
                    <a:pt x="5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5" y="5"/>
                  </a:lnTo>
                  <a:close/>
                  <a:moveTo>
                    <a:pt x="10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12" y="7"/>
                  </a:lnTo>
                  <a:close/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4" name="Freeform 283"/>
            <p:cNvSpPr>
              <a:spLocks noEditPoints="1"/>
            </p:cNvSpPr>
            <p:nvPr/>
          </p:nvSpPr>
          <p:spPr bwMode="auto">
            <a:xfrm>
              <a:off x="7853364" y="5676901"/>
              <a:ext cx="360363" cy="84138"/>
            </a:xfrm>
            <a:custGeom>
              <a:avLst/>
              <a:gdLst>
                <a:gd name="T0" fmla="*/ 13 w 13"/>
                <a:gd name="T1" fmla="*/ 1 h 3"/>
                <a:gd name="T2" fmla="*/ 1 w 13"/>
                <a:gd name="T3" fmla="*/ 1 h 3"/>
                <a:gd name="T4" fmla="*/ 0 w 13"/>
                <a:gd name="T5" fmla="*/ 1 h 3"/>
                <a:gd name="T6" fmla="*/ 0 w 13"/>
                <a:gd name="T7" fmla="*/ 2 h 3"/>
                <a:gd name="T8" fmla="*/ 1 w 13"/>
                <a:gd name="T9" fmla="*/ 3 h 3"/>
                <a:gd name="T10" fmla="*/ 13 w 13"/>
                <a:gd name="T11" fmla="*/ 3 h 3"/>
                <a:gd name="T12" fmla="*/ 13 w 13"/>
                <a:gd name="T13" fmla="*/ 2 h 3"/>
                <a:gd name="T14" fmla="*/ 13 w 13"/>
                <a:gd name="T15" fmla="*/ 1 h 3"/>
                <a:gd name="T16" fmla="*/ 13 w 13"/>
                <a:gd name="T17" fmla="*/ 1 h 3"/>
                <a:gd name="T18" fmla="*/ 2 w 13"/>
                <a:gd name="T19" fmla="*/ 2 h 3"/>
                <a:gd name="T20" fmla="*/ 2 w 13"/>
                <a:gd name="T21" fmla="*/ 2 h 3"/>
                <a:gd name="T22" fmla="*/ 2 w 13"/>
                <a:gd name="T23" fmla="*/ 2 h 3"/>
                <a:gd name="T24" fmla="*/ 3 w 13"/>
                <a:gd name="T25" fmla="*/ 2 h 3"/>
                <a:gd name="T26" fmla="*/ 2 w 13"/>
                <a:gd name="T27" fmla="*/ 2 h 3"/>
                <a:gd name="T28" fmla="*/ 7 w 13"/>
                <a:gd name="T29" fmla="*/ 2 h 3"/>
                <a:gd name="T30" fmla="*/ 4 w 13"/>
                <a:gd name="T31" fmla="*/ 2 h 3"/>
                <a:gd name="T32" fmla="*/ 3 w 13"/>
                <a:gd name="T33" fmla="*/ 2 h 3"/>
                <a:gd name="T34" fmla="*/ 4 w 13"/>
                <a:gd name="T35" fmla="*/ 2 h 3"/>
                <a:gd name="T36" fmla="*/ 7 w 13"/>
                <a:gd name="T37" fmla="*/ 2 h 3"/>
                <a:gd name="T38" fmla="*/ 7 w 13"/>
                <a:gd name="T39" fmla="*/ 2 h 3"/>
                <a:gd name="T40" fmla="*/ 7 w 13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">
                  <a:moveTo>
                    <a:pt x="1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lose/>
                  <a:moveTo>
                    <a:pt x="7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59" name="Freeform 401"/>
            <p:cNvSpPr>
              <a:spLocks/>
            </p:cNvSpPr>
            <p:nvPr/>
          </p:nvSpPr>
          <p:spPr bwMode="auto">
            <a:xfrm>
              <a:off x="7853363" y="5427663"/>
              <a:ext cx="360363" cy="55563"/>
            </a:xfrm>
            <a:custGeom>
              <a:avLst/>
              <a:gdLst>
                <a:gd name="T0" fmla="*/ 192 w 227"/>
                <a:gd name="T1" fmla="*/ 0 h 35"/>
                <a:gd name="T2" fmla="*/ 35 w 227"/>
                <a:gd name="T3" fmla="*/ 0 h 35"/>
                <a:gd name="T4" fmla="*/ 0 w 227"/>
                <a:gd name="T5" fmla="*/ 35 h 35"/>
                <a:gd name="T6" fmla="*/ 227 w 227"/>
                <a:gd name="T7" fmla="*/ 35 h 35"/>
                <a:gd name="T8" fmla="*/ 192 w 227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35">
                  <a:moveTo>
                    <a:pt x="192" y="0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227" y="35"/>
                  </a:lnTo>
                  <a:lnTo>
                    <a:pt x="19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0" name="Freeform 402"/>
            <p:cNvSpPr>
              <a:spLocks noEditPoints="1"/>
            </p:cNvSpPr>
            <p:nvPr/>
          </p:nvSpPr>
          <p:spPr bwMode="auto">
            <a:xfrm>
              <a:off x="7853363" y="5510213"/>
              <a:ext cx="360363" cy="84138"/>
            </a:xfrm>
            <a:custGeom>
              <a:avLst/>
              <a:gdLst>
                <a:gd name="T0" fmla="*/ 13 w 13"/>
                <a:gd name="T1" fmla="*/ 0 h 3"/>
                <a:gd name="T2" fmla="*/ 0 w 13"/>
                <a:gd name="T3" fmla="*/ 0 h 3"/>
                <a:gd name="T4" fmla="*/ 0 w 13"/>
                <a:gd name="T5" fmla="*/ 0 h 3"/>
                <a:gd name="T6" fmla="*/ 0 w 13"/>
                <a:gd name="T7" fmla="*/ 2 h 3"/>
                <a:gd name="T8" fmla="*/ 0 w 13"/>
                <a:gd name="T9" fmla="*/ 3 h 3"/>
                <a:gd name="T10" fmla="*/ 13 w 13"/>
                <a:gd name="T11" fmla="*/ 3 h 3"/>
                <a:gd name="T12" fmla="*/ 13 w 13"/>
                <a:gd name="T13" fmla="*/ 2 h 3"/>
                <a:gd name="T14" fmla="*/ 13 w 13"/>
                <a:gd name="T15" fmla="*/ 0 h 3"/>
                <a:gd name="T16" fmla="*/ 13 w 13"/>
                <a:gd name="T17" fmla="*/ 0 h 3"/>
                <a:gd name="T18" fmla="*/ 2 w 13"/>
                <a:gd name="T19" fmla="*/ 2 h 3"/>
                <a:gd name="T20" fmla="*/ 2 w 13"/>
                <a:gd name="T21" fmla="*/ 1 h 3"/>
                <a:gd name="T22" fmla="*/ 2 w 13"/>
                <a:gd name="T23" fmla="*/ 1 h 3"/>
                <a:gd name="T24" fmla="*/ 3 w 13"/>
                <a:gd name="T25" fmla="*/ 1 h 3"/>
                <a:gd name="T26" fmla="*/ 2 w 13"/>
                <a:gd name="T27" fmla="*/ 2 h 3"/>
                <a:gd name="T28" fmla="*/ 7 w 13"/>
                <a:gd name="T29" fmla="*/ 1 h 3"/>
                <a:gd name="T30" fmla="*/ 3 w 13"/>
                <a:gd name="T31" fmla="*/ 1 h 3"/>
                <a:gd name="T32" fmla="*/ 3 w 13"/>
                <a:gd name="T33" fmla="*/ 1 h 3"/>
                <a:gd name="T34" fmla="*/ 3 w 13"/>
                <a:gd name="T35" fmla="*/ 1 h 3"/>
                <a:gd name="T36" fmla="*/ 7 w 13"/>
                <a:gd name="T37" fmla="*/ 1 h 3"/>
                <a:gd name="T38" fmla="*/ 7 w 13"/>
                <a:gd name="T39" fmla="*/ 1 h 3"/>
                <a:gd name="T40" fmla="*/ 7 w 13"/>
                <a:gd name="T4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lose/>
                  <a:moveTo>
                    <a:pt x="7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1" name="Freeform 403"/>
            <p:cNvSpPr>
              <a:spLocks noEditPoints="1"/>
            </p:cNvSpPr>
            <p:nvPr/>
          </p:nvSpPr>
          <p:spPr bwMode="auto">
            <a:xfrm>
              <a:off x="7853363" y="5594350"/>
              <a:ext cx="360363" cy="82550"/>
            </a:xfrm>
            <a:custGeom>
              <a:avLst/>
              <a:gdLst>
                <a:gd name="T0" fmla="*/ 13 w 13"/>
                <a:gd name="T1" fmla="*/ 1 h 3"/>
                <a:gd name="T2" fmla="*/ 0 w 13"/>
                <a:gd name="T3" fmla="*/ 1 h 3"/>
                <a:gd name="T4" fmla="*/ 0 w 13"/>
                <a:gd name="T5" fmla="*/ 1 h 3"/>
                <a:gd name="T6" fmla="*/ 0 w 13"/>
                <a:gd name="T7" fmla="*/ 2 h 3"/>
                <a:gd name="T8" fmla="*/ 0 w 13"/>
                <a:gd name="T9" fmla="*/ 3 h 3"/>
                <a:gd name="T10" fmla="*/ 13 w 13"/>
                <a:gd name="T11" fmla="*/ 3 h 3"/>
                <a:gd name="T12" fmla="*/ 13 w 13"/>
                <a:gd name="T13" fmla="*/ 2 h 3"/>
                <a:gd name="T14" fmla="*/ 13 w 13"/>
                <a:gd name="T15" fmla="*/ 1 h 3"/>
                <a:gd name="T16" fmla="*/ 13 w 13"/>
                <a:gd name="T17" fmla="*/ 1 h 3"/>
                <a:gd name="T18" fmla="*/ 2 w 13"/>
                <a:gd name="T19" fmla="*/ 2 h 3"/>
                <a:gd name="T20" fmla="*/ 2 w 13"/>
                <a:gd name="T21" fmla="*/ 2 h 3"/>
                <a:gd name="T22" fmla="*/ 2 w 13"/>
                <a:gd name="T23" fmla="*/ 2 h 3"/>
                <a:gd name="T24" fmla="*/ 3 w 13"/>
                <a:gd name="T25" fmla="*/ 2 h 3"/>
                <a:gd name="T26" fmla="*/ 2 w 13"/>
                <a:gd name="T27" fmla="*/ 2 h 3"/>
                <a:gd name="T28" fmla="*/ 7 w 13"/>
                <a:gd name="T29" fmla="*/ 2 h 3"/>
                <a:gd name="T30" fmla="*/ 3 w 13"/>
                <a:gd name="T31" fmla="*/ 2 h 3"/>
                <a:gd name="T32" fmla="*/ 3 w 13"/>
                <a:gd name="T33" fmla="*/ 2 h 3"/>
                <a:gd name="T34" fmla="*/ 3 w 13"/>
                <a:gd name="T35" fmla="*/ 2 h 3"/>
                <a:gd name="T36" fmla="*/ 7 w 13"/>
                <a:gd name="T37" fmla="*/ 2 h 3"/>
                <a:gd name="T38" fmla="*/ 7 w 13"/>
                <a:gd name="T39" fmla="*/ 2 h 3"/>
                <a:gd name="T40" fmla="*/ 7 w 13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">
                  <a:moveTo>
                    <a:pt x="13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2" name="Freeform 404"/>
            <p:cNvSpPr>
              <a:spLocks noEditPoints="1"/>
            </p:cNvSpPr>
            <p:nvPr/>
          </p:nvSpPr>
          <p:spPr bwMode="auto">
            <a:xfrm>
              <a:off x="7853363" y="5788025"/>
              <a:ext cx="360363" cy="250825"/>
            </a:xfrm>
            <a:custGeom>
              <a:avLst/>
              <a:gdLst>
                <a:gd name="T0" fmla="*/ 6 w 13"/>
                <a:gd name="T1" fmla="*/ 1 h 9"/>
                <a:gd name="T2" fmla="*/ 7 w 13"/>
                <a:gd name="T3" fmla="*/ 0 h 9"/>
                <a:gd name="T4" fmla="*/ 6 w 13"/>
                <a:gd name="T5" fmla="*/ 0 h 9"/>
                <a:gd name="T6" fmla="*/ 1 w 13"/>
                <a:gd name="T7" fmla="*/ 1 h 9"/>
                <a:gd name="T8" fmla="*/ 0 w 13"/>
                <a:gd name="T9" fmla="*/ 7 h 9"/>
                <a:gd name="T10" fmla="*/ 12 w 13"/>
                <a:gd name="T11" fmla="*/ 9 h 9"/>
                <a:gd name="T12" fmla="*/ 13 w 13"/>
                <a:gd name="T13" fmla="*/ 3 h 9"/>
                <a:gd name="T14" fmla="*/ 9 w 13"/>
                <a:gd name="T15" fmla="*/ 3 h 9"/>
                <a:gd name="T16" fmla="*/ 10 w 13"/>
                <a:gd name="T17" fmla="*/ 4 h 9"/>
                <a:gd name="T18" fmla="*/ 9 w 13"/>
                <a:gd name="T19" fmla="*/ 3 h 9"/>
                <a:gd name="T20" fmla="*/ 11 w 13"/>
                <a:gd name="T21" fmla="*/ 6 h 9"/>
                <a:gd name="T22" fmla="*/ 10 w 13"/>
                <a:gd name="T23" fmla="*/ 5 h 9"/>
                <a:gd name="T24" fmla="*/ 8 w 13"/>
                <a:gd name="T25" fmla="*/ 3 h 9"/>
                <a:gd name="T26" fmla="*/ 9 w 13"/>
                <a:gd name="T27" fmla="*/ 4 h 9"/>
                <a:gd name="T28" fmla="*/ 8 w 13"/>
                <a:gd name="T29" fmla="*/ 3 h 9"/>
                <a:gd name="T30" fmla="*/ 9 w 13"/>
                <a:gd name="T31" fmla="*/ 6 h 9"/>
                <a:gd name="T32" fmla="*/ 8 w 13"/>
                <a:gd name="T33" fmla="*/ 5 h 9"/>
                <a:gd name="T34" fmla="*/ 6 w 13"/>
                <a:gd name="T35" fmla="*/ 3 h 9"/>
                <a:gd name="T36" fmla="*/ 7 w 13"/>
                <a:gd name="T37" fmla="*/ 4 h 9"/>
                <a:gd name="T38" fmla="*/ 6 w 13"/>
                <a:gd name="T39" fmla="*/ 3 h 9"/>
                <a:gd name="T40" fmla="*/ 8 w 13"/>
                <a:gd name="T41" fmla="*/ 6 h 9"/>
                <a:gd name="T42" fmla="*/ 7 w 13"/>
                <a:gd name="T43" fmla="*/ 5 h 9"/>
                <a:gd name="T44" fmla="*/ 6 w 13"/>
                <a:gd name="T45" fmla="*/ 5 h 9"/>
                <a:gd name="T46" fmla="*/ 5 w 13"/>
                <a:gd name="T47" fmla="*/ 6 h 9"/>
                <a:gd name="T48" fmla="*/ 6 w 13"/>
                <a:gd name="T49" fmla="*/ 5 h 9"/>
                <a:gd name="T50" fmla="*/ 5 w 13"/>
                <a:gd name="T51" fmla="*/ 3 h 9"/>
                <a:gd name="T52" fmla="*/ 4 w 13"/>
                <a:gd name="T53" fmla="*/ 4 h 9"/>
                <a:gd name="T54" fmla="*/ 1 w 13"/>
                <a:gd name="T55" fmla="*/ 3 h 9"/>
                <a:gd name="T56" fmla="*/ 2 w 13"/>
                <a:gd name="T57" fmla="*/ 4 h 9"/>
                <a:gd name="T58" fmla="*/ 1 w 13"/>
                <a:gd name="T59" fmla="*/ 3 h 9"/>
                <a:gd name="T60" fmla="*/ 1 w 13"/>
                <a:gd name="T61" fmla="*/ 7 h 9"/>
                <a:gd name="T62" fmla="*/ 2 w 13"/>
                <a:gd name="T63" fmla="*/ 6 h 9"/>
                <a:gd name="T64" fmla="*/ 3 w 13"/>
                <a:gd name="T65" fmla="*/ 6 h 9"/>
                <a:gd name="T66" fmla="*/ 2 w 13"/>
                <a:gd name="T67" fmla="*/ 5 h 9"/>
                <a:gd name="T68" fmla="*/ 3 w 13"/>
                <a:gd name="T69" fmla="*/ 6 h 9"/>
                <a:gd name="T70" fmla="*/ 4 w 13"/>
                <a:gd name="T71" fmla="*/ 3 h 9"/>
                <a:gd name="T72" fmla="*/ 3 w 13"/>
                <a:gd name="T73" fmla="*/ 4 h 9"/>
                <a:gd name="T74" fmla="*/ 4 w 13"/>
                <a:gd name="T75" fmla="*/ 5 h 9"/>
                <a:gd name="T76" fmla="*/ 3 w 13"/>
                <a:gd name="T77" fmla="*/ 6 h 9"/>
                <a:gd name="T78" fmla="*/ 4 w 13"/>
                <a:gd name="T79" fmla="*/ 5 h 9"/>
                <a:gd name="T80" fmla="*/ 3 w 13"/>
                <a:gd name="T81" fmla="*/ 7 h 9"/>
                <a:gd name="T82" fmla="*/ 10 w 13"/>
                <a:gd name="T83" fmla="*/ 6 h 9"/>
                <a:gd name="T84" fmla="*/ 12 w 13"/>
                <a:gd name="T85" fmla="*/ 7 h 9"/>
                <a:gd name="T86" fmla="*/ 11 w 13"/>
                <a:gd name="T87" fmla="*/ 6 h 9"/>
                <a:gd name="T88" fmla="*/ 12 w 13"/>
                <a:gd name="T89" fmla="*/ 7 h 9"/>
                <a:gd name="T90" fmla="*/ 11 w 13"/>
                <a:gd name="T91" fmla="*/ 4 h 9"/>
                <a:gd name="T92" fmla="*/ 12 w 13"/>
                <a:gd name="T9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" h="9">
                  <a:moveTo>
                    <a:pt x="12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8"/>
                    <a:pt x="13" y="7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1"/>
                    <a:pt x="12" y="1"/>
                  </a:cubicBezTo>
                  <a:close/>
                  <a:moveTo>
                    <a:pt x="9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lnTo>
                    <a:pt x="9" y="3"/>
                  </a:lnTo>
                  <a:close/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lnTo>
                    <a:pt x="11" y="5"/>
                  </a:lnTo>
                  <a:close/>
                  <a:moveTo>
                    <a:pt x="8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lnTo>
                    <a:pt x="8" y="3"/>
                  </a:lnTo>
                  <a:close/>
                  <a:moveTo>
                    <a:pt x="9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9" y="5"/>
                  </a:lnTo>
                  <a:close/>
                  <a:moveTo>
                    <a:pt x="6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6" y="3"/>
                  </a:lnTo>
                  <a:close/>
                  <a:moveTo>
                    <a:pt x="8" y="5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8" y="5"/>
                  </a:lnTo>
                  <a:close/>
                  <a:moveTo>
                    <a:pt x="6" y="5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6" y="5"/>
                  </a:lnTo>
                  <a:close/>
                  <a:moveTo>
                    <a:pt x="4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"/>
                  </a:lnTo>
                  <a:close/>
                  <a:moveTo>
                    <a:pt x="1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1" y="3"/>
                  </a:lnTo>
                  <a:close/>
                  <a:moveTo>
                    <a:pt x="2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lnTo>
                    <a:pt x="2" y="7"/>
                  </a:lnTo>
                  <a:close/>
                  <a:moveTo>
                    <a:pt x="3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3" y="6"/>
                  </a:lnTo>
                  <a:close/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3" y="3"/>
                  </a:lnTo>
                  <a:close/>
                  <a:moveTo>
                    <a:pt x="4" y="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lnTo>
                    <a:pt x="4" y="5"/>
                  </a:lnTo>
                  <a:close/>
                  <a:moveTo>
                    <a:pt x="10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0" y="7"/>
                  </a:ln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12" y="7"/>
                  </a:lnTo>
                  <a:close/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3" name="Freeform 405"/>
            <p:cNvSpPr>
              <a:spLocks noEditPoints="1"/>
            </p:cNvSpPr>
            <p:nvPr/>
          </p:nvSpPr>
          <p:spPr bwMode="auto">
            <a:xfrm>
              <a:off x="7853363" y="5676900"/>
              <a:ext cx="360363" cy="84138"/>
            </a:xfrm>
            <a:custGeom>
              <a:avLst/>
              <a:gdLst>
                <a:gd name="T0" fmla="*/ 13 w 13"/>
                <a:gd name="T1" fmla="*/ 1 h 3"/>
                <a:gd name="T2" fmla="*/ 0 w 13"/>
                <a:gd name="T3" fmla="*/ 1 h 3"/>
                <a:gd name="T4" fmla="*/ 0 w 13"/>
                <a:gd name="T5" fmla="*/ 1 h 3"/>
                <a:gd name="T6" fmla="*/ 0 w 13"/>
                <a:gd name="T7" fmla="*/ 2 h 3"/>
                <a:gd name="T8" fmla="*/ 0 w 13"/>
                <a:gd name="T9" fmla="*/ 3 h 3"/>
                <a:gd name="T10" fmla="*/ 13 w 13"/>
                <a:gd name="T11" fmla="*/ 3 h 3"/>
                <a:gd name="T12" fmla="*/ 13 w 13"/>
                <a:gd name="T13" fmla="*/ 2 h 3"/>
                <a:gd name="T14" fmla="*/ 13 w 13"/>
                <a:gd name="T15" fmla="*/ 1 h 3"/>
                <a:gd name="T16" fmla="*/ 13 w 13"/>
                <a:gd name="T17" fmla="*/ 1 h 3"/>
                <a:gd name="T18" fmla="*/ 2 w 13"/>
                <a:gd name="T19" fmla="*/ 2 h 3"/>
                <a:gd name="T20" fmla="*/ 2 w 13"/>
                <a:gd name="T21" fmla="*/ 2 h 3"/>
                <a:gd name="T22" fmla="*/ 2 w 13"/>
                <a:gd name="T23" fmla="*/ 2 h 3"/>
                <a:gd name="T24" fmla="*/ 3 w 13"/>
                <a:gd name="T25" fmla="*/ 2 h 3"/>
                <a:gd name="T26" fmla="*/ 2 w 13"/>
                <a:gd name="T27" fmla="*/ 2 h 3"/>
                <a:gd name="T28" fmla="*/ 7 w 13"/>
                <a:gd name="T29" fmla="*/ 2 h 3"/>
                <a:gd name="T30" fmla="*/ 3 w 13"/>
                <a:gd name="T31" fmla="*/ 2 h 3"/>
                <a:gd name="T32" fmla="*/ 3 w 13"/>
                <a:gd name="T33" fmla="*/ 2 h 3"/>
                <a:gd name="T34" fmla="*/ 3 w 13"/>
                <a:gd name="T35" fmla="*/ 2 h 3"/>
                <a:gd name="T36" fmla="*/ 7 w 13"/>
                <a:gd name="T37" fmla="*/ 2 h 3"/>
                <a:gd name="T38" fmla="*/ 7 w 13"/>
                <a:gd name="T39" fmla="*/ 2 h 3"/>
                <a:gd name="T40" fmla="*/ 7 w 13"/>
                <a:gd name="T4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">
                  <a:moveTo>
                    <a:pt x="13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1"/>
                    <a:pt x="13" y="1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lose/>
                  <a:moveTo>
                    <a:pt x="7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75" name="组合 674"/>
          <p:cNvGrpSpPr/>
          <p:nvPr/>
        </p:nvGrpSpPr>
        <p:grpSpPr>
          <a:xfrm>
            <a:off x="7230753" y="5919168"/>
            <a:ext cx="609601" cy="473075"/>
            <a:chOff x="6743701" y="5510213"/>
            <a:chExt cx="609601" cy="4730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5" name="Freeform 284"/>
            <p:cNvSpPr>
              <a:spLocks/>
            </p:cNvSpPr>
            <p:nvPr/>
          </p:nvSpPr>
          <p:spPr bwMode="auto">
            <a:xfrm>
              <a:off x="6743701" y="5538788"/>
              <a:ext cx="166688" cy="304800"/>
            </a:xfrm>
            <a:custGeom>
              <a:avLst/>
              <a:gdLst>
                <a:gd name="T0" fmla="*/ 0 w 105"/>
                <a:gd name="T1" fmla="*/ 0 h 192"/>
                <a:gd name="T2" fmla="*/ 0 w 105"/>
                <a:gd name="T3" fmla="*/ 192 h 192"/>
                <a:gd name="T4" fmla="*/ 105 w 105"/>
                <a:gd name="T5" fmla="*/ 87 h 192"/>
                <a:gd name="T6" fmla="*/ 0 w 105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92">
                  <a:moveTo>
                    <a:pt x="0" y="0"/>
                  </a:moveTo>
                  <a:lnTo>
                    <a:pt x="0" y="192"/>
                  </a:lnTo>
                  <a:lnTo>
                    <a:pt x="105" y="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6" name="Freeform 285"/>
            <p:cNvSpPr>
              <a:spLocks/>
            </p:cNvSpPr>
            <p:nvPr/>
          </p:nvSpPr>
          <p:spPr bwMode="auto">
            <a:xfrm>
              <a:off x="6743701" y="5510213"/>
              <a:ext cx="498475" cy="222250"/>
            </a:xfrm>
            <a:custGeom>
              <a:avLst/>
              <a:gdLst>
                <a:gd name="T0" fmla="*/ 18 w 18"/>
                <a:gd name="T1" fmla="*/ 0 h 8"/>
                <a:gd name="T2" fmla="*/ 17 w 18"/>
                <a:gd name="T3" fmla="*/ 0 h 8"/>
                <a:gd name="T4" fmla="*/ 1 w 18"/>
                <a:gd name="T5" fmla="*/ 0 h 8"/>
                <a:gd name="T6" fmla="*/ 0 w 18"/>
                <a:gd name="T7" fmla="*/ 0 h 8"/>
                <a:gd name="T8" fmla="*/ 9 w 18"/>
                <a:gd name="T9" fmla="*/ 8 h 8"/>
                <a:gd name="T10" fmla="*/ 18 w 1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1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7" name="Freeform 286"/>
            <p:cNvSpPr>
              <a:spLocks/>
            </p:cNvSpPr>
            <p:nvPr/>
          </p:nvSpPr>
          <p:spPr bwMode="auto">
            <a:xfrm>
              <a:off x="7077076" y="5538788"/>
              <a:ext cx="165100" cy="222250"/>
            </a:xfrm>
            <a:custGeom>
              <a:avLst/>
              <a:gdLst>
                <a:gd name="T0" fmla="*/ 3 w 6"/>
                <a:gd name="T1" fmla="*/ 8 h 8"/>
                <a:gd name="T2" fmla="*/ 4 w 6"/>
                <a:gd name="T3" fmla="*/ 7 h 8"/>
                <a:gd name="T4" fmla="*/ 6 w 6"/>
                <a:gd name="T5" fmla="*/ 7 h 8"/>
                <a:gd name="T6" fmla="*/ 6 w 6"/>
                <a:gd name="T7" fmla="*/ 0 h 8"/>
                <a:gd name="T8" fmla="*/ 0 w 6"/>
                <a:gd name="T9" fmla="*/ 5 h 8"/>
                <a:gd name="T10" fmla="*/ 3 w 6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8" name="Freeform 287"/>
            <p:cNvSpPr>
              <a:spLocks/>
            </p:cNvSpPr>
            <p:nvPr/>
          </p:nvSpPr>
          <p:spPr bwMode="auto">
            <a:xfrm>
              <a:off x="6743701" y="5705476"/>
              <a:ext cx="415925" cy="166688"/>
            </a:xfrm>
            <a:custGeom>
              <a:avLst/>
              <a:gdLst>
                <a:gd name="T0" fmla="*/ 15 w 15"/>
                <a:gd name="T1" fmla="*/ 4 h 6"/>
                <a:gd name="T2" fmla="*/ 15 w 15"/>
                <a:gd name="T3" fmla="*/ 3 h 6"/>
                <a:gd name="T4" fmla="*/ 15 w 15"/>
                <a:gd name="T5" fmla="*/ 3 h 6"/>
                <a:gd name="T6" fmla="*/ 11 w 15"/>
                <a:gd name="T7" fmla="*/ 0 h 6"/>
                <a:gd name="T8" fmla="*/ 9 w 15"/>
                <a:gd name="T9" fmla="*/ 2 h 6"/>
                <a:gd name="T10" fmla="*/ 7 w 15"/>
                <a:gd name="T11" fmla="*/ 0 h 6"/>
                <a:gd name="T12" fmla="*/ 0 w 15"/>
                <a:gd name="T13" fmla="*/ 5 h 6"/>
                <a:gd name="T14" fmla="*/ 1 w 15"/>
                <a:gd name="T15" fmla="*/ 6 h 6"/>
                <a:gd name="T16" fmla="*/ 13 w 15"/>
                <a:gd name="T17" fmla="*/ 6 h 6"/>
                <a:gd name="T18" fmla="*/ 13 w 15"/>
                <a:gd name="T19" fmla="*/ 5 h 6"/>
                <a:gd name="T20" fmla="*/ 14 w 15"/>
                <a:gd name="T21" fmla="*/ 4 h 6"/>
                <a:gd name="T22" fmla="*/ 15 w 15"/>
                <a:gd name="T2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6">
                  <a:moveTo>
                    <a:pt x="15" y="4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4" y="4"/>
                    <a:pt x="14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89" name="Freeform 288"/>
            <p:cNvSpPr>
              <a:spLocks noEditPoints="1"/>
            </p:cNvSpPr>
            <p:nvPr/>
          </p:nvSpPr>
          <p:spPr bwMode="auto">
            <a:xfrm>
              <a:off x="7104064" y="5761038"/>
              <a:ext cx="249238" cy="222250"/>
            </a:xfrm>
            <a:custGeom>
              <a:avLst/>
              <a:gdLst>
                <a:gd name="T0" fmla="*/ 8 w 9"/>
                <a:gd name="T1" fmla="*/ 2 h 8"/>
                <a:gd name="T2" fmla="*/ 7 w 9"/>
                <a:gd name="T3" fmla="*/ 2 h 8"/>
                <a:gd name="T4" fmla="*/ 7 w 9"/>
                <a:gd name="T5" fmla="*/ 1 h 8"/>
                <a:gd name="T6" fmla="*/ 6 w 9"/>
                <a:gd name="T7" fmla="*/ 0 h 8"/>
                <a:gd name="T8" fmla="*/ 3 w 9"/>
                <a:gd name="T9" fmla="*/ 0 h 8"/>
                <a:gd name="T10" fmla="*/ 2 w 9"/>
                <a:gd name="T11" fmla="*/ 1 h 8"/>
                <a:gd name="T12" fmla="*/ 2 w 9"/>
                <a:gd name="T13" fmla="*/ 2 h 8"/>
                <a:gd name="T14" fmla="*/ 1 w 9"/>
                <a:gd name="T15" fmla="*/ 2 h 8"/>
                <a:gd name="T16" fmla="*/ 0 w 9"/>
                <a:gd name="T17" fmla="*/ 3 h 8"/>
                <a:gd name="T18" fmla="*/ 0 w 9"/>
                <a:gd name="T19" fmla="*/ 7 h 8"/>
                <a:gd name="T20" fmla="*/ 1 w 9"/>
                <a:gd name="T21" fmla="*/ 8 h 8"/>
                <a:gd name="T22" fmla="*/ 8 w 9"/>
                <a:gd name="T23" fmla="*/ 8 h 8"/>
                <a:gd name="T24" fmla="*/ 9 w 9"/>
                <a:gd name="T25" fmla="*/ 7 h 8"/>
                <a:gd name="T26" fmla="*/ 9 w 9"/>
                <a:gd name="T27" fmla="*/ 3 h 8"/>
                <a:gd name="T28" fmla="*/ 8 w 9"/>
                <a:gd name="T29" fmla="*/ 2 h 8"/>
                <a:gd name="T30" fmla="*/ 6 w 9"/>
                <a:gd name="T31" fmla="*/ 7 h 8"/>
                <a:gd name="T32" fmla="*/ 6 w 9"/>
                <a:gd name="T33" fmla="*/ 7 h 8"/>
                <a:gd name="T34" fmla="*/ 5 w 9"/>
                <a:gd name="T35" fmla="*/ 7 h 8"/>
                <a:gd name="T36" fmla="*/ 4 w 9"/>
                <a:gd name="T37" fmla="*/ 7 h 8"/>
                <a:gd name="T38" fmla="*/ 4 w 9"/>
                <a:gd name="T39" fmla="*/ 7 h 8"/>
                <a:gd name="T40" fmla="*/ 4 w 9"/>
                <a:gd name="T41" fmla="*/ 7 h 8"/>
                <a:gd name="T42" fmla="*/ 4 w 9"/>
                <a:gd name="T43" fmla="*/ 5 h 8"/>
                <a:gd name="T44" fmla="*/ 4 w 9"/>
                <a:gd name="T45" fmla="*/ 4 h 8"/>
                <a:gd name="T46" fmla="*/ 5 w 9"/>
                <a:gd name="T47" fmla="*/ 3 h 8"/>
                <a:gd name="T48" fmla="*/ 6 w 9"/>
                <a:gd name="T49" fmla="*/ 4 h 8"/>
                <a:gd name="T50" fmla="*/ 5 w 9"/>
                <a:gd name="T51" fmla="*/ 5 h 8"/>
                <a:gd name="T52" fmla="*/ 6 w 9"/>
                <a:gd name="T53" fmla="*/ 7 h 8"/>
                <a:gd name="T54" fmla="*/ 6 w 9"/>
                <a:gd name="T55" fmla="*/ 2 h 8"/>
                <a:gd name="T56" fmla="*/ 3 w 9"/>
                <a:gd name="T57" fmla="*/ 2 h 8"/>
                <a:gd name="T58" fmla="*/ 3 w 9"/>
                <a:gd name="T59" fmla="*/ 1 h 8"/>
                <a:gd name="T60" fmla="*/ 6 w 9"/>
                <a:gd name="T61" fmla="*/ 1 h 8"/>
                <a:gd name="T62" fmla="*/ 6 w 9"/>
                <a:gd name="T6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6" y="5"/>
                    <a:pt x="6" y="5"/>
                    <a:pt x="5" y="5"/>
                  </a:cubicBezTo>
                  <a:lnTo>
                    <a:pt x="6" y="7"/>
                  </a:ln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4" name="Freeform 406"/>
            <p:cNvSpPr>
              <a:spLocks/>
            </p:cNvSpPr>
            <p:nvPr/>
          </p:nvSpPr>
          <p:spPr bwMode="auto">
            <a:xfrm>
              <a:off x="6743701" y="5538788"/>
              <a:ext cx="166688" cy="304800"/>
            </a:xfrm>
            <a:custGeom>
              <a:avLst/>
              <a:gdLst>
                <a:gd name="T0" fmla="*/ 0 w 105"/>
                <a:gd name="T1" fmla="*/ 0 h 192"/>
                <a:gd name="T2" fmla="*/ 0 w 105"/>
                <a:gd name="T3" fmla="*/ 192 h 192"/>
                <a:gd name="T4" fmla="*/ 105 w 105"/>
                <a:gd name="T5" fmla="*/ 87 h 192"/>
                <a:gd name="T6" fmla="*/ 0 w 105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92">
                  <a:moveTo>
                    <a:pt x="0" y="0"/>
                  </a:moveTo>
                  <a:lnTo>
                    <a:pt x="0" y="192"/>
                  </a:lnTo>
                  <a:lnTo>
                    <a:pt x="105" y="8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5" name="Freeform 407"/>
            <p:cNvSpPr>
              <a:spLocks/>
            </p:cNvSpPr>
            <p:nvPr/>
          </p:nvSpPr>
          <p:spPr bwMode="auto">
            <a:xfrm>
              <a:off x="6743701" y="5510213"/>
              <a:ext cx="471488" cy="222250"/>
            </a:xfrm>
            <a:custGeom>
              <a:avLst/>
              <a:gdLst>
                <a:gd name="T0" fmla="*/ 17 w 17"/>
                <a:gd name="T1" fmla="*/ 0 h 8"/>
                <a:gd name="T2" fmla="*/ 17 w 17"/>
                <a:gd name="T3" fmla="*/ 0 h 8"/>
                <a:gd name="T4" fmla="*/ 1 w 17"/>
                <a:gd name="T5" fmla="*/ 0 h 8"/>
                <a:gd name="T6" fmla="*/ 0 w 17"/>
                <a:gd name="T7" fmla="*/ 0 h 8"/>
                <a:gd name="T8" fmla="*/ 9 w 17"/>
                <a:gd name="T9" fmla="*/ 8 h 8"/>
                <a:gd name="T10" fmla="*/ 17 w 1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8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6" name="Freeform 408"/>
            <p:cNvSpPr>
              <a:spLocks/>
            </p:cNvSpPr>
            <p:nvPr/>
          </p:nvSpPr>
          <p:spPr bwMode="auto">
            <a:xfrm>
              <a:off x="7077076" y="5538788"/>
              <a:ext cx="165100" cy="222250"/>
            </a:xfrm>
            <a:custGeom>
              <a:avLst/>
              <a:gdLst>
                <a:gd name="T0" fmla="*/ 3 w 6"/>
                <a:gd name="T1" fmla="*/ 8 h 8"/>
                <a:gd name="T2" fmla="*/ 4 w 6"/>
                <a:gd name="T3" fmla="*/ 7 h 8"/>
                <a:gd name="T4" fmla="*/ 6 w 6"/>
                <a:gd name="T5" fmla="*/ 7 h 8"/>
                <a:gd name="T6" fmla="*/ 6 w 6"/>
                <a:gd name="T7" fmla="*/ 0 h 8"/>
                <a:gd name="T8" fmla="*/ 0 w 6"/>
                <a:gd name="T9" fmla="*/ 5 h 8"/>
                <a:gd name="T10" fmla="*/ 3 w 6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3" y="8"/>
                  </a:moveTo>
                  <a:cubicBezTo>
                    <a:pt x="3" y="8"/>
                    <a:pt x="3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7" name="Freeform 409"/>
            <p:cNvSpPr>
              <a:spLocks/>
            </p:cNvSpPr>
            <p:nvPr/>
          </p:nvSpPr>
          <p:spPr bwMode="auto">
            <a:xfrm>
              <a:off x="6743701" y="5705475"/>
              <a:ext cx="388938" cy="166688"/>
            </a:xfrm>
            <a:custGeom>
              <a:avLst/>
              <a:gdLst>
                <a:gd name="T0" fmla="*/ 14 w 14"/>
                <a:gd name="T1" fmla="*/ 3 h 6"/>
                <a:gd name="T2" fmla="*/ 14 w 14"/>
                <a:gd name="T3" fmla="*/ 3 h 6"/>
                <a:gd name="T4" fmla="*/ 14 w 14"/>
                <a:gd name="T5" fmla="*/ 3 h 6"/>
                <a:gd name="T6" fmla="*/ 11 w 14"/>
                <a:gd name="T7" fmla="*/ 0 h 6"/>
                <a:gd name="T8" fmla="*/ 9 w 14"/>
                <a:gd name="T9" fmla="*/ 2 h 6"/>
                <a:gd name="T10" fmla="*/ 7 w 14"/>
                <a:gd name="T11" fmla="*/ 0 h 6"/>
                <a:gd name="T12" fmla="*/ 0 w 14"/>
                <a:gd name="T13" fmla="*/ 5 h 6"/>
                <a:gd name="T14" fmla="*/ 1 w 14"/>
                <a:gd name="T15" fmla="*/ 6 h 6"/>
                <a:gd name="T16" fmla="*/ 13 w 14"/>
                <a:gd name="T17" fmla="*/ 6 h 6"/>
                <a:gd name="T18" fmla="*/ 13 w 14"/>
                <a:gd name="T19" fmla="*/ 5 h 6"/>
                <a:gd name="T20" fmla="*/ 14 w 14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6"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468" name="Freeform 410"/>
            <p:cNvSpPr>
              <a:spLocks noEditPoints="1"/>
            </p:cNvSpPr>
            <p:nvPr/>
          </p:nvSpPr>
          <p:spPr bwMode="auto">
            <a:xfrm>
              <a:off x="7104063" y="5761038"/>
              <a:ext cx="249238" cy="222250"/>
            </a:xfrm>
            <a:custGeom>
              <a:avLst/>
              <a:gdLst>
                <a:gd name="T0" fmla="*/ 8 w 9"/>
                <a:gd name="T1" fmla="*/ 2 h 8"/>
                <a:gd name="T2" fmla="*/ 7 w 9"/>
                <a:gd name="T3" fmla="*/ 2 h 8"/>
                <a:gd name="T4" fmla="*/ 7 w 9"/>
                <a:gd name="T5" fmla="*/ 1 h 8"/>
                <a:gd name="T6" fmla="*/ 6 w 9"/>
                <a:gd name="T7" fmla="*/ 0 h 8"/>
                <a:gd name="T8" fmla="*/ 3 w 9"/>
                <a:gd name="T9" fmla="*/ 0 h 8"/>
                <a:gd name="T10" fmla="*/ 2 w 9"/>
                <a:gd name="T11" fmla="*/ 1 h 8"/>
                <a:gd name="T12" fmla="*/ 2 w 9"/>
                <a:gd name="T13" fmla="*/ 2 h 8"/>
                <a:gd name="T14" fmla="*/ 1 w 9"/>
                <a:gd name="T15" fmla="*/ 2 h 8"/>
                <a:gd name="T16" fmla="*/ 0 w 9"/>
                <a:gd name="T17" fmla="*/ 3 h 8"/>
                <a:gd name="T18" fmla="*/ 0 w 9"/>
                <a:gd name="T19" fmla="*/ 7 h 8"/>
                <a:gd name="T20" fmla="*/ 1 w 9"/>
                <a:gd name="T21" fmla="*/ 8 h 8"/>
                <a:gd name="T22" fmla="*/ 8 w 9"/>
                <a:gd name="T23" fmla="*/ 8 h 8"/>
                <a:gd name="T24" fmla="*/ 9 w 9"/>
                <a:gd name="T25" fmla="*/ 7 h 8"/>
                <a:gd name="T26" fmla="*/ 9 w 9"/>
                <a:gd name="T27" fmla="*/ 3 h 8"/>
                <a:gd name="T28" fmla="*/ 8 w 9"/>
                <a:gd name="T29" fmla="*/ 2 h 8"/>
                <a:gd name="T30" fmla="*/ 6 w 9"/>
                <a:gd name="T31" fmla="*/ 7 h 8"/>
                <a:gd name="T32" fmla="*/ 5 w 9"/>
                <a:gd name="T33" fmla="*/ 7 h 8"/>
                <a:gd name="T34" fmla="*/ 5 w 9"/>
                <a:gd name="T35" fmla="*/ 7 h 8"/>
                <a:gd name="T36" fmla="*/ 4 w 9"/>
                <a:gd name="T37" fmla="*/ 7 h 8"/>
                <a:gd name="T38" fmla="*/ 3 w 9"/>
                <a:gd name="T39" fmla="*/ 7 h 8"/>
                <a:gd name="T40" fmla="*/ 3 w 9"/>
                <a:gd name="T41" fmla="*/ 7 h 8"/>
                <a:gd name="T42" fmla="*/ 4 w 9"/>
                <a:gd name="T43" fmla="*/ 5 h 8"/>
                <a:gd name="T44" fmla="*/ 3 w 9"/>
                <a:gd name="T45" fmla="*/ 4 h 8"/>
                <a:gd name="T46" fmla="*/ 4 w 9"/>
                <a:gd name="T47" fmla="*/ 3 h 8"/>
                <a:gd name="T48" fmla="*/ 6 w 9"/>
                <a:gd name="T49" fmla="*/ 4 h 8"/>
                <a:gd name="T50" fmla="*/ 5 w 9"/>
                <a:gd name="T51" fmla="*/ 5 h 8"/>
                <a:gd name="T52" fmla="*/ 6 w 9"/>
                <a:gd name="T53" fmla="*/ 7 h 8"/>
                <a:gd name="T54" fmla="*/ 6 w 9"/>
                <a:gd name="T55" fmla="*/ 2 h 8"/>
                <a:gd name="T56" fmla="*/ 3 w 9"/>
                <a:gd name="T57" fmla="*/ 2 h 8"/>
                <a:gd name="T58" fmla="*/ 3 w 9"/>
                <a:gd name="T59" fmla="*/ 1 h 8"/>
                <a:gd name="T60" fmla="*/ 6 w 9"/>
                <a:gd name="T61" fmla="*/ 1 h 8"/>
                <a:gd name="T62" fmla="*/ 6 w 9"/>
                <a:gd name="T6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8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5" y="3"/>
                    <a:pt x="6" y="4"/>
                    <a:pt x="6" y="4"/>
                  </a:cubicBezTo>
                  <a:cubicBezTo>
                    <a:pt x="6" y="5"/>
                    <a:pt x="5" y="5"/>
                    <a:pt x="5" y="5"/>
                  </a:cubicBezTo>
                  <a:lnTo>
                    <a:pt x="6" y="7"/>
                  </a:lnTo>
                  <a:close/>
                  <a:moveTo>
                    <a:pt x="6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"/>
                    <a:pt x="6" y="1"/>
                    <a:pt x="6" y="1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 descr="I:\淘宝店铺的资料\哎呀小小草\Y3026-42款合集+答辩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17" y="63627"/>
            <a:ext cx="11895979" cy="673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556289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4099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00" name="AutoShape 21"/>
          <p:cNvSpPr>
            <a:spLocks noChangeArrowheads="1"/>
          </p:cNvSpPr>
          <p:nvPr/>
        </p:nvSpPr>
        <p:spPr bwMode="auto">
          <a:xfrm>
            <a:off x="4522788" y="2282825"/>
            <a:ext cx="2995612" cy="2998788"/>
          </a:xfrm>
          <a:prstGeom prst="diamond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101" name="Picture 22" descr="k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663" y="1774825"/>
            <a:ext cx="4044950" cy="404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102" name="Group 8"/>
          <p:cNvGrpSpPr>
            <a:grpSpLocks/>
          </p:cNvGrpSpPr>
          <p:nvPr/>
        </p:nvGrpSpPr>
        <p:grpSpPr bwMode="auto">
          <a:xfrm>
            <a:off x="6619875" y="1570038"/>
            <a:ext cx="1876425" cy="1751012"/>
            <a:chOff x="18" y="-6"/>
            <a:chExt cx="2461" cy="2298"/>
          </a:xfrm>
        </p:grpSpPr>
        <p:sp>
          <p:nvSpPr>
            <p:cNvPr id="4125" name="AutoShape 4"/>
            <p:cNvSpPr>
              <a:spLocks noChangeArrowheads="1"/>
            </p:cNvSpPr>
            <p:nvPr/>
          </p:nvSpPr>
          <p:spPr bwMode="auto">
            <a:xfrm rot="2640000">
              <a:off x="527" y="456"/>
              <a:ext cx="1334" cy="133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4126" name="Picture 5" descr="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40000">
              <a:off x="18" y="-6"/>
              <a:ext cx="2461" cy="2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103" name="Group 11"/>
          <p:cNvGrpSpPr>
            <a:grpSpLocks/>
          </p:cNvGrpSpPr>
          <p:nvPr/>
        </p:nvGrpSpPr>
        <p:grpSpPr bwMode="auto">
          <a:xfrm>
            <a:off x="6578600" y="4240213"/>
            <a:ext cx="1876425" cy="1751012"/>
            <a:chOff x="-37" y="25"/>
            <a:chExt cx="2463" cy="2298"/>
          </a:xfrm>
        </p:grpSpPr>
        <p:sp>
          <p:nvSpPr>
            <p:cNvPr id="4123" name="AutoShape 7"/>
            <p:cNvSpPr>
              <a:spLocks noChangeArrowheads="1"/>
            </p:cNvSpPr>
            <p:nvPr/>
          </p:nvSpPr>
          <p:spPr bwMode="auto">
            <a:xfrm rot="18960000" flipV="1">
              <a:off x="528" y="507"/>
              <a:ext cx="1334" cy="133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4124" name="Picture 8" descr="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60000" flipV="1">
              <a:off x="-37" y="25"/>
              <a:ext cx="2463" cy="2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104" name="Group 14"/>
          <p:cNvGrpSpPr>
            <a:grpSpLocks/>
          </p:cNvGrpSpPr>
          <p:nvPr/>
        </p:nvGrpSpPr>
        <p:grpSpPr bwMode="auto">
          <a:xfrm>
            <a:off x="3563938" y="1570038"/>
            <a:ext cx="1874837" cy="1751012"/>
            <a:chOff x="-2" y="-6"/>
            <a:chExt cx="2461" cy="2298"/>
          </a:xfrm>
        </p:grpSpPr>
        <p:sp>
          <p:nvSpPr>
            <p:cNvPr id="4121" name="AutoShape 10"/>
            <p:cNvSpPr>
              <a:spLocks noChangeArrowheads="1"/>
            </p:cNvSpPr>
            <p:nvPr/>
          </p:nvSpPr>
          <p:spPr bwMode="auto">
            <a:xfrm rot="18960000" flipH="1">
              <a:off x="600" y="456"/>
              <a:ext cx="1334" cy="133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4122" name="Picture 11" descr="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960000" flipH="1">
              <a:off x="-2" y="-6"/>
              <a:ext cx="2461" cy="2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105" name="Group 17"/>
          <p:cNvGrpSpPr>
            <a:grpSpLocks/>
          </p:cNvGrpSpPr>
          <p:nvPr/>
        </p:nvGrpSpPr>
        <p:grpSpPr bwMode="auto">
          <a:xfrm>
            <a:off x="3556000" y="4205288"/>
            <a:ext cx="1876425" cy="1751012"/>
            <a:chOff x="-11" y="-20"/>
            <a:chExt cx="2463" cy="2298"/>
          </a:xfrm>
        </p:grpSpPr>
        <p:sp>
          <p:nvSpPr>
            <p:cNvPr id="4119" name="AutoShape 13"/>
            <p:cNvSpPr>
              <a:spLocks noChangeArrowheads="1"/>
            </p:cNvSpPr>
            <p:nvPr/>
          </p:nvSpPr>
          <p:spPr bwMode="auto">
            <a:xfrm rot="2640000" flipH="1" flipV="1">
              <a:off x="601" y="507"/>
              <a:ext cx="1334" cy="1335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4120" name="Picture 14" descr="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640000" flipH="1" flipV="1">
              <a:off x="-11" y="-20"/>
              <a:ext cx="2463" cy="2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106" name="组合 28"/>
          <p:cNvGrpSpPr>
            <a:grpSpLocks/>
          </p:cNvGrpSpPr>
          <p:nvPr/>
        </p:nvGrpSpPr>
        <p:grpSpPr bwMode="auto">
          <a:xfrm>
            <a:off x="803275" y="1900238"/>
            <a:ext cx="3001963" cy="1322387"/>
            <a:chOff x="1030656" y="4045982"/>
            <a:chExt cx="3002431" cy="1323439"/>
          </a:xfrm>
        </p:grpSpPr>
        <p:sp>
          <p:nvSpPr>
            <p:cNvPr id="4117" name="文本框 29"/>
            <p:cNvSpPr txBox="1">
              <a:spLocks noChangeArrowheads="1"/>
            </p:cNvSpPr>
            <p:nvPr/>
          </p:nvSpPr>
          <p:spPr bwMode="auto">
            <a:xfrm>
              <a:off x="1030656" y="4045982"/>
              <a:ext cx="29036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118" name="TextBox 35"/>
            <p:cNvSpPr txBox="1">
              <a:spLocks noChangeArrowheads="1"/>
            </p:cNvSpPr>
            <p:nvPr/>
          </p:nvSpPr>
          <p:spPr bwMode="auto">
            <a:xfrm>
              <a:off x="1030656" y="4415314"/>
              <a:ext cx="300243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  <a:endParaRPr lang="en-US" altLang="zh-CN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4107" name="组合 31"/>
          <p:cNvGrpSpPr>
            <a:grpSpLocks/>
          </p:cNvGrpSpPr>
          <p:nvPr/>
        </p:nvGrpSpPr>
        <p:grpSpPr bwMode="auto">
          <a:xfrm>
            <a:off x="852488" y="4560888"/>
            <a:ext cx="3003550" cy="1323975"/>
            <a:chOff x="1030656" y="4045982"/>
            <a:chExt cx="3002431" cy="1323439"/>
          </a:xfrm>
        </p:grpSpPr>
        <p:sp>
          <p:nvSpPr>
            <p:cNvPr id="4115" name="文本框 32"/>
            <p:cNvSpPr txBox="1">
              <a:spLocks noChangeArrowheads="1"/>
            </p:cNvSpPr>
            <p:nvPr/>
          </p:nvSpPr>
          <p:spPr bwMode="auto">
            <a:xfrm>
              <a:off x="1030656" y="4045982"/>
              <a:ext cx="29036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116" name="TextBox 35"/>
            <p:cNvSpPr txBox="1">
              <a:spLocks noChangeArrowheads="1"/>
            </p:cNvSpPr>
            <p:nvPr/>
          </p:nvSpPr>
          <p:spPr bwMode="auto">
            <a:xfrm>
              <a:off x="1030656" y="4415314"/>
              <a:ext cx="300243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08" name="组合 34"/>
          <p:cNvGrpSpPr>
            <a:grpSpLocks/>
          </p:cNvGrpSpPr>
          <p:nvPr/>
        </p:nvGrpSpPr>
        <p:grpSpPr bwMode="auto">
          <a:xfrm>
            <a:off x="8520113" y="1900238"/>
            <a:ext cx="3001962" cy="1322387"/>
            <a:chOff x="1030656" y="4045982"/>
            <a:chExt cx="3002431" cy="1323439"/>
          </a:xfrm>
        </p:grpSpPr>
        <p:sp>
          <p:nvSpPr>
            <p:cNvPr id="4113" name="文本框 35"/>
            <p:cNvSpPr txBox="1">
              <a:spLocks noChangeArrowheads="1"/>
            </p:cNvSpPr>
            <p:nvPr/>
          </p:nvSpPr>
          <p:spPr bwMode="auto">
            <a:xfrm>
              <a:off x="1030656" y="4045982"/>
              <a:ext cx="29036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114" name="TextBox 35"/>
            <p:cNvSpPr txBox="1">
              <a:spLocks noChangeArrowheads="1"/>
            </p:cNvSpPr>
            <p:nvPr/>
          </p:nvSpPr>
          <p:spPr bwMode="auto">
            <a:xfrm>
              <a:off x="1030656" y="4415314"/>
              <a:ext cx="300243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09" name="组合 37"/>
          <p:cNvGrpSpPr>
            <a:grpSpLocks/>
          </p:cNvGrpSpPr>
          <p:nvPr/>
        </p:nvGrpSpPr>
        <p:grpSpPr bwMode="auto">
          <a:xfrm>
            <a:off x="8569325" y="4560888"/>
            <a:ext cx="3003550" cy="1323975"/>
            <a:chOff x="1030656" y="4045982"/>
            <a:chExt cx="3002431" cy="1323439"/>
          </a:xfrm>
        </p:grpSpPr>
        <p:sp>
          <p:nvSpPr>
            <p:cNvPr id="4111" name="文本框 38"/>
            <p:cNvSpPr txBox="1">
              <a:spLocks noChangeArrowheads="1"/>
            </p:cNvSpPr>
            <p:nvPr/>
          </p:nvSpPr>
          <p:spPr bwMode="auto">
            <a:xfrm>
              <a:off x="1030656" y="4045982"/>
              <a:ext cx="29036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</a:p>
          </p:txBody>
        </p:sp>
        <p:sp>
          <p:nvSpPr>
            <p:cNvPr id="4112" name="TextBox 35"/>
            <p:cNvSpPr txBox="1">
              <a:spLocks noChangeArrowheads="1"/>
            </p:cNvSpPr>
            <p:nvPr/>
          </p:nvSpPr>
          <p:spPr bwMode="auto">
            <a:xfrm>
              <a:off x="1030656" y="4415314"/>
              <a:ext cx="3002431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哎呀小小草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工作室由一群充满青春朝气的年轻人组成。春种一粒粟</a:t>
              </a:r>
              <a:r>
                <a: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秋收万颗籽，点滴进步，成就价值是我们的一贯的追求。</a:t>
              </a:r>
              <a:endPara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4110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8" y="3275013"/>
            <a:ext cx="1182687" cy="117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5123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124" name="文本框 5"/>
          <p:cNvSpPr txBox="1">
            <a:spLocks noChangeArrowheads="1"/>
          </p:cNvSpPr>
          <p:nvPr/>
        </p:nvSpPr>
        <p:spPr bwMode="auto">
          <a:xfrm>
            <a:off x="9136063" y="4656138"/>
            <a:ext cx="20939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</a:t>
            </a:r>
          </a:p>
        </p:txBody>
      </p:sp>
      <p:sp>
        <p:nvSpPr>
          <p:cNvPr id="5125" name="文本框 6"/>
          <p:cNvSpPr txBox="1">
            <a:spLocks noChangeArrowheads="1"/>
          </p:cNvSpPr>
          <p:nvPr/>
        </p:nvSpPr>
        <p:spPr bwMode="auto">
          <a:xfrm>
            <a:off x="5175250" y="4659313"/>
            <a:ext cx="20478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</a:t>
            </a:r>
          </a:p>
        </p:txBody>
      </p:sp>
      <p:sp>
        <p:nvSpPr>
          <p:cNvPr id="5126" name="文本框 11"/>
          <p:cNvSpPr txBox="1">
            <a:spLocks noChangeArrowheads="1"/>
          </p:cNvSpPr>
          <p:nvPr/>
        </p:nvSpPr>
        <p:spPr bwMode="auto">
          <a:xfrm>
            <a:off x="1114425" y="4664075"/>
            <a:ext cx="2082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</a:t>
            </a:r>
          </a:p>
        </p:txBody>
      </p:sp>
      <p:sp>
        <p:nvSpPr>
          <p:cNvPr id="5127" name="文本框 12"/>
          <p:cNvSpPr txBox="1">
            <a:spLocks noChangeArrowheads="1"/>
          </p:cNvSpPr>
          <p:nvPr/>
        </p:nvSpPr>
        <p:spPr bwMode="auto">
          <a:xfrm>
            <a:off x="3173413" y="2300288"/>
            <a:ext cx="20351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</a:t>
            </a:r>
          </a:p>
        </p:txBody>
      </p:sp>
      <p:sp>
        <p:nvSpPr>
          <p:cNvPr id="5128" name="文本框 13"/>
          <p:cNvSpPr txBox="1">
            <a:spLocks noChangeArrowheads="1"/>
          </p:cNvSpPr>
          <p:nvPr/>
        </p:nvSpPr>
        <p:spPr bwMode="auto">
          <a:xfrm>
            <a:off x="7121525" y="2341563"/>
            <a:ext cx="20383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</a:t>
            </a:r>
          </a:p>
        </p:txBody>
      </p:sp>
      <p:cxnSp>
        <p:nvCxnSpPr>
          <p:cNvPr id="16" name="直接连接符 15"/>
          <p:cNvCxnSpPr/>
          <p:nvPr/>
        </p:nvCxnSpPr>
        <p:spPr>
          <a:xfrm rot="5400000">
            <a:off x="1835150" y="3184525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泪滴形 16"/>
          <p:cNvSpPr>
            <a:spLocks noChangeAspect="1"/>
          </p:cNvSpPr>
          <p:nvPr/>
        </p:nvSpPr>
        <p:spPr>
          <a:xfrm rot="8100000">
            <a:off x="1673225" y="1700213"/>
            <a:ext cx="971550" cy="9715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Freeform 112"/>
          <p:cNvSpPr>
            <a:spLocks noChangeAspect="1" noEditPoints="1"/>
          </p:cNvSpPr>
          <p:nvPr/>
        </p:nvSpPr>
        <p:spPr bwMode="auto">
          <a:xfrm>
            <a:off x="1992313" y="1987550"/>
            <a:ext cx="333375" cy="395288"/>
          </a:xfrm>
          <a:custGeom>
            <a:avLst/>
            <a:gdLst>
              <a:gd name="T0" fmla="*/ 4 w 86"/>
              <a:gd name="T1" fmla="*/ 0 h 102"/>
              <a:gd name="T2" fmla="*/ 8 w 86"/>
              <a:gd name="T3" fmla="*/ 10 h 102"/>
              <a:gd name="T4" fmla="*/ 49 w 86"/>
              <a:gd name="T5" fmla="*/ 3 h 102"/>
              <a:gd name="T6" fmla="*/ 52 w 86"/>
              <a:gd name="T7" fmla="*/ 6 h 102"/>
              <a:gd name="T8" fmla="*/ 52 w 86"/>
              <a:gd name="T9" fmla="*/ 13 h 102"/>
              <a:gd name="T10" fmla="*/ 81 w 86"/>
              <a:gd name="T11" fmla="*/ 3 h 102"/>
              <a:gd name="T12" fmla="*/ 86 w 86"/>
              <a:gd name="T13" fmla="*/ 6 h 102"/>
              <a:gd name="T14" fmla="*/ 84 w 86"/>
              <a:gd name="T15" fmla="*/ 60 h 102"/>
              <a:gd name="T16" fmla="*/ 62 w 86"/>
              <a:gd name="T17" fmla="*/ 67 h 102"/>
              <a:gd name="T18" fmla="*/ 36 w 86"/>
              <a:gd name="T19" fmla="*/ 66 h 102"/>
              <a:gd name="T20" fmla="*/ 36 w 86"/>
              <a:gd name="T21" fmla="*/ 66 h 102"/>
              <a:gd name="T22" fmla="*/ 28 w 86"/>
              <a:gd name="T23" fmla="*/ 60 h 102"/>
              <a:gd name="T24" fmla="*/ 8 w 86"/>
              <a:gd name="T25" fmla="*/ 98 h 102"/>
              <a:gd name="T26" fmla="*/ 4 w 86"/>
              <a:gd name="T27" fmla="*/ 102 h 102"/>
              <a:gd name="T28" fmla="*/ 0 w 86"/>
              <a:gd name="T29" fmla="*/ 4 h 102"/>
              <a:gd name="T30" fmla="*/ 52 w 86"/>
              <a:gd name="T31" fmla="*/ 56 h 102"/>
              <a:gd name="T32" fmla="*/ 61 w 86"/>
              <a:gd name="T33" fmla="*/ 61 h 102"/>
              <a:gd name="T34" fmla="*/ 52 w 86"/>
              <a:gd name="T35" fmla="*/ 53 h 102"/>
              <a:gd name="T36" fmla="*/ 52 w 86"/>
              <a:gd name="T37" fmla="*/ 42 h 102"/>
              <a:gd name="T38" fmla="*/ 61 w 86"/>
              <a:gd name="T39" fmla="*/ 28 h 102"/>
              <a:gd name="T40" fmla="*/ 52 w 86"/>
              <a:gd name="T41" fmla="*/ 42 h 102"/>
              <a:gd name="T42" fmla="*/ 61 w 86"/>
              <a:gd name="T43" fmla="*/ 52 h 102"/>
              <a:gd name="T44" fmla="*/ 71 w 86"/>
              <a:gd name="T45" fmla="*/ 37 h 102"/>
              <a:gd name="T46" fmla="*/ 71 w 86"/>
              <a:gd name="T47" fmla="*/ 49 h 102"/>
              <a:gd name="T48" fmla="*/ 79 w 86"/>
              <a:gd name="T49" fmla="*/ 55 h 102"/>
              <a:gd name="T50" fmla="*/ 71 w 86"/>
              <a:gd name="T51" fmla="*/ 49 h 102"/>
              <a:gd name="T52" fmla="*/ 71 w 86"/>
              <a:gd name="T53" fmla="*/ 25 h 102"/>
              <a:gd name="T54" fmla="*/ 80 w 86"/>
              <a:gd name="T55" fmla="*/ 34 h 102"/>
              <a:gd name="T56" fmla="*/ 71 w 86"/>
              <a:gd name="T57" fmla="*/ 25 h 102"/>
              <a:gd name="T58" fmla="*/ 67 w 86"/>
              <a:gd name="T59" fmla="*/ 16 h 102"/>
              <a:gd name="T60" fmla="*/ 61 w 86"/>
              <a:gd name="T61" fmla="*/ 28 h 102"/>
              <a:gd name="T62" fmla="*/ 38 w 86"/>
              <a:gd name="T63" fmla="*/ 30 h 102"/>
              <a:gd name="T64" fmla="*/ 46 w 86"/>
              <a:gd name="T65" fmla="*/ 18 h 102"/>
              <a:gd name="T66" fmla="*/ 38 w 86"/>
              <a:gd name="T67" fmla="*/ 30 h 102"/>
              <a:gd name="T68" fmla="*/ 38 w 86"/>
              <a:gd name="T69" fmla="*/ 42 h 102"/>
              <a:gd name="T70" fmla="*/ 39 w 86"/>
              <a:gd name="T71" fmla="*/ 52 h 102"/>
              <a:gd name="T72" fmla="*/ 44 w 86"/>
              <a:gd name="T73" fmla="*/ 51 h 102"/>
              <a:gd name="T74" fmla="*/ 46 w 86"/>
              <a:gd name="T75" fmla="*/ 48 h 102"/>
              <a:gd name="T76" fmla="*/ 46 w 86"/>
              <a:gd name="T77" fmla="*/ 42 h 102"/>
              <a:gd name="T78" fmla="*/ 38 w 86"/>
              <a:gd name="T79" fmla="*/ 30 h 102"/>
              <a:gd name="T80" fmla="*/ 28 w 86"/>
              <a:gd name="T81" fmla="*/ 43 h 102"/>
              <a:gd name="T82" fmla="*/ 38 w 86"/>
              <a:gd name="T83" fmla="*/ 18 h 102"/>
              <a:gd name="T84" fmla="*/ 28 w 86"/>
              <a:gd name="T85" fmla="*/ 10 h 102"/>
              <a:gd name="T86" fmla="*/ 38 w 86"/>
              <a:gd name="T87" fmla="*/ 18 h 102"/>
              <a:gd name="T88" fmla="*/ 28 w 86"/>
              <a:gd name="T89" fmla="*/ 43 h 102"/>
              <a:gd name="T90" fmla="*/ 18 w 86"/>
              <a:gd name="T91" fmla="*/ 57 h 102"/>
              <a:gd name="T92" fmla="*/ 28 w 86"/>
              <a:gd name="T93" fmla="*/ 54 h 102"/>
              <a:gd name="T94" fmla="*/ 18 w 86"/>
              <a:gd name="T95" fmla="*/ 46 h 102"/>
              <a:gd name="T96" fmla="*/ 9 w 86"/>
              <a:gd name="T97" fmla="*/ 37 h 102"/>
              <a:gd name="T98" fmla="*/ 9 w 86"/>
              <a:gd name="T99" fmla="*/ 49 h 102"/>
              <a:gd name="T100" fmla="*/ 28 w 86"/>
              <a:gd name="T101" fmla="*/ 31 h 102"/>
              <a:gd name="T102" fmla="*/ 18 w 86"/>
              <a:gd name="T103" fmla="*/ 23 h 102"/>
              <a:gd name="T104" fmla="*/ 18 w 86"/>
              <a:gd name="T105" fmla="*/ 23 h 102"/>
              <a:gd name="T106" fmla="*/ 9 w 86"/>
              <a:gd name="T107" fmla="*/ 17 h 102"/>
              <a:gd name="T108" fmla="*/ 18 w 86"/>
              <a:gd name="T109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6" h="102"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8" y="2"/>
                  <a:pt x="8" y="4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7"/>
                  <a:pt x="20" y="6"/>
                  <a:pt x="26" y="4"/>
                </a:cubicBezTo>
                <a:cubicBezTo>
                  <a:pt x="34" y="3"/>
                  <a:pt x="42" y="3"/>
                  <a:pt x="49" y="3"/>
                </a:cubicBezTo>
                <a:cubicBezTo>
                  <a:pt x="51" y="3"/>
                  <a:pt x="52" y="4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6"/>
                  <a:pt x="52" y="6"/>
                  <a:pt x="52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7" y="13"/>
                  <a:pt x="61" y="12"/>
                  <a:pt x="65" y="10"/>
                </a:cubicBezTo>
                <a:cubicBezTo>
                  <a:pt x="70" y="9"/>
                  <a:pt x="76" y="6"/>
                  <a:pt x="81" y="3"/>
                </a:cubicBezTo>
                <a:cubicBezTo>
                  <a:pt x="83" y="2"/>
                  <a:pt x="85" y="3"/>
                  <a:pt x="86" y="5"/>
                </a:cubicBezTo>
                <a:cubicBezTo>
                  <a:pt x="86" y="5"/>
                  <a:pt x="86" y="6"/>
                  <a:pt x="86" y="6"/>
                </a:cubicBezTo>
                <a:cubicBezTo>
                  <a:pt x="86" y="57"/>
                  <a:pt x="86" y="57"/>
                  <a:pt x="86" y="57"/>
                </a:cubicBezTo>
                <a:cubicBezTo>
                  <a:pt x="86" y="58"/>
                  <a:pt x="85" y="59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78" y="64"/>
                  <a:pt x="70" y="66"/>
                  <a:pt x="62" y="67"/>
                </a:cubicBezTo>
                <a:cubicBezTo>
                  <a:pt x="55" y="69"/>
                  <a:pt x="47" y="69"/>
                  <a:pt x="39" y="69"/>
                </a:cubicBezTo>
                <a:cubicBezTo>
                  <a:pt x="38" y="69"/>
                  <a:pt x="36" y="68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59"/>
                  <a:pt x="31" y="59"/>
                  <a:pt x="28" y="60"/>
                </a:cubicBezTo>
                <a:cubicBezTo>
                  <a:pt x="22" y="62"/>
                  <a:pt x="15" y="65"/>
                  <a:pt x="8" y="6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100"/>
                  <a:pt x="6" y="102"/>
                  <a:pt x="4" y="102"/>
                </a:cubicBezTo>
                <a:cubicBezTo>
                  <a:pt x="4" y="102"/>
                  <a:pt x="4" y="102"/>
                  <a:pt x="4" y="102"/>
                </a:cubicBezTo>
                <a:cubicBezTo>
                  <a:pt x="1" y="102"/>
                  <a:pt x="0" y="100"/>
                  <a:pt x="0" y="9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lose/>
                <a:moveTo>
                  <a:pt x="52" y="56"/>
                </a:moveTo>
                <a:cubicBezTo>
                  <a:pt x="52" y="62"/>
                  <a:pt x="52" y="62"/>
                  <a:pt x="52" y="62"/>
                </a:cubicBezTo>
                <a:cubicBezTo>
                  <a:pt x="55" y="62"/>
                  <a:pt x="58" y="62"/>
                  <a:pt x="61" y="61"/>
                </a:cubicBezTo>
                <a:cubicBezTo>
                  <a:pt x="61" y="52"/>
                  <a:pt x="61" y="52"/>
                  <a:pt x="61" y="52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6"/>
                  <a:pt x="52" y="56"/>
                  <a:pt x="52" y="56"/>
                </a:cubicBezTo>
                <a:close/>
                <a:moveTo>
                  <a:pt x="52" y="42"/>
                </a:moveTo>
                <a:cubicBezTo>
                  <a:pt x="61" y="40"/>
                  <a:pt x="61" y="40"/>
                  <a:pt x="61" y="40"/>
                </a:cubicBezTo>
                <a:cubicBezTo>
                  <a:pt x="61" y="28"/>
                  <a:pt x="61" y="28"/>
                  <a:pt x="61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61" y="40"/>
                </a:moveTo>
                <a:cubicBezTo>
                  <a:pt x="61" y="52"/>
                  <a:pt x="61" y="52"/>
                  <a:pt x="61" y="52"/>
                </a:cubicBezTo>
                <a:cubicBezTo>
                  <a:pt x="71" y="49"/>
                  <a:pt x="71" y="49"/>
                  <a:pt x="71" y="49"/>
                </a:cubicBezTo>
                <a:cubicBezTo>
                  <a:pt x="71" y="37"/>
                  <a:pt x="71" y="37"/>
                  <a:pt x="71" y="37"/>
                </a:cubicBezTo>
                <a:cubicBezTo>
                  <a:pt x="61" y="40"/>
                  <a:pt x="61" y="40"/>
                  <a:pt x="61" y="40"/>
                </a:cubicBezTo>
                <a:close/>
                <a:moveTo>
                  <a:pt x="71" y="49"/>
                </a:moveTo>
                <a:cubicBezTo>
                  <a:pt x="71" y="59"/>
                  <a:pt x="71" y="59"/>
                  <a:pt x="71" y="59"/>
                </a:cubicBezTo>
                <a:cubicBezTo>
                  <a:pt x="74" y="58"/>
                  <a:pt x="77" y="57"/>
                  <a:pt x="79" y="55"/>
                </a:cubicBezTo>
                <a:cubicBezTo>
                  <a:pt x="80" y="46"/>
                  <a:pt x="80" y="46"/>
                  <a:pt x="80" y="46"/>
                </a:cubicBezTo>
                <a:cubicBezTo>
                  <a:pt x="71" y="49"/>
                  <a:pt x="71" y="49"/>
                  <a:pt x="71" y="49"/>
                </a:cubicBezTo>
                <a:close/>
                <a:moveTo>
                  <a:pt x="80" y="23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37"/>
                  <a:pt x="71" y="37"/>
                  <a:pt x="7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23"/>
                  <a:pt x="80" y="23"/>
                  <a:pt x="80" y="23"/>
                </a:cubicBezTo>
                <a:close/>
                <a:moveTo>
                  <a:pt x="71" y="25"/>
                </a:moveTo>
                <a:cubicBezTo>
                  <a:pt x="71" y="15"/>
                  <a:pt x="71" y="15"/>
                  <a:pt x="71" y="15"/>
                </a:cubicBezTo>
                <a:cubicBezTo>
                  <a:pt x="70" y="15"/>
                  <a:pt x="68" y="16"/>
                  <a:pt x="67" y="16"/>
                </a:cubicBezTo>
                <a:cubicBezTo>
                  <a:pt x="65" y="17"/>
                  <a:pt x="63" y="17"/>
                  <a:pt x="61" y="18"/>
                </a:cubicBezTo>
                <a:cubicBezTo>
                  <a:pt x="61" y="28"/>
                  <a:pt x="61" y="28"/>
                  <a:pt x="61" y="28"/>
                </a:cubicBezTo>
                <a:cubicBezTo>
                  <a:pt x="71" y="25"/>
                  <a:pt x="71" y="25"/>
                  <a:pt x="71" y="25"/>
                </a:cubicBezTo>
                <a:close/>
                <a:moveTo>
                  <a:pt x="38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8"/>
                  <a:pt x="46" y="18"/>
                  <a:pt x="46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30"/>
                  <a:pt x="38" y="30"/>
                  <a:pt x="38" y="30"/>
                </a:cubicBezTo>
                <a:close/>
                <a:moveTo>
                  <a:pt x="46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38" y="52"/>
                  <a:pt x="39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1" y="52"/>
                  <a:pt x="42" y="52"/>
                  <a:pt x="44" y="51"/>
                </a:cubicBezTo>
                <a:cubicBezTo>
                  <a:pt x="45" y="51"/>
                  <a:pt x="46" y="51"/>
                  <a:pt x="46" y="51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38" y="42"/>
                </a:moveTo>
                <a:cubicBezTo>
                  <a:pt x="38" y="30"/>
                  <a:pt x="38" y="30"/>
                  <a:pt x="38" y="30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43"/>
                  <a:pt x="28" y="43"/>
                  <a:pt x="28" y="43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18"/>
                </a:moveTo>
                <a:cubicBezTo>
                  <a:pt x="38" y="9"/>
                  <a:pt x="38" y="9"/>
                  <a:pt x="38" y="9"/>
                </a:cubicBezTo>
                <a:cubicBezTo>
                  <a:pt x="34" y="10"/>
                  <a:pt x="31" y="10"/>
                  <a:pt x="28" y="10"/>
                </a:cubicBezTo>
                <a:cubicBezTo>
                  <a:pt x="28" y="20"/>
                  <a:pt x="28" y="20"/>
                  <a:pt x="28" y="20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28" y="54"/>
                </a:moveTo>
                <a:cubicBezTo>
                  <a:pt x="28" y="43"/>
                  <a:pt x="28" y="43"/>
                  <a:pt x="28" y="43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56"/>
                  <a:pt x="24" y="55"/>
                  <a:pt x="27" y="54"/>
                </a:cubicBezTo>
                <a:cubicBezTo>
                  <a:pt x="27" y="54"/>
                  <a:pt x="27" y="54"/>
                  <a:pt x="28" y="54"/>
                </a:cubicBezTo>
                <a:close/>
                <a:moveTo>
                  <a:pt x="9" y="49"/>
                </a:moveTo>
                <a:cubicBezTo>
                  <a:pt x="18" y="46"/>
                  <a:pt x="18" y="46"/>
                  <a:pt x="18" y="46"/>
                </a:cubicBezTo>
                <a:cubicBezTo>
                  <a:pt x="18" y="35"/>
                  <a:pt x="18" y="35"/>
                  <a:pt x="1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0"/>
                  <a:pt x="9" y="40"/>
                  <a:pt x="9" y="40"/>
                </a:cubicBezTo>
                <a:cubicBezTo>
                  <a:pt x="9" y="43"/>
                  <a:pt x="9" y="46"/>
                  <a:pt x="9" y="49"/>
                </a:cubicBezTo>
                <a:close/>
                <a:moveTo>
                  <a:pt x="18" y="35"/>
                </a:moveTo>
                <a:cubicBezTo>
                  <a:pt x="28" y="31"/>
                  <a:pt x="28" y="31"/>
                  <a:pt x="28" y="31"/>
                </a:cubicBezTo>
                <a:cubicBezTo>
                  <a:pt x="28" y="20"/>
                  <a:pt x="28" y="20"/>
                  <a:pt x="28" y="20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35"/>
                  <a:pt x="18" y="35"/>
                  <a:pt x="18" y="35"/>
                </a:cubicBezTo>
                <a:close/>
                <a:moveTo>
                  <a:pt x="18" y="23"/>
                </a:moveTo>
                <a:cubicBezTo>
                  <a:pt x="18" y="13"/>
                  <a:pt x="18" y="13"/>
                  <a:pt x="18" y="13"/>
                </a:cubicBezTo>
                <a:cubicBezTo>
                  <a:pt x="15" y="14"/>
                  <a:pt x="12" y="15"/>
                  <a:pt x="9" y="17"/>
                </a:cubicBezTo>
                <a:cubicBezTo>
                  <a:pt x="9" y="20"/>
                  <a:pt x="9" y="22"/>
                  <a:pt x="9" y="25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1239838" y="3506788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92263" y="3548063"/>
            <a:ext cx="1266825" cy="32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22" name="直接连接符 21"/>
          <p:cNvCxnSpPr/>
          <p:nvPr/>
        </p:nvCxnSpPr>
        <p:spPr>
          <a:xfrm rot="5400000">
            <a:off x="3797300" y="42370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泪滴形 22"/>
          <p:cNvSpPr>
            <a:spLocks noChangeAspect="1"/>
          </p:cNvSpPr>
          <p:nvPr/>
        </p:nvSpPr>
        <p:spPr>
          <a:xfrm rot="13500000" flipV="1">
            <a:off x="3635375" y="4762500"/>
            <a:ext cx="971550" cy="9715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Freeform 189"/>
          <p:cNvSpPr>
            <a:spLocks noChangeAspect="1" noEditPoints="1"/>
          </p:cNvSpPr>
          <p:nvPr/>
        </p:nvSpPr>
        <p:spPr bwMode="auto">
          <a:xfrm>
            <a:off x="3884613" y="5068888"/>
            <a:ext cx="473075" cy="360362"/>
          </a:xfrm>
          <a:custGeom>
            <a:avLst/>
            <a:gdLst>
              <a:gd name="T0" fmla="*/ 48 w 104"/>
              <a:gd name="T1" fmla="*/ 57 h 79"/>
              <a:gd name="T2" fmla="*/ 54 w 104"/>
              <a:gd name="T3" fmla="*/ 65 h 79"/>
              <a:gd name="T4" fmla="*/ 0 w 104"/>
              <a:gd name="T5" fmla="*/ 79 h 79"/>
              <a:gd name="T6" fmla="*/ 6 w 104"/>
              <a:gd name="T7" fmla="*/ 65 h 79"/>
              <a:gd name="T8" fmla="*/ 104 w 104"/>
              <a:gd name="T9" fmla="*/ 39 h 79"/>
              <a:gd name="T10" fmla="*/ 87 w 104"/>
              <a:gd name="T11" fmla="*/ 29 h 79"/>
              <a:gd name="T12" fmla="*/ 65 w 104"/>
              <a:gd name="T13" fmla="*/ 34 h 79"/>
              <a:gd name="T14" fmla="*/ 68 w 104"/>
              <a:gd name="T15" fmla="*/ 37 h 79"/>
              <a:gd name="T16" fmla="*/ 61 w 104"/>
              <a:gd name="T17" fmla="*/ 32 h 79"/>
              <a:gd name="T18" fmla="*/ 54 w 104"/>
              <a:gd name="T19" fmla="*/ 31 h 79"/>
              <a:gd name="T20" fmla="*/ 52 w 104"/>
              <a:gd name="T21" fmla="*/ 26 h 79"/>
              <a:gd name="T22" fmla="*/ 51 w 104"/>
              <a:gd name="T23" fmla="*/ 15 h 79"/>
              <a:gd name="T24" fmla="*/ 55 w 104"/>
              <a:gd name="T25" fmla="*/ 12 h 79"/>
              <a:gd name="T26" fmla="*/ 27 w 104"/>
              <a:gd name="T27" fmla="*/ 4 h 79"/>
              <a:gd name="T28" fmla="*/ 25 w 104"/>
              <a:gd name="T29" fmla="*/ 16 h 79"/>
              <a:gd name="T30" fmla="*/ 18 w 104"/>
              <a:gd name="T31" fmla="*/ 24 h 79"/>
              <a:gd name="T32" fmla="*/ 14 w 104"/>
              <a:gd name="T33" fmla="*/ 38 h 79"/>
              <a:gd name="T34" fmla="*/ 10 w 104"/>
              <a:gd name="T35" fmla="*/ 42 h 79"/>
              <a:gd name="T36" fmla="*/ 38 w 104"/>
              <a:gd name="T37" fmla="*/ 49 h 79"/>
              <a:gd name="T38" fmla="*/ 40 w 104"/>
              <a:gd name="T39" fmla="*/ 39 h 79"/>
              <a:gd name="T40" fmla="*/ 47 w 104"/>
              <a:gd name="T41" fmla="*/ 38 h 79"/>
              <a:gd name="T42" fmla="*/ 49 w 104"/>
              <a:gd name="T43" fmla="*/ 41 h 79"/>
              <a:gd name="T44" fmla="*/ 56 w 104"/>
              <a:gd name="T45" fmla="*/ 42 h 79"/>
              <a:gd name="T46" fmla="*/ 62 w 104"/>
              <a:gd name="T47" fmla="*/ 49 h 79"/>
              <a:gd name="T48" fmla="*/ 65 w 104"/>
              <a:gd name="T49" fmla="*/ 55 h 79"/>
              <a:gd name="T50" fmla="*/ 67 w 104"/>
              <a:gd name="T51" fmla="*/ 57 h 79"/>
              <a:gd name="T52" fmla="*/ 74 w 104"/>
              <a:gd name="T53" fmla="*/ 56 h 79"/>
              <a:gd name="T54" fmla="*/ 79 w 104"/>
              <a:gd name="T55" fmla="*/ 61 h 79"/>
              <a:gd name="T56" fmla="*/ 82 w 104"/>
              <a:gd name="T57" fmla="*/ 58 h 79"/>
              <a:gd name="T58" fmla="*/ 87 w 104"/>
              <a:gd name="T59" fmla="*/ 63 h 79"/>
              <a:gd name="T60" fmla="*/ 91 w 104"/>
              <a:gd name="T61" fmla="*/ 60 h 79"/>
              <a:gd name="T62" fmla="*/ 102 w 104"/>
              <a:gd name="T63" fmla="*/ 52 h 79"/>
              <a:gd name="T64" fmla="*/ 99 w 104"/>
              <a:gd name="T65" fmla="*/ 51 h 79"/>
              <a:gd name="T66" fmla="*/ 104 w 104"/>
              <a:gd name="T67" fmla="*/ 39 h 79"/>
              <a:gd name="T68" fmla="*/ 24 w 104"/>
              <a:gd name="T69" fmla="*/ 32 h 79"/>
              <a:gd name="T70" fmla="*/ 17 w 104"/>
              <a:gd name="T71" fmla="*/ 39 h 79"/>
              <a:gd name="T72" fmla="*/ 22 w 104"/>
              <a:gd name="T73" fmla="*/ 27 h 79"/>
              <a:gd name="T74" fmla="*/ 35 w 104"/>
              <a:gd name="T75" fmla="*/ 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79">
                <a:moveTo>
                  <a:pt x="6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48" y="65"/>
                  <a:pt x="48" y="65"/>
                  <a:pt x="48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9"/>
                  <a:pt x="54" y="79"/>
                  <a:pt x="54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0" y="65"/>
                  <a:pt x="0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57"/>
                  <a:pt x="6" y="57"/>
                  <a:pt x="6" y="57"/>
                </a:cubicBezTo>
                <a:close/>
                <a:moveTo>
                  <a:pt x="104" y="39"/>
                </a:moveTo>
                <a:cubicBezTo>
                  <a:pt x="102" y="14"/>
                  <a:pt x="102" y="14"/>
                  <a:pt x="102" y="14"/>
                </a:cubicBezTo>
                <a:cubicBezTo>
                  <a:pt x="87" y="29"/>
                  <a:pt x="87" y="29"/>
                  <a:pt x="87" y="29"/>
                </a:cubicBezTo>
                <a:cubicBezTo>
                  <a:pt x="70" y="31"/>
                  <a:pt x="70" y="31"/>
                  <a:pt x="70" y="31"/>
                </a:cubicBezTo>
                <a:cubicBezTo>
                  <a:pt x="65" y="34"/>
                  <a:pt x="65" y="34"/>
                  <a:pt x="65" y="34"/>
                </a:cubicBezTo>
                <a:cubicBezTo>
                  <a:pt x="69" y="36"/>
                  <a:pt x="69" y="36"/>
                  <a:pt x="69" y="36"/>
                </a:cubicBezTo>
                <a:cubicBezTo>
                  <a:pt x="68" y="37"/>
                  <a:pt x="68" y="37"/>
                  <a:pt x="68" y="37"/>
                </a:cubicBezTo>
                <a:cubicBezTo>
                  <a:pt x="60" y="34"/>
                  <a:pt x="60" y="34"/>
                  <a:pt x="60" y="34"/>
                </a:cubicBezTo>
                <a:cubicBezTo>
                  <a:pt x="61" y="32"/>
                  <a:pt x="61" y="32"/>
                  <a:pt x="61" y="32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31"/>
                  <a:pt x="54" y="31"/>
                  <a:pt x="54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2" y="26"/>
                  <a:pt x="52" y="26"/>
                  <a:pt x="52" y="26"/>
                </a:cubicBezTo>
                <a:cubicBezTo>
                  <a:pt x="47" y="23"/>
                  <a:pt x="47" y="23"/>
                  <a:pt x="47" y="23"/>
                </a:cubicBezTo>
                <a:cubicBezTo>
                  <a:pt x="51" y="15"/>
                  <a:pt x="51" y="15"/>
                  <a:pt x="51" y="15"/>
                </a:cubicBezTo>
                <a:cubicBezTo>
                  <a:pt x="53" y="17"/>
                  <a:pt x="53" y="17"/>
                  <a:pt x="53" y="17"/>
                </a:cubicBezTo>
                <a:cubicBezTo>
                  <a:pt x="55" y="12"/>
                  <a:pt x="55" y="12"/>
                  <a:pt x="55" y="12"/>
                </a:cubicBezTo>
                <a:cubicBezTo>
                  <a:pt x="29" y="0"/>
                  <a:pt x="29" y="0"/>
                  <a:pt x="29" y="0"/>
                </a:cubicBezTo>
                <a:cubicBezTo>
                  <a:pt x="27" y="4"/>
                  <a:pt x="27" y="4"/>
                  <a:pt x="27" y="4"/>
                </a:cubicBezTo>
                <a:cubicBezTo>
                  <a:pt x="30" y="6"/>
                  <a:pt x="30" y="6"/>
                  <a:pt x="30" y="6"/>
                </a:cubicBezTo>
                <a:cubicBezTo>
                  <a:pt x="25" y="16"/>
                  <a:pt x="25" y="16"/>
                  <a:pt x="25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18" y="24"/>
                  <a:pt x="18" y="24"/>
                  <a:pt x="18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4" y="38"/>
                  <a:pt x="14" y="38"/>
                  <a:pt x="14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0" y="42"/>
                  <a:pt x="10" y="42"/>
                  <a:pt x="10" y="42"/>
                </a:cubicBezTo>
                <a:cubicBezTo>
                  <a:pt x="36" y="54"/>
                  <a:pt x="36" y="54"/>
                  <a:pt x="36" y="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42"/>
                  <a:pt x="45" y="42"/>
                  <a:pt x="45" y="42"/>
                </a:cubicBezTo>
                <a:cubicBezTo>
                  <a:pt x="47" y="38"/>
                  <a:pt x="47" y="38"/>
                  <a:pt x="47" y="38"/>
                </a:cubicBezTo>
                <a:cubicBezTo>
                  <a:pt x="50" y="39"/>
                  <a:pt x="50" y="39"/>
                  <a:pt x="50" y="39"/>
                </a:cubicBezTo>
                <a:cubicBezTo>
                  <a:pt x="49" y="41"/>
                  <a:pt x="49" y="41"/>
                  <a:pt x="49" y="41"/>
                </a:cubicBezTo>
                <a:cubicBezTo>
                  <a:pt x="55" y="44"/>
                  <a:pt x="55" y="44"/>
                  <a:pt x="55" y="44"/>
                </a:cubicBezTo>
                <a:cubicBezTo>
                  <a:pt x="56" y="42"/>
                  <a:pt x="56" y="42"/>
                  <a:pt x="56" y="42"/>
                </a:cubicBezTo>
                <a:cubicBezTo>
                  <a:pt x="64" y="46"/>
                  <a:pt x="64" y="46"/>
                  <a:pt x="64" y="46"/>
                </a:cubicBezTo>
                <a:cubicBezTo>
                  <a:pt x="62" y="49"/>
                  <a:pt x="62" y="49"/>
                  <a:pt x="62" y="49"/>
                </a:cubicBezTo>
                <a:cubicBezTo>
                  <a:pt x="60" y="52"/>
                  <a:pt x="60" y="52"/>
                  <a:pt x="60" y="52"/>
                </a:cubicBezTo>
                <a:cubicBezTo>
                  <a:pt x="65" y="55"/>
                  <a:pt x="65" y="55"/>
                  <a:pt x="65" y="55"/>
                </a:cubicBezTo>
                <a:cubicBezTo>
                  <a:pt x="67" y="54"/>
                  <a:pt x="67" y="54"/>
                  <a:pt x="67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6"/>
                  <a:pt x="74" y="56"/>
                  <a:pt x="74" y="56"/>
                </a:cubicBezTo>
                <a:cubicBezTo>
                  <a:pt x="74" y="59"/>
                  <a:pt x="74" y="59"/>
                  <a:pt x="74" y="59"/>
                </a:cubicBezTo>
                <a:cubicBezTo>
                  <a:pt x="79" y="61"/>
                  <a:pt x="79" y="61"/>
                  <a:pt x="79" y="61"/>
                </a:cubicBezTo>
                <a:cubicBezTo>
                  <a:pt x="81" y="58"/>
                  <a:pt x="81" y="58"/>
                  <a:pt x="81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61"/>
                  <a:pt x="82" y="61"/>
                  <a:pt x="82" y="61"/>
                </a:cubicBezTo>
                <a:cubicBezTo>
                  <a:pt x="87" y="63"/>
                  <a:pt x="87" y="63"/>
                  <a:pt x="87" y="63"/>
                </a:cubicBezTo>
                <a:cubicBezTo>
                  <a:pt x="88" y="62"/>
                  <a:pt x="88" y="62"/>
                  <a:pt x="88" y="62"/>
                </a:cubicBezTo>
                <a:cubicBezTo>
                  <a:pt x="91" y="60"/>
                  <a:pt x="91" y="60"/>
                  <a:pt x="91" y="60"/>
                </a:cubicBezTo>
                <a:cubicBezTo>
                  <a:pt x="97" y="63"/>
                  <a:pt x="97" y="63"/>
                  <a:pt x="97" y="63"/>
                </a:cubicBezTo>
                <a:cubicBezTo>
                  <a:pt x="100" y="60"/>
                  <a:pt x="102" y="57"/>
                  <a:pt x="102" y="52"/>
                </a:cubicBezTo>
                <a:cubicBezTo>
                  <a:pt x="99" y="51"/>
                  <a:pt x="99" y="51"/>
                  <a:pt x="99" y="51"/>
                </a:cubicBezTo>
                <a:cubicBezTo>
                  <a:pt x="99" y="51"/>
                  <a:pt x="99" y="51"/>
                  <a:pt x="99" y="5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4" y="39"/>
                  <a:pt x="104" y="39"/>
                  <a:pt x="104" y="39"/>
                </a:cubicBezTo>
                <a:close/>
                <a:moveTo>
                  <a:pt x="26" y="29"/>
                </a:moveTo>
                <a:cubicBezTo>
                  <a:pt x="24" y="32"/>
                  <a:pt x="24" y="32"/>
                  <a:pt x="24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17" y="39"/>
                  <a:pt x="17" y="39"/>
                  <a:pt x="17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27"/>
                  <a:pt x="22" y="27"/>
                  <a:pt x="22" y="27"/>
                </a:cubicBezTo>
                <a:cubicBezTo>
                  <a:pt x="32" y="7"/>
                  <a:pt x="32" y="7"/>
                  <a:pt x="32" y="7"/>
                </a:cubicBezTo>
                <a:cubicBezTo>
                  <a:pt x="35" y="9"/>
                  <a:pt x="35" y="9"/>
                  <a:pt x="35" y="9"/>
                </a:cubicBezTo>
                <a:lnTo>
                  <a:pt x="26" y="2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225800" y="3506788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21075" y="3568700"/>
            <a:ext cx="1398588" cy="32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5845175" y="3184525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>
            <a:spLocks noChangeAspect="1"/>
          </p:cNvSpPr>
          <p:nvPr/>
        </p:nvSpPr>
        <p:spPr>
          <a:xfrm rot="8100000">
            <a:off x="5683250" y="1700213"/>
            <a:ext cx="971550" cy="9715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Freeform 206"/>
          <p:cNvSpPr>
            <a:spLocks noChangeAspect="1" noEditPoints="1"/>
          </p:cNvSpPr>
          <p:nvPr/>
        </p:nvSpPr>
        <p:spPr bwMode="auto">
          <a:xfrm>
            <a:off x="5989638" y="1970088"/>
            <a:ext cx="357187" cy="431800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210175" y="3506788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65775" y="3548063"/>
            <a:ext cx="1266825" cy="32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34" name="直接连接符 33"/>
          <p:cNvCxnSpPr/>
          <p:nvPr/>
        </p:nvCxnSpPr>
        <p:spPr>
          <a:xfrm rot="5400000">
            <a:off x="7788275" y="4237038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泪滴形 34"/>
          <p:cNvSpPr>
            <a:spLocks noChangeAspect="1"/>
          </p:cNvSpPr>
          <p:nvPr/>
        </p:nvSpPr>
        <p:spPr>
          <a:xfrm rot="13500000" flipV="1">
            <a:off x="7626350" y="4762500"/>
            <a:ext cx="971550" cy="9715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Freeform 109"/>
          <p:cNvSpPr>
            <a:spLocks noChangeAspect="1" noEditPoints="1"/>
          </p:cNvSpPr>
          <p:nvPr/>
        </p:nvSpPr>
        <p:spPr bwMode="auto">
          <a:xfrm>
            <a:off x="7915275" y="5032375"/>
            <a:ext cx="393700" cy="431800"/>
          </a:xfrm>
          <a:custGeom>
            <a:avLst/>
            <a:gdLst>
              <a:gd name="T0" fmla="*/ 74 w 86"/>
              <a:gd name="T1" fmla="*/ 63 h 94"/>
              <a:gd name="T2" fmla="*/ 70 w 86"/>
              <a:gd name="T3" fmla="*/ 62 h 94"/>
              <a:gd name="T4" fmla="*/ 72 w 86"/>
              <a:gd name="T5" fmla="*/ 57 h 94"/>
              <a:gd name="T6" fmla="*/ 76 w 86"/>
              <a:gd name="T7" fmla="*/ 53 h 94"/>
              <a:gd name="T8" fmla="*/ 80 w 86"/>
              <a:gd name="T9" fmla="*/ 50 h 94"/>
              <a:gd name="T10" fmla="*/ 83 w 86"/>
              <a:gd name="T11" fmla="*/ 48 h 94"/>
              <a:gd name="T12" fmla="*/ 85 w 86"/>
              <a:gd name="T13" fmla="*/ 49 h 94"/>
              <a:gd name="T14" fmla="*/ 85 w 86"/>
              <a:gd name="T15" fmla="*/ 58 h 94"/>
              <a:gd name="T16" fmla="*/ 85 w 86"/>
              <a:gd name="T17" fmla="*/ 64 h 94"/>
              <a:gd name="T18" fmla="*/ 83 w 86"/>
              <a:gd name="T19" fmla="*/ 68 h 94"/>
              <a:gd name="T20" fmla="*/ 80 w 86"/>
              <a:gd name="T21" fmla="*/ 67 h 94"/>
              <a:gd name="T22" fmla="*/ 65 w 86"/>
              <a:gd name="T23" fmla="*/ 84 h 94"/>
              <a:gd name="T24" fmla="*/ 44 w 86"/>
              <a:gd name="T25" fmla="*/ 93 h 94"/>
              <a:gd name="T26" fmla="*/ 43 w 86"/>
              <a:gd name="T27" fmla="*/ 94 h 94"/>
              <a:gd name="T28" fmla="*/ 41 w 86"/>
              <a:gd name="T29" fmla="*/ 93 h 94"/>
              <a:gd name="T30" fmla="*/ 20 w 86"/>
              <a:gd name="T31" fmla="*/ 84 h 94"/>
              <a:gd name="T32" fmla="*/ 6 w 86"/>
              <a:gd name="T33" fmla="*/ 67 h 94"/>
              <a:gd name="T34" fmla="*/ 3 w 86"/>
              <a:gd name="T35" fmla="*/ 68 h 94"/>
              <a:gd name="T36" fmla="*/ 1 w 86"/>
              <a:gd name="T37" fmla="*/ 64 h 94"/>
              <a:gd name="T38" fmla="*/ 0 w 86"/>
              <a:gd name="T39" fmla="*/ 58 h 94"/>
              <a:gd name="T40" fmla="*/ 0 w 86"/>
              <a:gd name="T41" fmla="*/ 49 h 94"/>
              <a:gd name="T42" fmla="*/ 3 w 86"/>
              <a:gd name="T43" fmla="*/ 48 h 94"/>
              <a:gd name="T44" fmla="*/ 6 w 86"/>
              <a:gd name="T45" fmla="*/ 50 h 94"/>
              <a:gd name="T46" fmla="*/ 9 w 86"/>
              <a:gd name="T47" fmla="*/ 53 h 94"/>
              <a:gd name="T48" fmla="*/ 14 w 86"/>
              <a:gd name="T49" fmla="*/ 57 h 94"/>
              <a:gd name="T50" fmla="*/ 16 w 86"/>
              <a:gd name="T51" fmla="*/ 62 h 94"/>
              <a:gd name="T52" fmla="*/ 12 w 86"/>
              <a:gd name="T53" fmla="*/ 63 h 94"/>
              <a:gd name="T54" fmla="*/ 37 w 86"/>
              <a:gd name="T55" fmla="*/ 78 h 94"/>
              <a:gd name="T56" fmla="*/ 37 w 86"/>
              <a:gd name="T57" fmla="*/ 36 h 94"/>
              <a:gd name="T58" fmla="*/ 27 w 86"/>
              <a:gd name="T59" fmla="*/ 36 h 94"/>
              <a:gd name="T60" fmla="*/ 23 w 86"/>
              <a:gd name="T61" fmla="*/ 38 h 94"/>
              <a:gd name="T62" fmla="*/ 17 w 86"/>
              <a:gd name="T63" fmla="*/ 32 h 94"/>
              <a:gd name="T64" fmla="*/ 23 w 86"/>
              <a:gd name="T65" fmla="*/ 26 h 94"/>
              <a:gd name="T66" fmla="*/ 28 w 86"/>
              <a:gd name="T67" fmla="*/ 28 h 94"/>
              <a:gd name="T68" fmla="*/ 37 w 86"/>
              <a:gd name="T69" fmla="*/ 28 h 94"/>
              <a:gd name="T70" fmla="*/ 37 w 86"/>
              <a:gd name="T71" fmla="*/ 23 h 94"/>
              <a:gd name="T72" fmla="*/ 30 w 86"/>
              <a:gd name="T73" fmla="*/ 12 h 94"/>
              <a:gd name="T74" fmla="*/ 42 w 86"/>
              <a:gd name="T75" fmla="*/ 0 h 94"/>
              <a:gd name="T76" fmla="*/ 55 w 86"/>
              <a:gd name="T77" fmla="*/ 12 h 94"/>
              <a:gd name="T78" fmla="*/ 48 w 86"/>
              <a:gd name="T79" fmla="*/ 23 h 94"/>
              <a:gd name="T80" fmla="*/ 48 w 86"/>
              <a:gd name="T81" fmla="*/ 28 h 94"/>
              <a:gd name="T82" fmla="*/ 57 w 86"/>
              <a:gd name="T83" fmla="*/ 28 h 94"/>
              <a:gd name="T84" fmla="*/ 62 w 86"/>
              <a:gd name="T85" fmla="*/ 26 h 94"/>
              <a:gd name="T86" fmla="*/ 68 w 86"/>
              <a:gd name="T87" fmla="*/ 32 h 94"/>
              <a:gd name="T88" fmla="*/ 62 w 86"/>
              <a:gd name="T89" fmla="*/ 38 h 94"/>
              <a:gd name="T90" fmla="*/ 58 w 86"/>
              <a:gd name="T91" fmla="*/ 36 h 94"/>
              <a:gd name="T92" fmla="*/ 48 w 86"/>
              <a:gd name="T93" fmla="*/ 36 h 94"/>
              <a:gd name="T94" fmla="*/ 48 w 86"/>
              <a:gd name="T95" fmla="*/ 78 h 94"/>
              <a:gd name="T96" fmla="*/ 74 w 86"/>
              <a:gd name="T97" fmla="*/ 63 h 94"/>
              <a:gd name="T98" fmla="*/ 42 w 86"/>
              <a:gd name="T99" fmla="*/ 7 h 94"/>
              <a:gd name="T100" fmla="*/ 38 w 86"/>
              <a:gd name="T101" fmla="*/ 12 h 94"/>
              <a:gd name="T102" fmla="*/ 42 w 86"/>
              <a:gd name="T103" fmla="*/ 17 h 94"/>
              <a:gd name="T104" fmla="*/ 47 w 86"/>
              <a:gd name="T105" fmla="*/ 12 h 94"/>
              <a:gd name="T106" fmla="*/ 42 w 86"/>
              <a:gd name="T107" fmla="*/ 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6" h="94">
                <a:moveTo>
                  <a:pt x="74" y="63"/>
                </a:moveTo>
                <a:cubicBezTo>
                  <a:pt x="72" y="63"/>
                  <a:pt x="71" y="63"/>
                  <a:pt x="70" y="62"/>
                </a:cubicBezTo>
                <a:cubicBezTo>
                  <a:pt x="69" y="60"/>
                  <a:pt x="71" y="58"/>
                  <a:pt x="72" y="57"/>
                </a:cubicBezTo>
                <a:cubicBezTo>
                  <a:pt x="73" y="56"/>
                  <a:pt x="75" y="54"/>
                  <a:pt x="76" y="53"/>
                </a:cubicBezTo>
                <a:cubicBezTo>
                  <a:pt x="78" y="52"/>
                  <a:pt x="79" y="51"/>
                  <a:pt x="80" y="50"/>
                </a:cubicBezTo>
                <a:cubicBezTo>
                  <a:pt x="81" y="49"/>
                  <a:pt x="82" y="49"/>
                  <a:pt x="83" y="48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52"/>
                  <a:pt x="86" y="55"/>
                  <a:pt x="85" y="58"/>
                </a:cubicBezTo>
                <a:cubicBezTo>
                  <a:pt x="85" y="60"/>
                  <a:pt x="85" y="62"/>
                  <a:pt x="85" y="64"/>
                </a:cubicBezTo>
                <a:cubicBezTo>
                  <a:pt x="85" y="65"/>
                  <a:pt x="84" y="67"/>
                  <a:pt x="83" y="68"/>
                </a:cubicBezTo>
                <a:cubicBezTo>
                  <a:pt x="82" y="68"/>
                  <a:pt x="81" y="67"/>
                  <a:pt x="80" y="67"/>
                </a:cubicBezTo>
                <a:cubicBezTo>
                  <a:pt x="77" y="74"/>
                  <a:pt x="72" y="79"/>
                  <a:pt x="65" y="84"/>
                </a:cubicBezTo>
                <a:cubicBezTo>
                  <a:pt x="59" y="88"/>
                  <a:pt x="51" y="90"/>
                  <a:pt x="44" y="93"/>
                </a:cubicBezTo>
                <a:cubicBezTo>
                  <a:pt x="43" y="94"/>
                  <a:pt x="43" y="94"/>
                  <a:pt x="43" y="94"/>
                </a:cubicBezTo>
                <a:cubicBezTo>
                  <a:pt x="41" y="93"/>
                  <a:pt x="41" y="93"/>
                  <a:pt x="41" y="93"/>
                </a:cubicBezTo>
                <a:cubicBezTo>
                  <a:pt x="34" y="90"/>
                  <a:pt x="27" y="88"/>
                  <a:pt x="20" y="84"/>
                </a:cubicBezTo>
                <a:cubicBezTo>
                  <a:pt x="14" y="79"/>
                  <a:pt x="9" y="74"/>
                  <a:pt x="6" y="67"/>
                </a:cubicBezTo>
                <a:cubicBezTo>
                  <a:pt x="5" y="67"/>
                  <a:pt x="4" y="68"/>
                  <a:pt x="3" y="68"/>
                </a:cubicBezTo>
                <a:cubicBezTo>
                  <a:pt x="1" y="67"/>
                  <a:pt x="1" y="65"/>
                  <a:pt x="1" y="64"/>
                </a:cubicBezTo>
                <a:cubicBezTo>
                  <a:pt x="0" y="62"/>
                  <a:pt x="0" y="60"/>
                  <a:pt x="0" y="58"/>
                </a:cubicBezTo>
                <a:cubicBezTo>
                  <a:pt x="0" y="55"/>
                  <a:pt x="0" y="52"/>
                  <a:pt x="0" y="49"/>
                </a:cubicBezTo>
                <a:cubicBezTo>
                  <a:pt x="3" y="48"/>
                  <a:pt x="3" y="48"/>
                  <a:pt x="3" y="48"/>
                </a:cubicBezTo>
                <a:cubicBezTo>
                  <a:pt x="4" y="49"/>
                  <a:pt x="5" y="49"/>
                  <a:pt x="6" y="50"/>
                </a:cubicBezTo>
                <a:cubicBezTo>
                  <a:pt x="7" y="51"/>
                  <a:pt x="8" y="52"/>
                  <a:pt x="9" y="53"/>
                </a:cubicBezTo>
                <a:cubicBezTo>
                  <a:pt x="11" y="54"/>
                  <a:pt x="12" y="56"/>
                  <a:pt x="14" y="57"/>
                </a:cubicBezTo>
                <a:cubicBezTo>
                  <a:pt x="15" y="58"/>
                  <a:pt x="16" y="60"/>
                  <a:pt x="16" y="62"/>
                </a:cubicBezTo>
                <a:cubicBezTo>
                  <a:pt x="15" y="63"/>
                  <a:pt x="14" y="63"/>
                  <a:pt x="12" y="63"/>
                </a:cubicBezTo>
                <a:cubicBezTo>
                  <a:pt x="17" y="71"/>
                  <a:pt x="28" y="76"/>
                  <a:pt x="37" y="78"/>
                </a:cubicBezTo>
                <a:cubicBezTo>
                  <a:pt x="37" y="36"/>
                  <a:pt x="37" y="36"/>
                  <a:pt x="37" y="36"/>
                </a:cubicBezTo>
                <a:cubicBezTo>
                  <a:pt x="27" y="36"/>
                  <a:pt x="27" y="36"/>
                  <a:pt x="27" y="36"/>
                </a:cubicBezTo>
                <a:cubicBezTo>
                  <a:pt x="26" y="37"/>
                  <a:pt x="25" y="38"/>
                  <a:pt x="23" y="38"/>
                </a:cubicBezTo>
                <a:cubicBezTo>
                  <a:pt x="20" y="38"/>
                  <a:pt x="17" y="35"/>
                  <a:pt x="17" y="32"/>
                </a:cubicBezTo>
                <a:cubicBezTo>
                  <a:pt x="17" y="28"/>
                  <a:pt x="20" y="26"/>
                  <a:pt x="23" y="26"/>
                </a:cubicBezTo>
                <a:cubicBezTo>
                  <a:pt x="25" y="26"/>
                  <a:pt x="27" y="27"/>
                  <a:pt x="2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3"/>
                  <a:pt x="37" y="23"/>
                  <a:pt x="37" y="23"/>
                </a:cubicBezTo>
                <a:cubicBezTo>
                  <a:pt x="33" y="21"/>
                  <a:pt x="30" y="17"/>
                  <a:pt x="30" y="12"/>
                </a:cubicBezTo>
                <a:cubicBezTo>
                  <a:pt x="30" y="5"/>
                  <a:pt x="36" y="0"/>
                  <a:pt x="42" y="0"/>
                </a:cubicBezTo>
                <a:cubicBezTo>
                  <a:pt x="49" y="0"/>
                  <a:pt x="55" y="5"/>
                  <a:pt x="55" y="12"/>
                </a:cubicBezTo>
                <a:cubicBezTo>
                  <a:pt x="55" y="17"/>
                  <a:pt x="52" y="21"/>
                  <a:pt x="48" y="23"/>
                </a:cubicBezTo>
                <a:cubicBezTo>
                  <a:pt x="48" y="28"/>
                  <a:pt x="48" y="28"/>
                  <a:pt x="48" y="28"/>
                </a:cubicBezTo>
                <a:cubicBezTo>
                  <a:pt x="57" y="28"/>
                  <a:pt x="57" y="28"/>
                  <a:pt x="57" y="28"/>
                </a:cubicBezTo>
                <a:cubicBezTo>
                  <a:pt x="58" y="27"/>
                  <a:pt x="60" y="26"/>
                  <a:pt x="62" y="26"/>
                </a:cubicBezTo>
                <a:cubicBezTo>
                  <a:pt x="66" y="26"/>
                  <a:pt x="68" y="28"/>
                  <a:pt x="68" y="32"/>
                </a:cubicBezTo>
                <a:cubicBezTo>
                  <a:pt x="68" y="35"/>
                  <a:pt x="66" y="38"/>
                  <a:pt x="62" y="38"/>
                </a:cubicBezTo>
                <a:cubicBezTo>
                  <a:pt x="60" y="38"/>
                  <a:pt x="59" y="37"/>
                  <a:pt x="5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48" y="78"/>
                  <a:pt x="48" y="78"/>
                  <a:pt x="48" y="78"/>
                </a:cubicBezTo>
                <a:cubicBezTo>
                  <a:pt x="57" y="76"/>
                  <a:pt x="69" y="72"/>
                  <a:pt x="74" y="63"/>
                </a:cubicBezTo>
                <a:close/>
                <a:moveTo>
                  <a:pt x="42" y="7"/>
                </a:moveTo>
                <a:cubicBezTo>
                  <a:pt x="40" y="7"/>
                  <a:pt x="38" y="9"/>
                  <a:pt x="38" y="12"/>
                </a:cubicBezTo>
                <a:cubicBezTo>
                  <a:pt x="38" y="15"/>
                  <a:pt x="40" y="17"/>
                  <a:pt x="42" y="17"/>
                </a:cubicBezTo>
                <a:cubicBezTo>
                  <a:pt x="45" y="17"/>
                  <a:pt x="47" y="15"/>
                  <a:pt x="47" y="12"/>
                </a:cubicBezTo>
                <a:cubicBezTo>
                  <a:pt x="47" y="9"/>
                  <a:pt x="45" y="7"/>
                  <a:pt x="42" y="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7196138" y="3506788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00950" y="3568700"/>
            <a:ext cx="1284288" cy="3286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cxnSp>
        <p:nvCxnSpPr>
          <p:cNvPr id="40" name="直接连接符 39"/>
          <p:cNvCxnSpPr/>
          <p:nvPr/>
        </p:nvCxnSpPr>
        <p:spPr>
          <a:xfrm rot="5400000">
            <a:off x="9796463" y="3197225"/>
            <a:ext cx="6477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泪滴形 40"/>
          <p:cNvSpPr>
            <a:spLocks noChangeAspect="1"/>
          </p:cNvSpPr>
          <p:nvPr/>
        </p:nvSpPr>
        <p:spPr>
          <a:xfrm rot="8100000">
            <a:off x="9632950" y="1700213"/>
            <a:ext cx="973138" cy="971550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Freeform 196"/>
          <p:cNvSpPr>
            <a:spLocks noChangeAspect="1" noEditPoints="1"/>
          </p:cNvSpPr>
          <p:nvPr/>
        </p:nvSpPr>
        <p:spPr bwMode="auto">
          <a:xfrm>
            <a:off x="9932988" y="1933575"/>
            <a:ext cx="373062" cy="503238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9180513" y="3506788"/>
            <a:ext cx="1908175" cy="431800"/>
          </a:xfrm>
          <a:custGeom>
            <a:avLst/>
            <a:gdLst>
              <a:gd name="connsiteX0" fmla="*/ 0 w 1908000"/>
              <a:gd name="connsiteY0" fmla="*/ 0 h 432000"/>
              <a:gd name="connsiteX1" fmla="*/ 1692000 w 1908000"/>
              <a:gd name="connsiteY1" fmla="*/ 0 h 432000"/>
              <a:gd name="connsiteX2" fmla="*/ 1908000 w 1908000"/>
              <a:gd name="connsiteY2" fmla="*/ 216000 h 432000"/>
              <a:gd name="connsiteX3" fmla="*/ 1692000 w 1908000"/>
              <a:gd name="connsiteY3" fmla="*/ 432000 h 432000"/>
              <a:gd name="connsiteX4" fmla="*/ 0 w 1908000"/>
              <a:gd name="connsiteY4" fmla="*/ 432000 h 432000"/>
              <a:gd name="connsiteX5" fmla="*/ 0 w 1908000"/>
              <a:gd name="connsiteY5" fmla="*/ 428710 h 432000"/>
              <a:gd name="connsiteX6" fmla="*/ 212710 w 1908000"/>
              <a:gd name="connsiteY6" fmla="*/ 216000 h 432000"/>
              <a:gd name="connsiteX7" fmla="*/ 0 w 1908000"/>
              <a:gd name="connsiteY7" fmla="*/ 329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08000" h="432000">
                <a:moveTo>
                  <a:pt x="0" y="0"/>
                </a:moveTo>
                <a:lnTo>
                  <a:pt x="1692000" y="0"/>
                </a:lnTo>
                <a:lnTo>
                  <a:pt x="1908000" y="216000"/>
                </a:lnTo>
                <a:lnTo>
                  <a:pt x="1692000" y="432000"/>
                </a:lnTo>
                <a:lnTo>
                  <a:pt x="0" y="432000"/>
                </a:lnTo>
                <a:lnTo>
                  <a:pt x="0" y="428710"/>
                </a:lnTo>
                <a:lnTo>
                  <a:pt x="212710" y="216000"/>
                </a:lnTo>
                <a:lnTo>
                  <a:pt x="0" y="32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50400" y="3548063"/>
            <a:ext cx="1265238" cy="3286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6147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119188" y="2195513"/>
            <a:ext cx="1981200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kern="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宋体" panose="02010600030101010101" pitchFamily="2" charset="-122"/>
              </a:rPr>
              <a:t>我们工作室</a:t>
            </a:r>
            <a:endParaRPr lang="zh-CN" altLang="en-US" sz="2800" b="1" dirty="0">
              <a:solidFill>
                <a:schemeClr val="bg1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01725" y="2819400"/>
            <a:ext cx="481965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哎呀小小草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工作室由一群充满青春朝气的年轻人组成。春种一粒粟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,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秋收万颗籽，点滴进步，成就价值是我们的一贯的追求。工作室为您提供专业的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模板、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培训、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PPT</a:t>
            </a: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美化与定制。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1119188" y="4365625"/>
            <a:ext cx="796925" cy="79533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441575" y="4381500"/>
            <a:ext cx="796925" cy="796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713163" y="4371975"/>
            <a:ext cx="796925" cy="796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970463" y="4371975"/>
            <a:ext cx="796925" cy="7969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>
            <a:off x="1319213" y="4567238"/>
            <a:ext cx="396875" cy="354012"/>
          </a:xfrm>
          <a:custGeom>
            <a:avLst/>
            <a:gdLst>
              <a:gd name="T0" fmla="*/ 138 w 163"/>
              <a:gd name="T1" fmla="*/ 0 h 145"/>
              <a:gd name="T2" fmla="*/ 24 w 163"/>
              <a:gd name="T3" fmla="*/ 0 h 145"/>
              <a:gd name="T4" fmla="*/ 0 w 163"/>
              <a:gd name="T5" fmla="*/ 65 h 145"/>
              <a:gd name="T6" fmla="*/ 0 w 163"/>
              <a:gd name="T7" fmla="*/ 145 h 145"/>
              <a:gd name="T8" fmla="*/ 163 w 163"/>
              <a:gd name="T9" fmla="*/ 145 h 145"/>
              <a:gd name="T10" fmla="*/ 163 w 163"/>
              <a:gd name="T11" fmla="*/ 65 h 145"/>
              <a:gd name="T12" fmla="*/ 138 w 163"/>
              <a:gd name="T13" fmla="*/ 0 h 145"/>
              <a:gd name="T14" fmla="*/ 22 w 163"/>
              <a:gd name="T15" fmla="*/ 59 h 145"/>
              <a:gd name="T16" fmla="*/ 37 w 163"/>
              <a:gd name="T17" fmla="*/ 11 h 145"/>
              <a:gd name="T18" fmla="*/ 126 w 163"/>
              <a:gd name="T19" fmla="*/ 11 h 145"/>
              <a:gd name="T20" fmla="*/ 142 w 163"/>
              <a:gd name="T21" fmla="*/ 59 h 145"/>
              <a:gd name="T22" fmla="*/ 22 w 163"/>
              <a:gd name="T23" fmla="*/ 5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5">
                <a:moveTo>
                  <a:pt x="138" y="0"/>
                </a:moveTo>
                <a:lnTo>
                  <a:pt x="24" y="0"/>
                </a:lnTo>
                <a:lnTo>
                  <a:pt x="0" y="65"/>
                </a:lnTo>
                <a:lnTo>
                  <a:pt x="0" y="145"/>
                </a:lnTo>
                <a:lnTo>
                  <a:pt x="163" y="145"/>
                </a:lnTo>
                <a:lnTo>
                  <a:pt x="163" y="65"/>
                </a:lnTo>
                <a:lnTo>
                  <a:pt x="138" y="0"/>
                </a:lnTo>
                <a:close/>
                <a:moveTo>
                  <a:pt x="22" y="59"/>
                </a:moveTo>
                <a:lnTo>
                  <a:pt x="37" y="11"/>
                </a:lnTo>
                <a:lnTo>
                  <a:pt x="126" y="11"/>
                </a:lnTo>
                <a:lnTo>
                  <a:pt x="142" y="59"/>
                </a:lnTo>
                <a:lnTo>
                  <a:pt x="22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2" name="Freeform 9"/>
          <p:cNvSpPr>
            <a:spLocks noEditPoints="1"/>
          </p:cNvSpPr>
          <p:nvPr/>
        </p:nvSpPr>
        <p:spPr bwMode="auto">
          <a:xfrm>
            <a:off x="3905250" y="4586288"/>
            <a:ext cx="396875" cy="354012"/>
          </a:xfrm>
          <a:custGeom>
            <a:avLst/>
            <a:gdLst>
              <a:gd name="T0" fmla="*/ 138 w 163"/>
              <a:gd name="T1" fmla="*/ 0 h 145"/>
              <a:gd name="T2" fmla="*/ 24 w 163"/>
              <a:gd name="T3" fmla="*/ 0 h 145"/>
              <a:gd name="T4" fmla="*/ 0 w 163"/>
              <a:gd name="T5" fmla="*/ 65 h 145"/>
              <a:gd name="T6" fmla="*/ 0 w 163"/>
              <a:gd name="T7" fmla="*/ 145 h 145"/>
              <a:gd name="T8" fmla="*/ 163 w 163"/>
              <a:gd name="T9" fmla="*/ 145 h 145"/>
              <a:gd name="T10" fmla="*/ 163 w 163"/>
              <a:gd name="T11" fmla="*/ 65 h 145"/>
              <a:gd name="T12" fmla="*/ 138 w 163"/>
              <a:gd name="T13" fmla="*/ 0 h 145"/>
              <a:gd name="T14" fmla="*/ 21 w 163"/>
              <a:gd name="T15" fmla="*/ 59 h 145"/>
              <a:gd name="T16" fmla="*/ 37 w 163"/>
              <a:gd name="T17" fmla="*/ 11 h 145"/>
              <a:gd name="T18" fmla="*/ 126 w 163"/>
              <a:gd name="T19" fmla="*/ 11 h 145"/>
              <a:gd name="T20" fmla="*/ 142 w 163"/>
              <a:gd name="T21" fmla="*/ 59 h 145"/>
              <a:gd name="T22" fmla="*/ 21 w 163"/>
              <a:gd name="T23" fmla="*/ 5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3" h="145">
                <a:moveTo>
                  <a:pt x="138" y="0"/>
                </a:moveTo>
                <a:lnTo>
                  <a:pt x="24" y="0"/>
                </a:lnTo>
                <a:lnTo>
                  <a:pt x="0" y="65"/>
                </a:lnTo>
                <a:lnTo>
                  <a:pt x="0" y="145"/>
                </a:lnTo>
                <a:lnTo>
                  <a:pt x="163" y="145"/>
                </a:lnTo>
                <a:lnTo>
                  <a:pt x="163" y="65"/>
                </a:lnTo>
                <a:lnTo>
                  <a:pt x="138" y="0"/>
                </a:lnTo>
                <a:close/>
                <a:moveTo>
                  <a:pt x="21" y="59"/>
                </a:moveTo>
                <a:lnTo>
                  <a:pt x="37" y="11"/>
                </a:lnTo>
                <a:lnTo>
                  <a:pt x="126" y="11"/>
                </a:lnTo>
                <a:lnTo>
                  <a:pt x="142" y="59"/>
                </a:lnTo>
                <a:lnTo>
                  <a:pt x="21" y="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3" name="Freeform 196"/>
          <p:cNvSpPr>
            <a:spLocks noEditPoints="1"/>
          </p:cNvSpPr>
          <p:nvPr/>
        </p:nvSpPr>
        <p:spPr bwMode="auto">
          <a:xfrm>
            <a:off x="2647950" y="4645025"/>
            <a:ext cx="398463" cy="311150"/>
          </a:xfrm>
          <a:custGeom>
            <a:avLst/>
            <a:gdLst>
              <a:gd name="T0" fmla="*/ 82 w 164"/>
              <a:gd name="T1" fmla="*/ 0 h 128"/>
              <a:gd name="T2" fmla="*/ 0 w 164"/>
              <a:gd name="T3" fmla="*/ 22 h 128"/>
              <a:gd name="T4" fmla="*/ 0 w 164"/>
              <a:gd name="T5" fmla="*/ 22 h 128"/>
              <a:gd name="T6" fmla="*/ 0 w 164"/>
              <a:gd name="T7" fmla="*/ 107 h 128"/>
              <a:gd name="T8" fmla="*/ 76 w 164"/>
              <a:gd name="T9" fmla="*/ 128 h 128"/>
              <a:gd name="T10" fmla="*/ 76 w 164"/>
              <a:gd name="T11" fmla="*/ 43 h 128"/>
              <a:gd name="T12" fmla="*/ 22 w 164"/>
              <a:gd name="T13" fmla="*/ 28 h 128"/>
              <a:gd name="T14" fmla="*/ 82 w 164"/>
              <a:gd name="T15" fmla="*/ 12 h 128"/>
              <a:gd name="T16" fmla="*/ 141 w 164"/>
              <a:gd name="T17" fmla="*/ 28 h 128"/>
              <a:gd name="T18" fmla="*/ 141 w 164"/>
              <a:gd name="T19" fmla="*/ 28 h 128"/>
              <a:gd name="T20" fmla="*/ 88 w 164"/>
              <a:gd name="T21" fmla="*/ 43 h 128"/>
              <a:gd name="T22" fmla="*/ 88 w 164"/>
              <a:gd name="T23" fmla="*/ 128 h 128"/>
              <a:gd name="T24" fmla="*/ 164 w 164"/>
              <a:gd name="T25" fmla="*/ 107 h 128"/>
              <a:gd name="T26" fmla="*/ 164 w 164"/>
              <a:gd name="T27" fmla="*/ 22 h 128"/>
              <a:gd name="T28" fmla="*/ 82 w 164"/>
              <a:gd name="T29" fmla="*/ 0 h 128"/>
              <a:gd name="T30" fmla="*/ 143 w 164"/>
              <a:gd name="T31" fmla="*/ 62 h 128"/>
              <a:gd name="T32" fmla="*/ 110 w 164"/>
              <a:gd name="T33" fmla="*/ 71 h 128"/>
              <a:gd name="T34" fmla="*/ 110 w 164"/>
              <a:gd name="T35" fmla="*/ 55 h 128"/>
              <a:gd name="T36" fmla="*/ 143 w 164"/>
              <a:gd name="T37" fmla="*/ 46 h 128"/>
              <a:gd name="T38" fmla="*/ 143 w 164"/>
              <a:gd name="T39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" h="128">
                <a:moveTo>
                  <a:pt x="82" y="0"/>
                </a:moveTo>
                <a:lnTo>
                  <a:pt x="0" y="22"/>
                </a:lnTo>
                <a:lnTo>
                  <a:pt x="0" y="22"/>
                </a:lnTo>
                <a:lnTo>
                  <a:pt x="0" y="107"/>
                </a:lnTo>
                <a:lnTo>
                  <a:pt x="76" y="128"/>
                </a:lnTo>
                <a:lnTo>
                  <a:pt x="76" y="43"/>
                </a:lnTo>
                <a:lnTo>
                  <a:pt x="22" y="28"/>
                </a:lnTo>
                <a:lnTo>
                  <a:pt x="82" y="12"/>
                </a:lnTo>
                <a:lnTo>
                  <a:pt x="141" y="28"/>
                </a:lnTo>
                <a:lnTo>
                  <a:pt x="141" y="28"/>
                </a:lnTo>
                <a:lnTo>
                  <a:pt x="88" y="43"/>
                </a:lnTo>
                <a:lnTo>
                  <a:pt x="88" y="128"/>
                </a:lnTo>
                <a:lnTo>
                  <a:pt x="164" y="107"/>
                </a:lnTo>
                <a:lnTo>
                  <a:pt x="164" y="22"/>
                </a:lnTo>
                <a:lnTo>
                  <a:pt x="82" y="0"/>
                </a:lnTo>
                <a:close/>
                <a:moveTo>
                  <a:pt x="143" y="62"/>
                </a:moveTo>
                <a:lnTo>
                  <a:pt x="110" y="71"/>
                </a:lnTo>
                <a:lnTo>
                  <a:pt x="110" y="55"/>
                </a:lnTo>
                <a:lnTo>
                  <a:pt x="143" y="46"/>
                </a:lnTo>
                <a:lnTo>
                  <a:pt x="143" y="6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+mn-lt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220424" y="4572108"/>
            <a:ext cx="338137" cy="367227"/>
            <a:chOff x="2405063" y="1409076"/>
            <a:chExt cx="241081" cy="33082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197"/>
            <p:cNvSpPr>
              <a:spLocks/>
            </p:cNvSpPr>
            <p:nvPr/>
          </p:nvSpPr>
          <p:spPr bwMode="auto">
            <a:xfrm>
              <a:off x="2405063" y="1523270"/>
              <a:ext cx="138742" cy="216632"/>
            </a:xfrm>
            <a:custGeom>
              <a:avLst/>
              <a:gdLst>
                <a:gd name="T0" fmla="*/ 0 w 57"/>
                <a:gd name="T1" fmla="*/ 9 h 89"/>
                <a:gd name="T2" fmla="*/ 0 w 57"/>
                <a:gd name="T3" fmla="*/ 9 h 89"/>
                <a:gd name="T4" fmla="*/ 0 w 57"/>
                <a:gd name="T5" fmla="*/ 73 h 89"/>
                <a:gd name="T6" fmla="*/ 57 w 57"/>
                <a:gd name="T7" fmla="*/ 89 h 89"/>
                <a:gd name="T8" fmla="*/ 57 w 57"/>
                <a:gd name="T9" fmla="*/ 25 h 89"/>
                <a:gd name="T10" fmla="*/ 16 w 57"/>
                <a:gd name="T11" fmla="*/ 14 h 89"/>
                <a:gd name="T12" fmla="*/ 41 w 57"/>
                <a:gd name="T13" fmla="*/ 7 h 89"/>
                <a:gd name="T14" fmla="*/ 36 w 57"/>
                <a:gd name="T15" fmla="*/ 0 h 89"/>
                <a:gd name="T16" fmla="*/ 0 w 57"/>
                <a:gd name="T17" fmla="*/ 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89">
                  <a:moveTo>
                    <a:pt x="0" y="9"/>
                  </a:moveTo>
                  <a:lnTo>
                    <a:pt x="0" y="9"/>
                  </a:lnTo>
                  <a:lnTo>
                    <a:pt x="0" y="73"/>
                  </a:lnTo>
                  <a:lnTo>
                    <a:pt x="57" y="89"/>
                  </a:lnTo>
                  <a:lnTo>
                    <a:pt x="57" y="25"/>
                  </a:lnTo>
                  <a:lnTo>
                    <a:pt x="16" y="14"/>
                  </a:lnTo>
                  <a:lnTo>
                    <a:pt x="41" y="7"/>
                  </a:lnTo>
                  <a:lnTo>
                    <a:pt x="36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98"/>
            <p:cNvSpPr>
              <a:spLocks noEditPoints="1"/>
            </p:cNvSpPr>
            <p:nvPr/>
          </p:nvSpPr>
          <p:spPr bwMode="auto">
            <a:xfrm>
              <a:off x="2509837" y="1523270"/>
              <a:ext cx="136307" cy="216632"/>
            </a:xfrm>
            <a:custGeom>
              <a:avLst/>
              <a:gdLst>
                <a:gd name="T0" fmla="*/ 21 w 56"/>
                <a:gd name="T1" fmla="*/ 0 h 89"/>
                <a:gd name="T2" fmla="*/ 15 w 56"/>
                <a:gd name="T3" fmla="*/ 7 h 89"/>
                <a:gd name="T4" fmla="*/ 40 w 56"/>
                <a:gd name="T5" fmla="*/ 14 h 89"/>
                <a:gd name="T6" fmla="*/ 40 w 56"/>
                <a:gd name="T7" fmla="*/ 14 h 89"/>
                <a:gd name="T8" fmla="*/ 0 w 56"/>
                <a:gd name="T9" fmla="*/ 25 h 89"/>
                <a:gd name="T10" fmla="*/ 0 w 56"/>
                <a:gd name="T11" fmla="*/ 89 h 89"/>
                <a:gd name="T12" fmla="*/ 56 w 56"/>
                <a:gd name="T13" fmla="*/ 73 h 89"/>
                <a:gd name="T14" fmla="*/ 56 w 56"/>
                <a:gd name="T15" fmla="*/ 9 h 89"/>
                <a:gd name="T16" fmla="*/ 21 w 56"/>
                <a:gd name="T17" fmla="*/ 0 h 89"/>
                <a:gd name="T18" fmla="*/ 41 w 56"/>
                <a:gd name="T19" fmla="*/ 39 h 89"/>
                <a:gd name="T20" fmla="*/ 17 w 56"/>
                <a:gd name="T21" fmla="*/ 46 h 89"/>
                <a:gd name="T22" fmla="*/ 17 w 56"/>
                <a:gd name="T23" fmla="*/ 34 h 89"/>
                <a:gd name="T24" fmla="*/ 41 w 56"/>
                <a:gd name="T25" fmla="*/ 28 h 89"/>
                <a:gd name="T26" fmla="*/ 41 w 56"/>
                <a:gd name="T27" fmla="*/ 3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89">
                  <a:moveTo>
                    <a:pt x="21" y="0"/>
                  </a:moveTo>
                  <a:lnTo>
                    <a:pt x="15" y="7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0" y="25"/>
                  </a:lnTo>
                  <a:lnTo>
                    <a:pt x="0" y="89"/>
                  </a:lnTo>
                  <a:lnTo>
                    <a:pt x="56" y="73"/>
                  </a:lnTo>
                  <a:lnTo>
                    <a:pt x="56" y="9"/>
                  </a:lnTo>
                  <a:lnTo>
                    <a:pt x="21" y="0"/>
                  </a:lnTo>
                  <a:close/>
                  <a:moveTo>
                    <a:pt x="41" y="39"/>
                  </a:moveTo>
                  <a:lnTo>
                    <a:pt x="17" y="46"/>
                  </a:lnTo>
                  <a:lnTo>
                    <a:pt x="17" y="34"/>
                  </a:lnTo>
                  <a:lnTo>
                    <a:pt x="41" y="28"/>
                  </a:lnTo>
                  <a:lnTo>
                    <a:pt x="41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99"/>
            <p:cNvSpPr>
              <a:spLocks/>
            </p:cNvSpPr>
            <p:nvPr/>
          </p:nvSpPr>
          <p:spPr bwMode="auto">
            <a:xfrm>
              <a:off x="2441575" y="1409076"/>
              <a:ext cx="187423" cy="211764"/>
            </a:xfrm>
            <a:custGeom>
              <a:avLst/>
              <a:gdLst>
                <a:gd name="T0" fmla="*/ 38 w 77"/>
                <a:gd name="T1" fmla="*/ 87 h 87"/>
                <a:gd name="T2" fmla="*/ 77 w 77"/>
                <a:gd name="T3" fmla="*/ 42 h 87"/>
                <a:gd name="T4" fmla="*/ 48 w 77"/>
                <a:gd name="T5" fmla="*/ 42 h 87"/>
                <a:gd name="T6" fmla="*/ 48 w 77"/>
                <a:gd name="T7" fmla="*/ 0 h 87"/>
                <a:gd name="T8" fmla="*/ 29 w 77"/>
                <a:gd name="T9" fmla="*/ 0 h 87"/>
                <a:gd name="T10" fmla="*/ 29 w 77"/>
                <a:gd name="T11" fmla="*/ 42 h 87"/>
                <a:gd name="T12" fmla="*/ 0 w 77"/>
                <a:gd name="T13" fmla="*/ 42 h 87"/>
                <a:gd name="T14" fmla="*/ 38 w 77"/>
                <a:gd name="T1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87">
                  <a:moveTo>
                    <a:pt x="38" y="87"/>
                  </a:moveTo>
                  <a:lnTo>
                    <a:pt x="77" y="42"/>
                  </a:lnTo>
                  <a:lnTo>
                    <a:pt x="48" y="42"/>
                  </a:lnTo>
                  <a:lnTo>
                    <a:pt x="48" y="0"/>
                  </a:lnTo>
                  <a:lnTo>
                    <a:pt x="29" y="0"/>
                  </a:lnTo>
                  <a:lnTo>
                    <a:pt x="29" y="42"/>
                  </a:lnTo>
                  <a:lnTo>
                    <a:pt x="0" y="42"/>
                  </a:lnTo>
                  <a:lnTo>
                    <a:pt x="38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58" name="组合 37"/>
          <p:cNvGrpSpPr>
            <a:grpSpLocks/>
          </p:cNvGrpSpPr>
          <p:nvPr/>
        </p:nvGrpSpPr>
        <p:grpSpPr bwMode="auto">
          <a:xfrm>
            <a:off x="6223000" y="1541463"/>
            <a:ext cx="5254625" cy="4092575"/>
            <a:chOff x="6396643" y="1686474"/>
            <a:chExt cx="5254824" cy="4091943"/>
          </a:xfrm>
        </p:grpSpPr>
        <p:pic>
          <p:nvPicPr>
            <p:cNvPr id="615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6643" y="1686474"/>
              <a:ext cx="5254824" cy="4091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60" name="组合 39"/>
            <p:cNvGrpSpPr>
              <a:grpSpLocks/>
            </p:cNvGrpSpPr>
            <p:nvPr/>
          </p:nvGrpSpPr>
          <p:grpSpPr bwMode="auto">
            <a:xfrm>
              <a:off x="6940957" y="2068643"/>
              <a:ext cx="4174083" cy="2442398"/>
              <a:chOff x="4744720" y="1645920"/>
              <a:chExt cx="2580640" cy="339344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4744856" y="1646419"/>
                <a:ext cx="2580400" cy="339397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直角三角形 44"/>
              <p:cNvSpPr/>
              <p:nvPr/>
            </p:nvSpPr>
            <p:spPr>
              <a:xfrm>
                <a:off x="4744856" y="1646419"/>
                <a:ext cx="2580400" cy="3393979"/>
              </a:xfrm>
              <a:prstGeom prst="rtTriangl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61" name="组合 40"/>
            <p:cNvGrpSpPr>
              <a:grpSpLocks/>
            </p:cNvGrpSpPr>
            <p:nvPr/>
          </p:nvGrpSpPr>
          <p:grpSpPr bwMode="auto">
            <a:xfrm>
              <a:off x="8558285" y="2824072"/>
              <a:ext cx="931539" cy="931539"/>
              <a:chOff x="5530221" y="2981507"/>
              <a:chExt cx="1188330" cy="1188330"/>
            </a:xfrm>
          </p:grpSpPr>
          <p:sp>
            <p:nvSpPr>
              <p:cNvPr id="6162" name="Freeform 112"/>
              <p:cNvSpPr>
                <a:spLocks noEditPoints="1"/>
              </p:cNvSpPr>
              <p:nvPr/>
            </p:nvSpPr>
            <p:spPr bwMode="auto">
              <a:xfrm>
                <a:off x="5797562" y="3263107"/>
                <a:ext cx="653648" cy="657657"/>
              </a:xfrm>
              <a:custGeom>
                <a:avLst/>
                <a:gdLst>
                  <a:gd name="T0" fmla="*/ 2147483647 w 288"/>
                  <a:gd name="T1" fmla="*/ 2147483647 h 288"/>
                  <a:gd name="T2" fmla="*/ 2147483647 w 288"/>
                  <a:gd name="T3" fmla="*/ 2147483647 h 288"/>
                  <a:gd name="T4" fmla="*/ 2147483647 w 288"/>
                  <a:gd name="T5" fmla="*/ 0 h 288"/>
                  <a:gd name="T6" fmla="*/ 0 w 288"/>
                  <a:gd name="T7" fmla="*/ 2147483647 h 288"/>
                  <a:gd name="T8" fmla="*/ 2147483647 w 288"/>
                  <a:gd name="T9" fmla="*/ 2147483647 h 288"/>
                  <a:gd name="T10" fmla="*/ 2147483647 w 288"/>
                  <a:gd name="T11" fmla="*/ 2147483647 h 288"/>
                  <a:gd name="T12" fmla="*/ 2147483647 w 288"/>
                  <a:gd name="T13" fmla="*/ 2147483647 h 288"/>
                  <a:gd name="T14" fmla="*/ 2147483647 w 288"/>
                  <a:gd name="T15" fmla="*/ 2147483647 h 288"/>
                  <a:gd name="T16" fmla="*/ 2147483647 w 288"/>
                  <a:gd name="T17" fmla="*/ 2147483647 h 288"/>
                  <a:gd name="T18" fmla="*/ 2147483647 w 288"/>
                  <a:gd name="T19" fmla="*/ 2147483647 h 288"/>
                  <a:gd name="T20" fmla="*/ 2147483647 w 288"/>
                  <a:gd name="T21" fmla="*/ 2147483647 h 288"/>
                  <a:gd name="T22" fmla="*/ 2147483647 w 288"/>
                  <a:gd name="T23" fmla="*/ 2147483647 h 288"/>
                  <a:gd name="T24" fmla="*/ 2147483647 w 288"/>
                  <a:gd name="T25" fmla="*/ 2147483647 h 288"/>
                  <a:gd name="T26" fmla="*/ 2147483647 w 288"/>
                  <a:gd name="T27" fmla="*/ 2147483647 h 288"/>
                  <a:gd name="T28" fmla="*/ 2147483647 w 288"/>
                  <a:gd name="T29" fmla="*/ 2147483647 h 288"/>
                  <a:gd name="T30" fmla="*/ 2147483647 w 288"/>
                  <a:gd name="T31" fmla="*/ 2147483647 h 288"/>
                  <a:gd name="T32" fmla="*/ 2147483647 w 288"/>
                  <a:gd name="T33" fmla="*/ 2147483647 h 288"/>
                  <a:gd name="T34" fmla="*/ 2147483647 w 288"/>
                  <a:gd name="T35" fmla="*/ 2147483647 h 288"/>
                  <a:gd name="T36" fmla="*/ 2147483647 w 288"/>
                  <a:gd name="T37" fmla="*/ 2147483647 h 288"/>
                  <a:gd name="T38" fmla="*/ 2147483647 w 288"/>
                  <a:gd name="T39" fmla="*/ 2147483647 h 288"/>
                  <a:gd name="T40" fmla="*/ 2147483647 w 288"/>
                  <a:gd name="T41" fmla="*/ 2147483647 h 288"/>
                  <a:gd name="T42" fmla="*/ 2147483647 w 288"/>
                  <a:gd name="T43" fmla="*/ 2147483647 h 288"/>
                  <a:gd name="T44" fmla="*/ 2147483647 w 288"/>
                  <a:gd name="T45" fmla="*/ 2147483647 h 28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531006" y="2982098"/>
                <a:ext cx="1186762" cy="1188560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7172" name="组合 6"/>
          <p:cNvGrpSpPr>
            <a:grpSpLocks/>
          </p:cNvGrpSpPr>
          <p:nvPr/>
        </p:nvGrpSpPr>
        <p:grpSpPr bwMode="auto">
          <a:xfrm>
            <a:off x="8374063" y="1543050"/>
            <a:ext cx="2252662" cy="4217988"/>
            <a:chOff x="7482625" y="1427573"/>
            <a:chExt cx="2253803" cy="4218144"/>
          </a:xfrm>
        </p:grpSpPr>
        <p:grpSp>
          <p:nvGrpSpPr>
            <p:cNvPr id="7191" name="组合 7"/>
            <p:cNvGrpSpPr>
              <a:grpSpLocks/>
            </p:cNvGrpSpPr>
            <p:nvPr/>
          </p:nvGrpSpPr>
          <p:grpSpPr bwMode="auto">
            <a:xfrm>
              <a:off x="7482625" y="1427573"/>
              <a:ext cx="2253803" cy="3626249"/>
              <a:chOff x="7482625" y="1427573"/>
              <a:chExt cx="2253803" cy="3626249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7482625" y="1427573"/>
                <a:ext cx="2253803" cy="3465641"/>
              </a:xfrm>
              <a:custGeom>
                <a:avLst/>
                <a:gdLst>
                  <a:gd name="connsiteX0" fmla="*/ 0 w 2253803"/>
                  <a:gd name="connsiteY0" fmla="*/ 0 h 3466399"/>
                  <a:gd name="connsiteX1" fmla="*/ 2253803 w 2253803"/>
                  <a:gd name="connsiteY1" fmla="*/ 0 h 3466399"/>
                  <a:gd name="connsiteX2" fmla="*/ 2253803 w 2253803"/>
                  <a:gd name="connsiteY2" fmla="*/ 3466399 h 3466399"/>
                  <a:gd name="connsiteX3" fmla="*/ 2229408 w 2253803"/>
                  <a:gd name="connsiteY3" fmla="*/ 3466399 h 3466399"/>
                  <a:gd name="connsiteX4" fmla="*/ 0 w 2253803"/>
                  <a:gd name="connsiteY4" fmla="*/ 2975834 h 346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3803" h="3466399">
                    <a:moveTo>
                      <a:pt x="0" y="0"/>
                    </a:moveTo>
                    <a:lnTo>
                      <a:pt x="2253803" y="0"/>
                    </a:lnTo>
                    <a:lnTo>
                      <a:pt x="2253803" y="3466399"/>
                    </a:lnTo>
                    <a:lnTo>
                      <a:pt x="2229408" y="3466399"/>
                    </a:lnTo>
                    <a:lnTo>
                      <a:pt x="0" y="297583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7855876" y="4488386"/>
                <a:ext cx="1880552" cy="417528"/>
              </a:xfrm>
              <a:custGeom>
                <a:avLst/>
                <a:gdLst>
                  <a:gd name="connsiteX0" fmla="*/ 0 w 1880424"/>
                  <a:gd name="connsiteY0" fmla="*/ 0 h 418688"/>
                  <a:gd name="connsiteX1" fmla="*/ 1880424 w 1880424"/>
                  <a:gd name="connsiteY1" fmla="*/ 418688 h 418688"/>
                  <a:gd name="connsiteX2" fmla="*/ 65983 w 1880424"/>
                  <a:gd name="connsiteY2" fmla="*/ 418688 h 41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424" h="418688">
                    <a:moveTo>
                      <a:pt x="0" y="0"/>
                    </a:moveTo>
                    <a:lnTo>
                      <a:pt x="1880424" y="418688"/>
                    </a:lnTo>
                    <a:lnTo>
                      <a:pt x="65983" y="41868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249325">
                <a:off x="7924174" y="4893214"/>
                <a:ext cx="849742" cy="160343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pic>
          <p:nvPicPr>
            <p:cNvPr id="7192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6004" y="5458619"/>
              <a:ext cx="1550948" cy="18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3" name="文本框 9"/>
            <p:cNvSpPr txBox="1">
              <a:spLocks noChangeArrowheads="1"/>
            </p:cNvSpPr>
            <p:nvPr/>
          </p:nvSpPr>
          <p:spPr bwMode="auto">
            <a:xfrm>
              <a:off x="8011379" y="1900314"/>
              <a:ext cx="13278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7194" name="矩形 10"/>
            <p:cNvSpPr>
              <a:spLocks noChangeArrowheads="1"/>
            </p:cNvSpPr>
            <p:nvPr/>
          </p:nvSpPr>
          <p:spPr bwMode="auto">
            <a:xfrm>
              <a:off x="7922955" y="2437318"/>
              <a:ext cx="1464548" cy="206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欣喜哎呀小小草。希望我们的活力和热情能带给您工作上的成就和收获。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922585" y="2343595"/>
              <a:ext cx="13977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3" name="组合 15"/>
          <p:cNvGrpSpPr>
            <a:grpSpLocks/>
          </p:cNvGrpSpPr>
          <p:nvPr/>
        </p:nvGrpSpPr>
        <p:grpSpPr bwMode="auto">
          <a:xfrm>
            <a:off x="4926013" y="1543050"/>
            <a:ext cx="2252662" cy="4217988"/>
            <a:chOff x="4778061" y="1427573"/>
            <a:chExt cx="2253803" cy="4218144"/>
          </a:xfrm>
        </p:grpSpPr>
        <p:grpSp>
          <p:nvGrpSpPr>
            <p:cNvPr id="7183" name="组合 16"/>
            <p:cNvGrpSpPr>
              <a:grpSpLocks/>
            </p:cNvGrpSpPr>
            <p:nvPr/>
          </p:nvGrpSpPr>
          <p:grpSpPr bwMode="auto">
            <a:xfrm>
              <a:off x="4778061" y="1427573"/>
              <a:ext cx="2253803" cy="3626249"/>
              <a:chOff x="7482625" y="1427573"/>
              <a:chExt cx="2253803" cy="3626249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7482625" y="1427573"/>
                <a:ext cx="2253803" cy="3465641"/>
              </a:xfrm>
              <a:custGeom>
                <a:avLst/>
                <a:gdLst>
                  <a:gd name="connsiteX0" fmla="*/ 0 w 2253803"/>
                  <a:gd name="connsiteY0" fmla="*/ 0 h 3466399"/>
                  <a:gd name="connsiteX1" fmla="*/ 2253803 w 2253803"/>
                  <a:gd name="connsiteY1" fmla="*/ 0 h 3466399"/>
                  <a:gd name="connsiteX2" fmla="*/ 2253803 w 2253803"/>
                  <a:gd name="connsiteY2" fmla="*/ 3466399 h 3466399"/>
                  <a:gd name="connsiteX3" fmla="*/ 2229408 w 2253803"/>
                  <a:gd name="connsiteY3" fmla="*/ 3466399 h 3466399"/>
                  <a:gd name="connsiteX4" fmla="*/ 0 w 2253803"/>
                  <a:gd name="connsiteY4" fmla="*/ 2975834 h 346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3803" h="3466399">
                    <a:moveTo>
                      <a:pt x="0" y="0"/>
                    </a:moveTo>
                    <a:lnTo>
                      <a:pt x="2253803" y="0"/>
                    </a:lnTo>
                    <a:lnTo>
                      <a:pt x="2253803" y="3466399"/>
                    </a:lnTo>
                    <a:lnTo>
                      <a:pt x="2229408" y="3466399"/>
                    </a:lnTo>
                    <a:lnTo>
                      <a:pt x="0" y="29758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7855876" y="4488386"/>
                <a:ext cx="1880552" cy="417528"/>
              </a:xfrm>
              <a:custGeom>
                <a:avLst/>
                <a:gdLst>
                  <a:gd name="connsiteX0" fmla="*/ 0 w 1880424"/>
                  <a:gd name="connsiteY0" fmla="*/ 0 h 418688"/>
                  <a:gd name="connsiteX1" fmla="*/ 1880424 w 1880424"/>
                  <a:gd name="connsiteY1" fmla="*/ 418688 h 418688"/>
                  <a:gd name="connsiteX2" fmla="*/ 65983 w 1880424"/>
                  <a:gd name="connsiteY2" fmla="*/ 418688 h 41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424" h="418688">
                    <a:moveTo>
                      <a:pt x="0" y="0"/>
                    </a:moveTo>
                    <a:lnTo>
                      <a:pt x="1880424" y="418688"/>
                    </a:lnTo>
                    <a:lnTo>
                      <a:pt x="65983" y="41868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249325">
                <a:off x="7924174" y="4893214"/>
                <a:ext cx="849742" cy="160343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pic>
          <p:nvPicPr>
            <p:cNvPr id="7184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1440" y="5458619"/>
              <a:ext cx="1550948" cy="18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5" name="文本框 18"/>
            <p:cNvSpPr txBox="1">
              <a:spLocks noChangeArrowheads="1"/>
            </p:cNvSpPr>
            <p:nvPr/>
          </p:nvSpPr>
          <p:spPr bwMode="auto">
            <a:xfrm>
              <a:off x="5306815" y="1900314"/>
              <a:ext cx="13278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7186" name="矩形 19"/>
            <p:cNvSpPr>
              <a:spLocks noChangeArrowheads="1"/>
            </p:cNvSpPr>
            <p:nvPr/>
          </p:nvSpPr>
          <p:spPr bwMode="auto">
            <a:xfrm>
              <a:off x="5218391" y="2437318"/>
              <a:ext cx="1464548" cy="206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欣喜哎呀小小草。希望我们的活力和热情能带给您工作上的成就和收获。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218021" y="2343595"/>
              <a:ext cx="13977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74" name="组合 24"/>
          <p:cNvGrpSpPr>
            <a:grpSpLocks/>
          </p:cNvGrpSpPr>
          <p:nvPr/>
        </p:nvGrpSpPr>
        <p:grpSpPr bwMode="auto">
          <a:xfrm>
            <a:off x="1477963" y="1543050"/>
            <a:ext cx="2252662" cy="4217988"/>
            <a:chOff x="2031000" y="1427573"/>
            <a:chExt cx="2253803" cy="4218144"/>
          </a:xfrm>
        </p:grpSpPr>
        <p:grpSp>
          <p:nvGrpSpPr>
            <p:cNvPr id="7175" name="组合 25"/>
            <p:cNvGrpSpPr>
              <a:grpSpLocks/>
            </p:cNvGrpSpPr>
            <p:nvPr/>
          </p:nvGrpSpPr>
          <p:grpSpPr bwMode="auto">
            <a:xfrm>
              <a:off x="2031000" y="1427573"/>
              <a:ext cx="2253803" cy="3626249"/>
              <a:chOff x="7482625" y="1427573"/>
              <a:chExt cx="2253803" cy="3626249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7482625" y="1427573"/>
                <a:ext cx="2253803" cy="3465641"/>
              </a:xfrm>
              <a:custGeom>
                <a:avLst/>
                <a:gdLst>
                  <a:gd name="connsiteX0" fmla="*/ 0 w 2253803"/>
                  <a:gd name="connsiteY0" fmla="*/ 0 h 3466399"/>
                  <a:gd name="connsiteX1" fmla="*/ 2253803 w 2253803"/>
                  <a:gd name="connsiteY1" fmla="*/ 0 h 3466399"/>
                  <a:gd name="connsiteX2" fmla="*/ 2253803 w 2253803"/>
                  <a:gd name="connsiteY2" fmla="*/ 3466399 h 3466399"/>
                  <a:gd name="connsiteX3" fmla="*/ 2229408 w 2253803"/>
                  <a:gd name="connsiteY3" fmla="*/ 3466399 h 3466399"/>
                  <a:gd name="connsiteX4" fmla="*/ 0 w 2253803"/>
                  <a:gd name="connsiteY4" fmla="*/ 2975834 h 3466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3803" h="3466399">
                    <a:moveTo>
                      <a:pt x="0" y="0"/>
                    </a:moveTo>
                    <a:lnTo>
                      <a:pt x="2253803" y="0"/>
                    </a:lnTo>
                    <a:lnTo>
                      <a:pt x="2253803" y="3466399"/>
                    </a:lnTo>
                    <a:lnTo>
                      <a:pt x="2229408" y="3466399"/>
                    </a:lnTo>
                    <a:lnTo>
                      <a:pt x="0" y="297583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7855876" y="4488386"/>
                <a:ext cx="1880552" cy="417528"/>
              </a:xfrm>
              <a:custGeom>
                <a:avLst/>
                <a:gdLst>
                  <a:gd name="connsiteX0" fmla="*/ 0 w 1880424"/>
                  <a:gd name="connsiteY0" fmla="*/ 0 h 418688"/>
                  <a:gd name="connsiteX1" fmla="*/ 1880424 w 1880424"/>
                  <a:gd name="connsiteY1" fmla="*/ 418688 h 418688"/>
                  <a:gd name="connsiteX2" fmla="*/ 65983 w 1880424"/>
                  <a:gd name="connsiteY2" fmla="*/ 418688 h 418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80424" h="418688">
                    <a:moveTo>
                      <a:pt x="0" y="0"/>
                    </a:moveTo>
                    <a:lnTo>
                      <a:pt x="1880424" y="418688"/>
                    </a:lnTo>
                    <a:lnTo>
                      <a:pt x="65983" y="41868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1249325">
                <a:off x="7924174" y="4893214"/>
                <a:ext cx="849742" cy="160343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pic>
          <p:nvPicPr>
            <p:cNvPr id="7176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4379" y="5458619"/>
              <a:ext cx="1550948" cy="187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7" name="文本框 27"/>
            <p:cNvSpPr txBox="1">
              <a:spLocks noChangeArrowheads="1"/>
            </p:cNvSpPr>
            <p:nvPr/>
          </p:nvSpPr>
          <p:spPr bwMode="auto">
            <a:xfrm>
              <a:off x="2559754" y="1900314"/>
              <a:ext cx="13278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您的标题</a:t>
              </a:r>
            </a:p>
          </p:txBody>
        </p:sp>
        <p:sp>
          <p:nvSpPr>
            <p:cNvPr id="7178" name="矩形 28"/>
            <p:cNvSpPr>
              <a:spLocks noChangeArrowheads="1"/>
            </p:cNvSpPr>
            <p:nvPr/>
          </p:nvSpPr>
          <p:spPr bwMode="auto">
            <a:xfrm>
              <a:off x="2471330" y="2437318"/>
              <a:ext cx="1464548" cy="206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/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品过春绿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难忘秋黄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回味春华</a:t>
              </a:r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欣喜哎呀小小草。希望我们的活力和热情能带给您工作上的成就和收获。</a:t>
              </a: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470960" y="2343595"/>
              <a:ext cx="13977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8195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196" name="文本框 5"/>
          <p:cNvSpPr txBox="1">
            <a:spLocks noChangeArrowheads="1"/>
          </p:cNvSpPr>
          <p:nvPr/>
        </p:nvSpPr>
        <p:spPr bwMode="auto">
          <a:xfrm>
            <a:off x="9729788" y="1525588"/>
            <a:ext cx="1328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9707563" y="1885950"/>
            <a:ext cx="20637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欣喜哎呀小小草。希望我们的活力和热情能带给您工作上的成就和收获。</a:t>
            </a:r>
          </a:p>
        </p:txBody>
      </p:sp>
      <p:sp>
        <p:nvSpPr>
          <p:cNvPr id="8198" name="文本框 11"/>
          <p:cNvSpPr txBox="1">
            <a:spLocks noChangeArrowheads="1"/>
          </p:cNvSpPr>
          <p:nvPr/>
        </p:nvSpPr>
        <p:spPr bwMode="auto">
          <a:xfrm>
            <a:off x="8943975" y="5075238"/>
            <a:ext cx="1328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8199" name="矩形 12"/>
          <p:cNvSpPr>
            <a:spLocks noChangeArrowheads="1"/>
          </p:cNvSpPr>
          <p:nvPr/>
        </p:nvSpPr>
        <p:spPr bwMode="auto">
          <a:xfrm>
            <a:off x="8921750" y="5435600"/>
            <a:ext cx="21367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欣喜哎呀小小草。希望我们的活力和热情能带给您工作上的成就和收获。</a:t>
            </a:r>
          </a:p>
        </p:txBody>
      </p:sp>
      <p:sp>
        <p:nvSpPr>
          <p:cNvPr id="8200" name="文本框 13"/>
          <p:cNvSpPr txBox="1">
            <a:spLocks noChangeArrowheads="1"/>
          </p:cNvSpPr>
          <p:nvPr/>
        </p:nvSpPr>
        <p:spPr bwMode="auto">
          <a:xfrm>
            <a:off x="1847850" y="4994275"/>
            <a:ext cx="1154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8201" name="矩形 14"/>
          <p:cNvSpPr>
            <a:spLocks noChangeArrowheads="1"/>
          </p:cNvSpPr>
          <p:nvPr/>
        </p:nvSpPr>
        <p:spPr bwMode="auto">
          <a:xfrm>
            <a:off x="863600" y="5335588"/>
            <a:ext cx="2135188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欣喜哎呀小小草。希望我们的活力和热情能带给您工作上的成就和收获。</a:t>
            </a:r>
          </a:p>
        </p:txBody>
      </p:sp>
      <p:sp>
        <p:nvSpPr>
          <p:cNvPr id="8202" name="文本框 15"/>
          <p:cNvSpPr txBox="1">
            <a:spLocks noChangeArrowheads="1"/>
          </p:cNvSpPr>
          <p:nvPr/>
        </p:nvSpPr>
        <p:spPr bwMode="auto">
          <a:xfrm>
            <a:off x="1168400" y="901700"/>
            <a:ext cx="1327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8203" name="矩形 16"/>
          <p:cNvSpPr>
            <a:spLocks noChangeArrowheads="1"/>
          </p:cNvSpPr>
          <p:nvPr/>
        </p:nvSpPr>
        <p:spPr bwMode="auto">
          <a:xfrm>
            <a:off x="1146175" y="1262063"/>
            <a:ext cx="2135188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欣喜哎呀小小草。希望我们的活力和热情能带给您工作上的成就和收获。</a:t>
            </a:r>
          </a:p>
        </p:txBody>
      </p:sp>
      <p:sp>
        <p:nvSpPr>
          <p:cNvPr id="8204" name="文本框 17"/>
          <p:cNvSpPr txBox="1">
            <a:spLocks noChangeArrowheads="1"/>
          </p:cNvSpPr>
          <p:nvPr/>
        </p:nvSpPr>
        <p:spPr bwMode="auto">
          <a:xfrm>
            <a:off x="4287838" y="1258888"/>
            <a:ext cx="1328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您的标题</a:t>
            </a:r>
          </a:p>
        </p:txBody>
      </p:sp>
      <p:sp>
        <p:nvSpPr>
          <p:cNvPr id="8205" name="矩形 18"/>
          <p:cNvSpPr>
            <a:spLocks noChangeArrowheads="1"/>
          </p:cNvSpPr>
          <p:nvPr/>
        </p:nvSpPr>
        <p:spPr bwMode="auto">
          <a:xfrm>
            <a:off x="4330700" y="1573213"/>
            <a:ext cx="39020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品过春绿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难忘秋黄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回味春华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欣喜哎呀小小草。希望我们的活力和热情能带给您工作上的成就和收获。</a:t>
            </a:r>
          </a:p>
        </p:txBody>
      </p:sp>
      <p:grpSp>
        <p:nvGrpSpPr>
          <p:cNvPr id="8206" name="组合 19"/>
          <p:cNvGrpSpPr>
            <a:grpSpLocks/>
          </p:cNvGrpSpPr>
          <p:nvPr/>
        </p:nvGrpSpPr>
        <p:grpSpPr bwMode="auto">
          <a:xfrm>
            <a:off x="1900238" y="1662113"/>
            <a:ext cx="7853362" cy="3651250"/>
            <a:chOff x="1824087" y="1599841"/>
            <a:chExt cx="7852240" cy="3651163"/>
          </a:xfrm>
        </p:grpSpPr>
        <p:grpSp>
          <p:nvGrpSpPr>
            <p:cNvPr id="8221" name="组合 20"/>
            <p:cNvGrpSpPr>
              <a:grpSpLocks/>
            </p:cNvGrpSpPr>
            <p:nvPr/>
          </p:nvGrpSpPr>
          <p:grpSpPr bwMode="auto">
            <a:xfrm>
              <a:off x="2168127" y="2295301"/>
              <a:ext cx="7454724" cy="2643026"/>
              <a:chOff x="3232597" y="2599950"/>
              <a:chExt cx="6078829" cy="2155211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3232921" y="2975222"/>
                <a:ext cx="1145469" cy="978619"/>
              </a:xfrm>
              <a:prstGeom prst="hexagon">
                <a:avLst>
                  <a:gd name="adj" fmla="val 27876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六边形 42"/>
              <p:cNvSpPr/>
              <p:nvPr/>
            </p:nvSpPr>
            <p:spPr>
              <a:xfrm>
                <a:off x="4172594" y="3489126"/>
                <a:ext cx="1274901" cy="1099005"/>
              </a:xfrm>
              <a:prstGeom prst="hexagon">
                <a:avLst>
                  <a:gd name="adj" fmla="val 27876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4" name="六边形 43"/>
              <p:cNvSpPr/>
              <p:nvPr/>
            </p:nvSpPr>
            <p:spPr>
              <a:xfrm>
                <a:off x="5280528" y="2830242"/>
                <a:ext cx="1347383" cy="1162433"/>
              </a:xfrm>
              <a:prstGeom prst="hexagon">
                <a:avLst>
                  <a:gd name="adj" fmla="val 27876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" name="六边形 44"/>
              <p:cNvSpPr/>
              <p:nvPr/>
            </p:nvSpPr>
            <p:spPr>
              <a:xfrm>
                <a:off x="6400111" y="3411458"/>
                <a:ext cx="1558356" cy="1343659"/>
              </a:xfrm>
              <a:prstGeom prst="hexagon">
                <a:avLst>
                  <a:gd name="adj" fmla="val 27876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六边形 45"/>
              <p:cNvSpPr/>
              <p:nvPr/>
            </p:nvSpPr>
            <p:spPr>
              <a:xfrm>
                <a:off x="7663363" y="2599826"/>
                <a:ext cx="1647663" cy="1421327"/>
              </a:xfrm>
              <a:prstGeom prst="hexagon">
                <a:avLst>
                  <a:gd name="adj" fmla="val 27876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 flipV="1">
              <a:off x="8603330" y="1650640"/>
              <a:ext cx="0" cy="64451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611267" y="1650640"/>
              <a:ext cx="101109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9560457" y="1599841"/>
              <a:ext cx="115870" cy="11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733487" y="4523946"/>
              <a:ext cx="0" cy="64292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723981" y="4523946"/>
              <a:ext cx="100950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8689043" y="5135119"/>
              <a:ext cx="115871" cy="11588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4447849" y="2577718"/>
              <a:ext cx="628560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4447849" y="2153865"/>
              <a:ext cx="0" cy="4238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4389120" y="2076080"/>
              <a:ext cx="115870" cy="11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 flipV="1">
              <a:off x="4047856" y="4703329"/>
              <a:ext cx="0" cy="4254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038350" y="5128769"/>
              <a:ext cx="100950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2922480" y="5057334"/>
              <a:ext cx="115870" cy="11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882816" y="2755513"/>
              <a:ext cx="62856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1882816" y="2330074"/>
              <a:ext cx="0" cy="42544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1824087" y="2253875"/>
              <a:ext cx="115870" cy="1158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207" name="Freeform 153"/>
          <p:cNvSpPr>
            <a:spLocks noEditPoints="1"/>
          </p:cNvSpPr>
          <p:nvPr/>
        </p:nvSpPr>
        <p:spPr bwMode="auto">
          <a:xfrm>
            <a:off x="6864350" y="3884613"/>
            <a:ext cx="457200" cy="601662"/>
          </a:xfrm>
          <a:custGeom>
            <a:avLst/>
            <a:gdLst>
              <a:gd name="T0" fmla="*/ 2147483647 w 176"/>
              <a:gd name="T1" fmla="*/ 2147483647 h 232"/>
              <a:gd name="T2" fmla="*/ 2147483647 w 176"/>
              <a:gd name="T3" fmla="*/ 2147483647 h 232"/>
              <a:gd name="T4" fmla="*/ 0 w 176"/>
              <a:gd name="T5" fmla="*/ 2147483647 h 232"/>
              <a:gd name="T6" fmla="*/ 2147483647 w 176"/>
              <a:gd name="T7" fmla="*/ 0 h 232"/>
              <a:gd name="T8" fmla="*/ 2147483647 w 176"/>
              <a:gd name="T9" fmla="*/ 2147483647 h 232"/>
              <a:gd name="T10" fmla="*/ 2147483647 w 176"/>
              <a:gd name="T11" fmla="*/ 2147483647 h 232"/>
              <a:gd name="T12" fmla="*/ 2147483647 w 176"/>
              <a:gd name="T13" fmla="*/ 2147483647 h 232"/>
              <a:gd name="T14" fmla="*/ 2147483647 w 176"/>
              <a:gd name="T15" fmla="*/ 2147483647 h 232"/>
              <a:gd name="T16" fmla="*/ 2147483647 w 176"/>
              <a:gd name="T17" fmla="*/ 2147483647 h 232"/>
              <a:gd name="T18" fmla="*/ 2147483647 w 176"/>
              <a:gd name="T19" fmla="*/ 2147483647 h 232"/>
              <a:gd name="T20" fmla="*/ 2147483647 w 176"/>
              <a:gd name="T21" fmla="*/ 2147483647 h 232"/>
              <a:gd name="T22" fmla="*/ 2147483647 w 176"/>
              <a:gd name="T23" fmla="*/ 2147483647 h 232"/>
              <a:gd name="T24" fmla="*/ 2147483647 w 176"/>
              <a:gd name="T25" fmla="*/ 2147483647 h 232"/>
              <a:gd name="T26" fmla="*/ 2147483647 w 176"/>
              <a:gd name="T27" fmla="*/ 2147483647 h 232"/>
              <a:gd name="T28" fmla="*/ 2147483647 w 176"/>
              <a:gd name="T29" fmla="*/ 2147483647 h 232"/>
              <a:gd name="T30" fmla="*/ 2147483647 w 176"/>
              <a:gd name="T31" fmla="*/ 2147483647 h 232"/>
              <a:gd name="T32" fmla="*/ 2147483647 w 176"/>
              <a:gd name="T33" fmla="*/ 2147483647 h 232"/>
              <a:gd name="T34" fmla="*/ 2147483647 w 176"/>
              <a:gd name="T35" fmla="*/ 2147483647 h 2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6" h="232">
                <a:moveTo>
                  <a:pt x="4" y="228"/>
                </a:moveTo>
                <a:lnTo>
                  <a:pt x="52" y="136"/>
                </a:lnTo>
                <a:lnTo>
                  <a:pt x="0" y="100"/>
                </a:lnTo>
                <a:lnTo>
                  <a:pt x="160" y="0"/>
                </a:lnTo>
                <a:lnTo>
                  <a:pt x="168" y="8"/>
                </a:lnTo>
                <a:lnTo>
                  <a:pt x="112" y="88"/>
                </a:lnTo>
                <a:lnTo>
                  <a:pt x="176" y="128"/>
                </a:lnTo>
                <a:lnTo>
                  <a:pt x="8" y="232"/>
                </a:lnTo>
                <a:lnTo>
                  <a:pt x="4" y="228"/>
                </a:lnTo>
                <a:close/>
                <a:moveTo>
                  <a:pt x="16" y="100"/>
                </a:moveTo>
                <a:lnTo>
                  <a:pt x="68" y="136"/>
                </a:lnTo>
                <a:lnTo>
                  <a:pt x="20" y="216"/>
                </a:lnTo>
                <a:lnTo>
                  <a:pt x="156" y="128"/>
                </a:lnTo>
                <a:lnTo>
                  <a:pt x="100" y="92"/>
                </a:lnTo>
                <a:lnTo>
                  <a:pt x="148" y="20"/>
                </a:lnTo>
                <a:lnTo>
                  <a:pt x="16" y="1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8" name="组合 52"/>
          <p:cNvGrpSpPr>
            <a:grpSpLocks/>
          </p:cNvGrpSpPr>
          <p:nvPr/>
        </p:nvGrpSpPr>
        <p:grpSpPr bwMode="auto">
          <a:xfrm>
            <a:off x="8466138" y="2917825"/>
            <a:ext cx="428625" cy="622300"/>
            <a:chOff x="3175000" y="6772276"/>
            <a:chExt cx="261938" cy="381000"/>
          </a:xfrm>
        </p:grpSpPr>
        <p:sp>
          <p:nvSpPr>
            <p:cNvPr id="8217" name="Freeform 154"/>
            <p:cNvSpPr>
              <a:spLocks/>
            </p:cNvSpPr>
            <p:nvPr/>
          </p:nvSpPr>
          <p:spPr bwMode="auto">
            <a:xfrm>
              <a:off x="3175000" y="6772276"/>
              <a:ext cx="261938" cy="298450"/>
            </a:xfrm>
            <a:custGeom>
              <a:avLst/>
              <a:gdLst>
                <a:gd name="T0" fmla="*/ 2147483647 w 41"/>
                <a:gd name="T1" fmla="*/ 2147483647 h 47"/>
                <a:gd name="T2" fmla="*/ 2147483647 w 41"/>
                <a:gd name="T3" fmla="*/ 2147483647 h 47"/>
                <a:gd name="T4" fmla="*/ 2147483647 w 41"/>
                <a:gd name="T5" fmla="*/ 2147483647 h 47"/>
                <a:gd name="T6" fmla="*/ 2147483647 w 41"/>
                <a:gd name="T7" fmla="*/ 2147483647 h 47"/>
                <a:gd name="T8" fmla="*/ 2147483647 w 41"/>
                <a:gd name="T9" fmla="*/ 2147483647 h 47"/>
                <a:gd name="T10" fmla="*/ 2147483647 w 41"/>
                <a:gd name="T11" fmla="*/ 2147483647 h 47"/>
                <a:gd name="T12" fmla="*/ 2147483647 w 41"/>
                <a:gd name="T13" fmla="*/ 2147483647 h 47"/>
                <a:gd name="T14" fmla="*/ 0 w 41"/>
                <a:gd name="T15" fmla="*/ 2147483647 h 47"/>
                <a:gd name="T16" fmla="*/ 0 w 41"/>
                <a:gd name="T17" fmla="*/ 2147483647 h 47"/>
                <a:gd name="T18" fmla="*/ 2147483647 w 41"/>
                <a:gd name="T19" fmla="*/ 0 h 47"/>
                <a:gd name="T20" fmla="*/ 2147483647 w 41"/>
                <a:gd name="T21" fmla="*/ 0 h 47"/>
                <a:gd name="T22" fmla="*/ 2147483647 w 41"/>
                <a:gd name="T23" fmla="*/ 0 h 47"/>
                <a:gd name="T24" fmla="*/ 2147483647 w 41"/>
                <a:gd name="T25" fmla="*/ 2147483647 h 47"/>
                <a:gd name="T26" fmla="*/ 2147483647 w 41"/>
                <a:gd name="T27" fmla="*/ 2147483647 h 47"/>
                <a:gd name="T28" fmla="*/ 2147483647 w 41"/>
                <a:gd name="T29" fmla="*/ 2147483647 h 47"/>
                <a:gd name="T30" fmla="*/ 2147483647 w 41"/>
                <a:gd name="T31" fmla="*/ 2147483647 h 47"/>
                <a:gd name="T32" fmla="*/ 2147483647 w 41"/>
                <a:gd name="T33" fmla="*/ 2147483647 h 47"/>
                <a:gd name="T34" fmla="*/ 2147483647 w 41"/>
                <a:gd name="T35" fmla="*/ 2147483647 h 47"/>
                <a:gd name="T36" fmla="*/ 2147483647 w 41"/>
                <a:gd name="T37" fmla="*/ 2147483647 h 47"/>
                <a:gd name="T38" fmla="*/ 2147483647 w 41"/>
                <a:gd name="T39" fmla="*/ 2147483647 h 47"/>
                <a:gd name="T40" fmla="*/ 2147483647 w 41"/>
                <a:gd name="T41" fmla="*/ 2147483647 h 47"/>
                <a:gd name="T42" fmla="*/ 2147483647 w 41"/>
                <a:gd name="T43" fmla="*/ 2147483647 h 47"/>
                <a:gd name="T44" fmla="*/ 2147483647 w 41"/>
                <a:gd name="T45" fmla="*/ 2147483647 h 47"/>
                <a:gd name="T46" fmla="*/ 2147483647 w 41"/>
                <a:gd name="T47" fmla="*/ 2147483647 h 47"/>
                <a:gd name="T48" fmla="*/ 2147483647 w 41"/>
                <a:gd name="T49" fmla="*/ 2147483647 h 47"/>
                <a:gd name="T50" fmla="*/ 2147483647 w 41"/>
                <a:gd name="T51" fmla="*/ 2147483647 h 47"/>
                <a:gd name="T52" fmla="*/ 2147483647 w 41"/>
                <a:gd name="T53" fmla="*/ 2147483647 h 47"/>
                <a:gd name="T54" fmla="*/ 2147483647 w 41"/>
                <a:gd name="T55" fmla="*/ 2147483647 h 47"/>
                <a:gd name="T56" fmla="*/ 2147483647 w 41"/>
                <a:gd name="T57" fmla="*/ 2147483647 h 47"/>
                <a:gd name="T58" fmla="*/ 2147483647 w 41"/>
                <a:gd name="T59" fmla="*/ 2147483647 h 47"/>
                <a:gd name="T60" fmla="*/ 2147483647 w 41"/>
                <a:gd name="T61" fmla="*/ 2147483647 h 47"/>
                <a:gd name="T62" fmla="*/ 2147483647 w 41"/>
                <a:gd name="T63" fmla="*/ 2147483647 h 47"/>
                <a:gd name="T64" fmla="*/ 2147483647 w 41"/>
                <a:gd name="T65" fmla="*/ 2147483647 h 47"/>
                <a:gd name="T66" fmla="*/ 2147483647 w 41"/>
                <a:gd name="T67" fmla="*/ 2147483647 h 47"/>
                <a:gd name="T68" fmla="*/ 2147483647 w 41"/>
                <a:gd name="T69" fmla="*/ 2147483647 h 47"/>
                <a:gd name="T70" fmla="*/ 2147483647 w 41"/>
                <a:gd name="T71" fmla="*/ 2147483647 h 47"/>
                <a:gd name="T72" fmla="*/ 2147483647 w 41"/>
                <a:gd name="T73" fmla="*/ 2147483647 h 47"/>
                <a:gd name="T74" fmla="*/ 2147483647 w 41"/>
                <a:gd name="T75" fmla="*/ 2147483647 h 47"/>
                <a:gd name="T76" fmla="*/ 2147483647 w 41"/>
                <a:gd name="T77" fmla="*/ 2147483647 h 47"/>
                <a:gd name="T78" fmla="*/ 2147483647 w 41"/>
                <a:gd name="T79" fmla="*/ 2147483647 h 47"/>
                <a:gd name="T80" fmla="*/ 2147483647 w 41"/>
                <a:gd name="T81" fmla="*/ 2147483647 h 47"/>
                <a:gd name="T82" fmla="*/ 2147483647 w 41"/>
                <a:gd name="T83" fmla="*/ 2147483647 h 47"/>
                <a:gd name="T84" fmla="*/ 2147483647 w 41"/>
                <a:gd name="T85" fmla="*/ 2147483647 h 47"/>
                <a:gd name="T86" fmla="*/ 2147483647 w 41"/>
                <a:gd name="T87" fmla="*/ 2147483647 h 47"/>
                <a:gd name="T88" fmla="*/ 2147483647 w 41"/>
                <a:gd name="T89" fmla="*/ 0 h 47"/>
                <a:gd name="T90" fmla="*/ 2147483647 w 41"/>
                <a:gd name="T91" fmla="*/ 2147483647 h 47"/>
                <a:gd name="T92" fmla="*/ 2147483647 w 41"/>
                <a:gd name="T93" fmla="*/ 2147483647 h 47"/>
                <a:gd name="T94" fmla="*/ 2147483647 w 41"/>
                <a:gd name="T95" fmla="*/ 2147483647 h 47"/>
                <a:gd name="T96" fmla="*/ 2147483647 w 41"/>
                <a:gd name="T97" fmla="*/ 2147483647 h 47"/>
                <a:gd name="T98" fmla="*/ 2147483647 w 41"/>
                <a:gd name="T99" fmla="*/ 2147483647 h 47"/>
                <a:gd name="T100" fmla="*/ 2147483647 w 41"/>
                <a:gd name="T101" fmla="*/ 2147483647 h 47"/>
                <a:gd name="T102" fmla="*/ 2147483647 w 41"/>
                <a:gd name="T103" fmla="*/ 2147483647 h 47"/>
                <a:gd name="T104" fmla="*/ 2147483647 w 41"/>
                <a:gd name="T105" fmla="*/ 2147483647 h 47"/>
                <a:gd name="T106" fmla="*/ 2147483647 w 41"/>
                <a:gd name="T107" fmla="*/ 2147483647 h 47"/>
                <a:gd name="T108" fmla="*/ 2147483647 w 41"/>
                <a:gd name="T109" fmla="*/ 2147483647 h 47"/>
                <a:gd name="T110" fmla="*/ 2147483647 w 41"/>
                <a:gd name="T111" fmla="*/ 2147483647 h 47"/>
                <a:gd name="T112" fmla="*/ 2147483647 w 41"/>
                <a:gd name="T113" fmla="*/ 2147483647 h 47"/>
                <a:gd name="T114" fmla="*/ 2147483647 w 41"/>
                <a:gd name="T115" fmla="*/ 2147483647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" h="47">
                  <a:moveTo>
                    <a:pt x="12" y="46"/>
                  </a:moveTo>
                  <a:cubicBezTo>
                    <a:pt x="11" y="46"/>
                    <a:pt x="10" y="44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7" y="36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0"/>
                    <a:pt x="0" y="26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1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" y="11"/>
                    <a:pt x="2" y="15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5"/>
                    <a:pt x="4" y="29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8" y="35"/>
                    <a:pt x="11" y="37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1"/>
                    <a:pt x="12" y="42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7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4" y="44"/>
                    <a:pt x="27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2"/>
                    <a:pt x="29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7"/>
                    <a:pt x="33" y="35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7" y="29"/>
                    <a:pt x="39" y="25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5"/>
                    <a:pt x="37" y="11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5"/>
                    <a:pt x="25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6"/>
                    <a:pt x="39" y="30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4" y="36"/>
                    <a:pt x="32" y="39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1"/>
                    <a:pt x="31" y="42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0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7" y="46"/>
                    <a:pt x="24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7" y="47"/>
                    <a:pt x="14" y="46"/>
                    <a:pt x="12" y="4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155"/>
            <p:cNvSpPr>
              <a:spLocks/>
            </p:cNvSpPr>
            <p:nvPr/>
          </p:nvSpPr>
          <p:spPr bwMode="auto">
            <a:xfrm>
              <a:off x="3251200" y="7083426"/>
              <a:ext cx="109538" cy="12700"/>
            </a:xfrm>
            <a:custGeom>
              <a:avLst/>
              <a:gdLst>
                <a:gd name="T0" fmla="*/ 0 w 69"/>
                <a:gd name="T1" fmla="*/ 2147483647 h 8"/>
                <a:gd name="T2" fmla="*/ 0 w 69"/>
                <a:gd name="T3" fmla="*/ 0 h 8"/>
                <a:gd name="T4" fmla="*/ 2147483647 w 69"/>
                <a:gd name="T5" fmla="*/ 0 h 8"/>
                <a:gd name="T6" fmla="*/ 2147483647 w 69"/>
                <a:gd name="T7" fmla="*/ 2147483647 h 8"/>
                <a:gd name="T8" fmla="*/ 0 w 69"/>
                <a:gd name="T9" fmla="*/ 2147483647 h 8"/>
                <a:gd name="T10" fmla="*/ 0 w 69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8">
                  <a:moveTo>
                    <a:pt x="0" y="8"/>
                  </a:moveTo>
                  <a:lnTo>
                    <a:pt x="0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156"/>
            <p:cNvSpPr>
              <a:spLocks/>
            </p:cNvSpPr>
            <p:nvPr/>
          </p:nvSpPr>
          <p:spPr bwMode="auto">
            <a:xfrm>
              <a:off x="3251200" y="7108826"/>
              <a:ext cx="109538" cy="12700"/>
            </a:xfrm>
            <a:custGeom>
              <a:avLst/>
              <a:gdLst>
                <a:gd name="T0" fmla="*/ 0 w 69"/>
                <a:gd name="T1" fmla="*/ 2147483647 h 8"/>
                <a:gd name="T2" fmla="*/ 0 w 69"/>
                <a:gd name="T3" fmla="*/ 0 h 8"/>
                <a:gd name="T4" fmla="*/ 2147483647 w 69"/>
                <a:gd name="T5" fmla="*/ 0 h 8"/>
                <a:gd name="T6" fmla="*/ 2147483647 w 69"/>
                <a:gd name="T7" fmla="*/ 2147483647 h 8"/>
                <a:gd name="T8" fmla="*/ 0 w 69"/>
                <a:gd name="T9" fmla="*/ 2147483647 h 8"/>
                <a:gd name="T10" fmla="*/ 0 w 69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8">
                  <a:moveTo>
                    <a:pt x="0" y="8"/>
                  </a:moveTo>
                  <a:lnTo>
                    <a:pt x="0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157"/>
            <p:cNvSpPr>
              <a:spLocks/>
            </p:cNvSpPr>
            <p:nvPr/>
          </p:nvSpPr>
          <p:spPr bwMode="auto">
            <a:xfrm>
              <a:off x="3251200" y="7140576"/>
              <a:ext cx="109538" cy="12700"/>
            </a:xfrm>
            <a:custGeom>
              <a:avLst/>
              <a:gdLst>
                <a:gd name="T0" fmla="*/ 0 w 69"/>
                <a:gd name="T1" fmla="*/ 2147483647 h 8"/>
                <a:gd name="T2" fmla="*/ 0 w 69"/>
                <a:gd name="T3" fmla="*/ 0 h 8"/>
                <a:gd name="T4" fmla="*/ 2147483647 w 69"/>
                <a:gd name="T5" fmla="*/ 0 h 8"/>
                <a:gd name="T6" fmla="*/ 2147483647 w 69"/>
                <a:gd name="T7" fmla="*/ 2147483647 h 8"/>
                <a:gd name="T8" fmla="*/ 0 w 69"/>
                <a:gd name="T9" fmla="*/ 2147483647 h 8"/>
                <a:gd name="T10" fmla="*/ 0 w 69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9" h="8">
                  <a:moveTo>
                    <a:pt x="0" y="8"/>
                  </a:moveTo>
                  <a:lnTo>
                    <a:pt x="0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9" name="组合 57"/>
          <p:cNvGrpSpPr>
            <a:grpSpLocks/>
          </p:cNvGrpSpPr>
          <p:nvPr/>
        </p:nvGrpSpPr>
        <p:grpSpPr bwMode="auto">
          <a:xfrm>
            <a:off x="3894138" y="3851275"/>
            <a:ext cx="542925" cy="539750"/>
            <a:chOff x="1317625" y="6797676"/>
            <a:chExt cx="331788" cy="330200"/>
          </a:xfrm>
        </p:grpSpPr>
        <p:sp>
          <p:nvSpPr>
            <p:cNvPr id="8215" name="Freeform 165"/>
            <p:cNvSpPr>
              <a:spLocks/>
            </p:cNvSpPr>
            <p:nvPr/>
          </p:nvSpPr>
          <p:spPr bwMode="auto">
            <a:xfrm>
              <a:off x="1395413" y="6892926"/>
              <a:ext cx="146050" cy="95250"/>
            </a:xfrm>
            <a:custGeom>
              <a:avLst/>
              <a:gdLst>
                <a:gd name="T0" fmla="*/ 0 w 92"/>
                <a:gd name="T1" fmla="*/ 2147483647 h 60"/>
                <a:gd name="T2" fmla="*/ 2147483647 w 92"/>
                <a:gd name="T3" fmla="*/ 0 h 60"/>
                <a:gd name="T4" fmla="*/ 2147483647 w 92"/>
                <a:gd name="T5" fmla="*/ 2147483647 h 60"/>
                <a:gd name="T6" fmla="*/ 2147483647 w 92"/>
                <a:gd name="T7" fmla="*/ 2147483647 h 60"/>
                <a:gd name="T8" fmla="*/ 2147483647 w 92"/>
                <a:gd name="T9" fmla="*/ 2147483647 h 60"/>
                <a:gd name="T10" fmla="*/ 2147483647 w 92"/>
                <a:gd name="T11" fmla="*/ 2147483647 h 60"/>
                <a:gd name="T12" fmla="*/ 0 w 92"/>
                <a:gd name="T13" fmla="*/ 2147483647 h 60"/>
                <a:gd name="T14" fmla="*/ 0 w 92"/>
                <a:gd name="T15" fmla="*/ 2147483647 h 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2" h="60">
                  <a:moveTo>
                    <a:pt x="0" y="4"/>
                  </a:moveTo>
                  <a:lnTo>
                    <a:pt x="4" y="0"/>
                  </a:lnTo>
                  <a:lnTo>
                    <a:pt x="56" y="44"/>
                  </a:lnTo>
                  <a:lnTo>
                    <a:pt x="88" y="12"/>
                  </a:lnTo>
                  <a:lnTo>
                    <a:pt x="92" y="20"/>
                  </a:lnTo>
                  <a:lnTo>
                    <a:pt x="56" y="6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166"/>
            <p:cNvSpPr>
              <a:spLocks noEditPoints="1"/>
            </p:cNvSpPr>
            <p:nvPr/>
          </p:nvSpPr>
          <p:spPr bwMode="auto">
            <a:xfrm>
              <a:off x="1317625" y="6797676"/>
              <a:ext cx="331788" cy="330200"/>
            </a:xfrm>
            <a:custGeom>
              <a:avLst/>
              <a:gdLst>
                <a:gd name="T0" fmla="*/ 0 w 52"/>
                <a:gd name="T1" fmla="*/ 2147483647 h 52"/>
                <a:gd name="T2" fmla="*/ 2147483647 w 52"/>
                <a:gd name="T3" fmla="*/ 0 h 52"/>
                <a:gd name="T4" fmla="*/ 2147483647 w 52"/>
                <a:gd name="T5" fmla="*/ 0 h 52"/>
                <a:gd name="T6" fmla="*/ 2147483647 w 52"/>
                <a:gd name="T7" fmla="*/ 2147483647 h 52"/>
                <a:gd name="T8" fmla="*/ 2147483647 w 52"/>
                <a:gd name="T9" fmla="*/ 2147483647 h 52"/>
                <a:gd name="T10" fmla="*/ 2147483647 w 52"/>
                <a:gd name="T11" fmla="*/ 2147483647 h 52"/>
                <a:gd name="T12" fmla="*/ 2147483647 w 52"/>
                <a:gd name="T13" fmla="*/ 2147483647 h 52"/>
                <a:gd name="T14" fmla="*/ 0 w 52"/>
                <a:gd name="T15" fmla="*/ 2147483647 h 52"/>
                <a:gd name="T16" fmla="*/ 2147483647 w 52"/>
                <a:gd name="T17" fmla="*/ 2147483647 h 52"/>
                <a:gd name="T18" fmla="*/ 2147483647 w 52"/>
                <a:gd name="T19" fmla="*/ 2147483647 h 52"/>
                <a:gd name="T20" fmla="*/ 2147483647 w 52"/>
                <a:gd name="T21" fmla="*/ 2147483647 h 52"/>
                <a:gd name="T22" fmla="*/ 2147483647 w 52"/>
                <a:gd name="T23" fmla="*/ 2147483647 h 52"/>
                <a:gd name="T24" fmla="*/ 2147483647 w 52"/>
                <a:gd name="T25" fmla="*/ 2147483647 h 52"/>
                <a:gd name="T26" fmla="*/ 2147483647 w 52"/>
                <a:gd name="T27" fmla="*/ 2147483647 h 52"/>
                <a:gd name="T28" fmla="*/ 2147483647 w 52"/>
                <a:gd name="T29" fmla="*/ 2147483647 h 52"/>
                <a:gd name="T30" fmla="*/ 2147483647 w 52"/>
                <a:gd name="T31" fmla="*/ 2147483647 h 52"/>
                <a:gd name="T32" fmla="*/ 2147483647 w 52"/>
                <a:gd name="T33" fmla="*/ 2147483647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2" h="52">
                  <a:moveTo>
                    <a:pt x="0" y="26"/>
                  </a:moveTo>
                  <a:cubicBezTo>
                    <a:pt x="0" y="12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1" y="0"/>
                    <a:pt x="52" y="12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40"/>
                    <a:pt x="41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lose/>
                  <a:moveTo>
                    <a:pt x="3" y="26"/>
                  </a:moveTo>
                  <a:cubicBezTo>
                    <a:pt x="3" y="39"/>
                    <a:pt x="13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39" y="50"/>
                    <a:pt x="50" y="39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13"/>
                    <a:pt x="39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3" y="3"/>
                    <a:pt x="3" y="13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10" name="Freeform 170"/>
          <p:cNvSpPr>
            <a:spLocks noEditPoints="1"/>
          </p:cNvSpPr>
          <p:nvPr/>
        </p:nvSpPr>
        <p:spPr bwMode="auto">
          <a:xfrm>
            <a:off x="5332413" y="3175000"/>
            <a:ext cx="646112" cy="436563"/>
          </a:xfrm>
          <a:custGeom>
            <a:avLst/>
            <a:gdLst>
              <a:gd name="T0" fmla="*/ 2147483647 w 249"/>
              <a:gd name="T1" fmla="*/ 2147483647 h 168"/>
              <a:gd name="T2" fmla="*/ 2147483647 w 249"/>
              <a:gd name="T3" fmla="*/ 2147483647 h 168"/>
              <a:gd name="T4" fmla="*/ 2147483647 w 249"/>
              <a:gd name="T5" fmla="*/ 2147483647 h 168"/>
              <a:gd name="T6" fmla="*/ 2147483647 w 249"/>
              <a:gd name="T7" fmla="*/ 0 h 168"/>
              <a:gd name="T8" fmla="*/ 2147483647 w 249"/>
              <a:gd name="T9" fmla="*/ 0 h 168"/>
              <a:gd name="T10" fmla="*/ 2147483647 w 249"/>
              <a:gd name="T11" fmla="*/ 0 h 168"/>
              <a:gd name="T12" fmla="*/ 2147483647 w 249"/>
              <a:gd name="T13" fmla="*/ 0 h 168"/>
              <a:gd name="T14" fmla="*/ 0 w 249"/>
              <a:gd name="T15" fmla="*/ 2147483647 h 168"/>
              <a:gd name="T16" fmla="*/ 2147483647 w 249"/>
              <a:gd name="T17" fmla="*/ 2147483647 h 168"/>
              <a:gd name="T18" fmla="*/ 2147483647 w 249"/>
              <a:gd name="T19" fmla="*/ 2147483647 h 168"/>
              <a:gd name="T20" fmla="*/ 2147483647 w 249"/>
              <a:gd name="T21" fmla="*/ 2147483647 h 168"/>
              <a:gd name="T22" fmla="*/ 2147483647 w 249"/>
              <a:gd name="T23" fmla="*/ 2147483647 h 168"/>
              <a:gd name="T24" fmla="*/ 2147483647 w 249"/>
              <a:gd name="T25" fmla="*/ 2147483647 h 168"/>
              <a:gd name="T26" fmla="*/ 2147483647 w 249"/>
              <a:gd name="T27" fmla="*/ 2147483647 h 168"/>
              <a:gd name="T28" fmla="*/ 2147483647 w 249"/>
              <a:gd name="T29" fmla="*/ 2147483647 h 168"/>
              <a:gd name="T30" fmla="*/ 2147483647 w 249"/>
              <a:gd name="T31" fmla="*/ 2147483647 h 168"/>
              <a:gd name="T32" fmla="*/ 2147483647 w 249"/>
              <a:gd name="T33" fmla="*/ 2147483647 h 168"/>
              <a:gd name="T34" fmla="*/ 2147483647 w 249"/>
              <a:gd name="T35" fmla="*/ 2147483647 h 168"/>
              <a:gd name="T36" fmla="*/ 2147483647 w 249"/>
              <a:gd name="T37" fmla="*/ 2147483647 h 168"/>
              <a:gd name="T38" fmla="*/ 2147483647 w 249"/>
              <a:gd name="T39" fmla="*/ 2147483647 h 168"/>
              <a:gd name="T40" fmla="*/ 2147483647 w 249"/>
              <a:gd name="T41" fmla="*/ 2147483647 h 168"/>
              <a:gd name="T42" fmla="*/ 2147483647 w 249"/>
              <a:gd name="T43" fmla="*/ 2147483647 h 168"/>
              <a:gd name="T44" fmla="*/ 2147483647 w 249"/>
              <a:gd name="T45" fmla="*/ 2147483647 h 168"/>
              <a:gd name="T46" fmla="*/ 2147483647 w 249"/>
              <a:gd name="T47" fmla="*/ 2147483647 h 168"/>
              <a:gd name="T48" fmla="*/ 2147483647 w 249"/>
              <a:gd name="T49" fmla="*/ 2147483647 h 168"/>
              <a:gd name="T50" fmla="*/ 2147483647 w 249"/>
              <a:gd name="T51" fmla="*/ 2147483647 h 168"/>
              <a:gd name="T52" fmla="*/ 2147483647 w 249"/>
              <a:gd name="T53" fmla="*/ 2147483647 h 168"/>
              <a:gd name="T54" fmla="*/ 2147483647 w 249"/>
              <a:gd name="T55" fmla="*/ 2147483647 h 168"/>
              <a:gd name="T56" fmla="*/ 2147483647 w 249"/>
              <a:gd name="T57" fmla="*/ 2147483647 h 168"/>
              <a:gd name="T58" fmla="*/ 2147483647 w 249"/>
              <a:gd name="T59" fmla="*/ 2147483647 h 168"/>
              <a:gd name="T60" fmla="*/ 2147483647 w 249"/>
              <a:gd name="T61" fmla="*/ 2147483647 h 168"/>
              <a:gd name="T62" fmla="*/ 2147483647 w 249"/>
              <a:gd name="T63" fmla="*/ 2147483647 h 1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49" h="168">
                <a:moveTo>
                  <a:pt x="208" y="108"/>
                </a:moveTo>
                <a:lnTo>
                  <a:pt x="208" y="64"/>
                </a:lnTo>
                <a:lnTo>
                  <a:pt x="208" y="56"/>
                </a:lnTo>
                <a:lnTo>
                  <a:pt x="208" y="52"/>
                </a:lnTo>
                <a:lnTo>
                  <a:pt x="164" y="52"/>
                </a:lnTo>
                <a:lnTo>
                  <a:pt x="164" y="12"/>
                </a:lnTo>
                <a:lnTo>
                  <a:pt x="164" y="4"/>
                </a:lnTo>
                <a:lnTo>
                  <a:pt x="164" y="0"/>
                </a:lnTo>
                <a:lnTo>
                  <a:pt x="88" y="0"/>
                </a:lnTo>
                <a:lnTo>
                  <a:pt x="80" y="0"/>
                </a:lnTo>
                <a:lnTo>
                  <a:pt x="4" y="0"/>
                </a:lnTo>
                <a:lnTo>
                  <a:pt x="0" y="0"/>
                </a:lnTo>
                <a:lnTo>
                  <a:pt x="0" y="168"/>
                </a:lnTo>
                <a:lnTo>
                  <a:pt x="4" y="168"/>
                </a:lnTo>
                <a:lnTo>
                  <a:pt x="12" y="168"/>
                </a:lnTo>
                <a:lnTo>
                  <a:pt x="249" y="168"/>
                </a:lnTo>
                <a:lnTo>
                  <a:pt x="249" y="108"/>
                </a:lnTo>
                <a:lnTo>
                  <a:pt x="208" y="108"/>
                </a:lnTo>
                <a:close/>
                <a:moveTo>
                  <a:pt x="196" y="108"/>
                </a:moveTo>
                <a:lnTo>
                  <a:pt x="128" y="108"/>
                </a:lnTo>
                <a:lnTo>
                  <a:pt x="128" y="64"/>
                </a:lnTo>
                <a:lnTo>
                  <a:pt x="196" y="64"/>
                </a:lnTo>
                <a:lnTo>
                  <a:pt x="196" y="108"/>
                </a:lnTo>
                <a:close/>
                <a:moveTo>
                  <a:pt x="12" y="108"/>
                </a:moveTo>
                <a:lnTo>
                  <a:pt x="12" y="64"/>
                </a:lnTo>
                <a:lnTo>
                  <a:pt x="36" y="64"/>
                </a:lnTo>
                <a:lnTo>
                  <a:pt x="36" y="108"/>
                </a:lnTo>
                <a:lnTo>
                  <a:pt x="12" y="108"/>
                </a:lnTo>
                <a:close/>
                <a:moveTo>
                  <a:pt x="48" y="64"/>
                </a:moveTo>
                <a:lnTo>
                  <a:pt x="120" y="64"/>
                </a:lnTo>
                <a:lnTo>
                  <a:pt x="120" y="108"/>
                </a:lnTo>
                <a:lnTo>
                  <a:pt x="48" y="108"/>
                </a:lnTo>
                <a:lnTo>
                  <a:pt x="48" y="64"/>
                </a:lnTo>
                <a:close/>
                <a:moveTo>
                  <a:pt x="120" y="116"/>
                </a:moveTo>
                <a:lnTo>
                  <a:pt x="120" y="116"/>
                </a:lnTo>
                <a:lnTo>
                  <a:pt x="128" y="116"/>
                </a:lnTo>
                <a:lnTo>
                  <a:pt x="160" y="116"/>
                </a:lnTo>
                <a:lnTo>
                  <a:pt x="160" y="160"/>
                </a:lnTo>
                <a:lnTo>
                  <a:pt x="88" y="160"/>
                </a:lnTo>
                <a:lnTo>
                  <a:pt x="88" y="116"/>
                </a:lnTo>
                <a:lnTo>
                  <a:pt x="120" y="116"/>
                </a:lnTo>
                <a:close/>
                <a:moveTo>
                  <a:pt x="152" y="12"/>
                </a:moveTo>
                <a:lnTo>
                  <a:pt x="152" y="52"/>
                </a:lnTo>
                <a:lnTo>
                  <a:pt x="88" y="52"/>
                </a:lnTo>
                <a:lnTo>
                  <a:pt x="88" y="12"/>
                </a:lnTo>
                <a:lnTo>
                  <a:pt x="152" y="12"/>
                </a:lnTo>
                <a:close/>
                <a:moveTo>
                  <a:pt x="80" y="52"/>
                </a:moveTo>
                <a:lnTo>
                  <a:pt x="12" y="52"/>
                </a:lnTo>
                <a:lnTo>
                  <a:pt x="12" y="12"/>
                </a:lnTo>
                <a:lnTo>
                  <a:pt x="80" y="12"/>
                </a:lnTo>
                <a:lnTo>
                  <a:pt x="80" y="52"/>
                </a:lnTo>
                <a:close/>
                <a:moveTo>
                  <a:pt x="12" y="116"/>
                </a:moveTo>
                <a:lnTo>
                  <a:pt x="76" y="116"/>
                </a:lnTo>
                <a:lnTo>
                  <a:pt x="76" y="160"/>
                </a:lnTo>
                <a:lnTo>
                  <a:pt x="12" y="160"/>
                </a:lnTo>
                <a:lnTo>
                  <a:pt x="12" y="116"/>
                </a:lnTo>
                <a:close/>
                <a:moveTo>
                  <a:pt x="236" y="160"/>
                </a:moveTo>
                <a:lnTo>
                  <a:pt x="168" y="160"/>
                </a:lnTo>
                <a:lnTo>
                  <a:pt x="168" y="116"/>
                </a:lnTo>
                <a:lnTo>
                  <a:pt x="236" y="116"/>
                </a:lnTo>
                <a:lnTo>
                  <a:pt x="236" y="16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11" name="组合 61"/>
          <p:cNvGrpSpPr>
            <a:grpSpLocks/>
          </p:cNvGrpSpPr>
          <p:nvPr/>
        </p:nvGrpSpPr>
        <p:grpSpPr bwMode="auto">
          <a:xfrm>
            <a:off x="2606675" y="3055938"/>
            <a:ext cx="674688" cy="674687"/>
            <a:chOff x="669925" y="6759576"/>
            <a:chExt cx="412750" cy="412750"/>
          </a:xfrm>
        </p:grpSpPr>
        <p:sp>
          <p:nvSpPr>
            <p:cNvPr id="8212" name="Freeform 172"/>
            <p:cNvSpPr>
              <a:spLocks noEditPoints="1"/>
            </p:cNvSpPr>
            <p:nvPr/>
          </p:nvSpPr>
          <p:spPr bwMode="auto">
            <a:xfrm>
              <a:off x="892175" y="6975476"/>
              <a:ext cx="190500" cy="196850"/>
            </a:xfrm>
            <a:custGeom>
              <a:avLst/>
              <a:gdLst>
                <a:gd name="T0" fmla="*/ 2147483647 w 30"/>
                <a:gd name="T1" fmla="*/ 2147483647 h 31"/>
                <a:gd name="T2" fmla="*/ 2147483647 w 30"/>
                <a:gd name="T3" fmla="*/ 2147483647 h 31"/>
                <a:gd name="T4" fmla="*/ 2147483647 w 30"/>
                <a:gd name="T5" fmla="*/ 2147483647 h 31"/>
                <a:gd name="T6" fmla="*/ 2147483647 w 30"/>
                <a:gd name="T7" fmla="*/ 2147483647 h 31"/>
                <a:gd name="T8" fmla="*/ 2147483647 w 30"/>
                <a:gd name="T9" fmla="*/ 2147483647 h 31"/>
                <a:gd name="T10" fmla="*/ 0 w 30"/>
                <a:gd name="T11" fmla="*/ 2147483647 h 31"/>
                <a:gd name="T12" fmla="*/ 2147483647 w 30"/>
                <a:gd name="T13" fmla="*/ 2147483647 h 31"/>
                <a:gd name="T14" fmla="*/ 2147483647 w 30"/>
                <a:gd name="T15" fmla="*/ 2147483647 h 31"/>
                <a:gd name="T16" fmla="*/ 2147483647 w 30"/>
                <a:gd name="T17" fmla="*/ 2147483647 h 31"/>
                <a:gd name="T18" fmla="*/ 2147483647 w 30"/>
                <a:gd name="T19" fmla="*/ 2147483647 h 31"/>
                <a:gd name="T20" fmla="*/ 2147483647 w 30"/>
                <a:gd name="T21" fmla="*/ 2147483647 h 31"/>
                <a:gd name="T22" fmla="*/ 2147483647 w 30"/>
                <a:gd name="T23" fmla="*/ 0 h 31"/>
                <a:gd name="T24" fmla="*/ 2147483647 w 30"/>
                <a:gd name="T25" fmla="*/ 2147483647 h 31"/>
                <a:gd name="T26" fmla="*/ 2147483647 w 30"/>
                <a:gd name="T27" fmla="*/ 2147483647 h 31"/>
                <a:gd name="T28" fmla="*/ 2147483647 w 30"/>
                <a:gd name="T29" fmla="*/ 2147483647 h 31"/>
                <a:gd name="T30" fmla="*/ 2147483647 w 30"/>
                <a:gd name="T31" fmla="*/ 2147483647 h 31"/>
                <a:gd name="T32" fmla="*/ 2147483647 w 30"/>
                <a:gd name="T33" fmla="*/ 2147483647 h 31"/>
                <a:gd name="T34" fmla="*/ 2147483647 w 30"/>
                <a:gd name="T35" fmla="*/ 2147483647 h 31"/>
                <a:gd name="T36" fmla="*/ 2147483647 w 30"/>
                <a:gd name="T37" fmla="*/ 2147483647 h 31"/>
                <a:gd name="T38" fmla="*/ 2147483647 w 30"/>
                <a:gd name="T39" fmla="*/ 2147483647 h 31"/>
                <a:gd name="T40" fmla="*/ 2147483647 w 30"/>
                <a:gd name="T41" fmla="*/ 2147483647 h 31"/>
                <a:gd name="T42" fmla="*/ 2147483647 w 30"/>
                <a:gd name="T43" fmla="*/ 2147483647 h 31"/>
                <a:gd name="T44" fmla="*/ 2147483647 w 30"/>
                <a:gd name="T45" fmla="*/ 2147483647 h 31"/>
                <a:gd name="T46" fmla="*/ 2147483647 w 30"/>
                <a:gd name="T47" fmla="*/ 2147483647 h 31"/>
                <a:gd name="T48" fmla="*/ 2147483647 w 30"/>
                <a:gd name="T49" fmla="*/ 2147483647 h 31"/>
                <a:gd name="T50" fmla="*/ 2147483647 w 30"/>
                <a:gd name="T51" fmla="*/ 2147483647 h 31"/>
                <a:gd name="T52" fmla="*/ 2147483647 w 30"/>
                <a:gd name="T53" fmla="*/ 2147483647 h 31"/>
                <a:gd name="T54" fmla="*/ 2147483647 w 30"/>
                <a:gd name="T55" fmla="*/ 2147483647 h 31"/>
                <a:gd name="T56" fmla="*/ 2147483647 w 30"/>
                <a:gd name="T57" fmla="*/ 2147483647 h 31"/>
                <a:gd name="T58" fmla="*/ 2147483647 w 30"/>
                <a:gd name="T59" fmla="*/ 2147483647 h 31"/>
                <a:gd name="T60" fmla="*/ 2147483647 w 30"/>
                <a:gd name="T61" fmla="*/ 2147483647 h 31"/>
                <a:gd name="T62" fmla="*/ 2147483647 w 30"/>
                <a:gd name="T63" fmla="*/ 2147483647 h 31"/>
                <a:gd name="T64" fmla="*/ 2147483647 w 30"/>
                <a:gd name="T65" fmla="*/ 2147483647 h 31"/>
                <a:gd name="T66" fmla="*/ 2147483647 w 30"/>
                <a:gd name="T67" fmla="*/ 2147483647 h 31"/>
                <a:gd name="T68" fmla="*/ 2147483647 w 30"/>
                <a:gd name="T69" fmla="*/ 2147483647 h 31"/>
                <a:gd name="T70" fmla="*/ 2147483647 w 30"/>
                <a:gd name="T71" fmla="*/ 2147483647 h 31"/>
                <a:gd name="T72" fmla="*/ 2147483647 w 30"/>
                <a:gd name="T73" fmla="*/ 2147483647 h 31"/>
                <a:gd name="T74" fmla="*/ 2147483647 w 30"/>
                <a:gd name="T75" fmla="*/ 2147483647 h 31"/>
                <a:gd name="T76" fmla="*/ 2147483647 w 30"/>
                <a:gd name="T77" fmla="*/ 2147483647 h 31"/>
                <a:gd name="T78" fmla="*/ 2147483647 w 30"/>
                <a:gd name="T79" fmla="*/ 2147483647 h 31"/>
                <a:gd name="T80" fmla="*/ 2147483647 w 30"/>
                <a:gd name="T81" fmla="*/ 2147483647 h 31"/>
                <a:gd name="T82" fmla="*/ 2147483647 w 30"/>
                <a:gd name="T83" fmla="*/ 2147483647 h 31"/>
                <a:gd name="T84" fmla="*/ 2147483647 w 30"/>
                <a:gd name="T85" fmla="*/ 2147483647 h 31"/>
                <a:gd name="T86" fmla="*/ 2147483647 w 30"/>
                <a:gd name="T87" fmla="*/ 2147483647 h 31"/>
                <a:gd name="T88" fmla="*/ 2147483647 w 30"/>
                <a:gd name="T89" fmla="*/ 2147483647 h 31"/>
                <a:gd name="T90" fmla="*/ 2147483647 w 30"/>
                <a:gd name="T91" fmla="*/ 2147483647 h 31"/>
                <a:gd name="T92" fmla="*/ 2147483647 w 30"/>
                <a:gd name="T93" fmla="*/ 2147483647 h 31"/>
                <a:gd name="T94" fmla="*/ 2147483647 w 30"/>
                <a:gd name="T95" fmla="*/ 2147483647 h 31"/>
                <a:gd name="T96" fmla="*/ 2147483647 w 30"/>
                <a:gd name="T97" fmla="*/ 2147483647 h 3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" h="31">
                  <a:moveTo>
                    <a:pt x="13" y="27"/>
                  </a:moveTo>
                  <a:cubicBezTo>
                    <a:pt x="13" y="27"/>
                    <a:pt x="12" y="27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2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2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3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5"/>
                    <a:pt x="27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8" y="30"/>
                    <a:pt x="17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27"/>
                    <a:pt x="13" y="27"/>
                    <a:pt x="13" y="27"/>
                  </a:cubicBezTo>
                  <a:close/>
                  <a:moveTo>
                    <a:pt x="12" y="24"/>
                  </a:moveTo>
                  <a:cubicBezTo>
                    <a:pt x="13" y="24"/>
                    <a:pt x="13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7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lose/>
                  <a:moveTo>
                    <a:pt x="25" y="25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5" y="25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173"/>
            <p:cNvSpPr>
              <a:spLocks noEditPoints="1"/>
            </p:cNvSpPr>
            <p:nvPr/>
          </p:nvSpPr>
          <p:spPr bwMode="auto">
            <a:xfrm>
              <a:off x="669925" y="6759576"/>
              <a:ext cx="279400" cy="279400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w 44"/>
                <a:gd name="T11" fmla="*/ 2147483647 h 44"/>
                <a:gd name="T12" fmla="*/ 0 w 44"/>
                <a:gd name="T13" fmla="*/ 2147483647 h 44"/>
                <a:gd name="T14" fmla="*/ 0 w 44"/>
                <a:gd name="T15" fmla="*/ 2147483647 h 44"/>
                <a:gd name="T16" fmla="*/ 2147483647 w 44"/>
                <a:gd name="T17" fmla="*/ 2147483647 h 44"/>
                <a:gd name="T18" fmla="*/ 2147483647 w 44"/>
                <a:gd name="T19" fmla="*/ 2147483647 h 44"/>
                <a:gd name="T20" fmla="*/ 2147483647 w 44"/>
                <a:gd name="T21" fmla="*/ 2147483647 h 44"/>
                <a:gd name="T22" fmla="*/ 2147483647 w 44"/>
                <a:gd name="T23" fmla="*/ 2147483647 h 44"/>
                <a:gd name="T24" fmla="*/ 2147483647 w 44"/>
                <a:gd name="T25" fmla="*/ 2147483647 h 44"/>
                <a:gd name="T26" fmla="*/ 2147483647 w 44"/>
                <a:gd name="T27" fmla="*/ 0 h 44"/>
                <a:gd name="T28" fmla="*/ 2147483647 w 44"/>
                <a:gd name="T29" fmla="*/ 0 h 44"/>
                <a:gd name="T30" fmla="*/ 2147483647 w 44"/>
                <a:gd name="T31" fmla="*/ 2147483647 h 44"/>
                <a:gd name="T32" fmla="*/ 2147483647 w 44"/>
                <a:gd name="T33" fmla="*/ 2147483647 h 44"/>
                <a:gd name="T34" fmla="*/ 2147483647 w 44"/>
                <a:gd name="T35" fmla="*/ 2147483647 h 44"/>
                <a:gd name="T36" fmla="*/ 2147483647 w 44"/>
                <a:gd name="T37" fmla="*/ 2147483647 h 44"/>
                <a:gd name="T38" fmla="*/ 2147483647 w 44"/>
                <a:gd name="T39" fmla="*/ 2147483647 h 44"/>
                <a:gd name="T40" fmla="*/ 2147483647 w 44"/>
                <a:gd name="T41" fmla="*/ 2147483647 h 44"/>
                <a:gd name="T42" fmla="*/ 2147483647 w 44"/>
                <a:gd name="T43" fmla="*/ 2147483647 h 44"/>
                <a:gd name="T44" fmla="*/ 2147483647 w 44"/>
                <a:gd name="T45" fmla="*/ 2147483647 h 44"/>
                <a:gd name="T46" fmla="*/ 2147483647 w 44"/>
                <a:gd name="T47" fmla="*/ 2147483647 h 44"/>
                <a:gd name="T48" fmla="*/ 2147483647 w 44"/>
                <a:gd name="T49" fmla="*/ 2147483647 h 44"/>
                <a:gd name="T50" fmla="*/ 2147483647 w 44"/>
                <a:gd name="T51" fmla="*/ 2147483647 h 44"/>
                <a:gd name="T52" fmla="*/ 2147483647 w 44"/>
                <a:gd name="T53" fmla="*/ 2147483647 h 44"/>
                <a:gd name="T54" fmla="*/ 2147483647 w 44"/>
                <a:gd name="T55" fmla="*/ 2147483647 h 44"/>
                <a:gd name="T56" fmla="*/ 2147483647 w 44"/>
                <a:gd name="T57" fmla="*/ 2147483647 h 44"/>
                <a:gd name="T58" fmla="*/ 2147483647 w 44"/>
                <a:gd name="T59" fmla="*/ 2147483647 h 44"/>
                <a:gd name="T60" fmla="*/ 2147483647 w 44"/>
                <a:gd name="T61" fmla="*/ 2147483647 h 44"/>
                <a:gd name="T62" fmla="*/ 2147483647 w 44"/>
                <a:gd name="T63" fmla="*/ 2147483647 h 44"/>
                <a:gd name="T64" fmla="*/ 2147483647 w 44"/>
                <a:gd name="T65" fmla="*/ 2147483647 h 44"/>
                <a:gd name="T66" fmla="*/ 2147483647 w 44"/>
                <a:gd name="T67" fmla="*/ 2147483647 h 44"/>
                <a:gd name="T68" fmla="*/ 2147483647 w 44"/>
                <a:gd name="T69" fmla="*/ 2147483647 h 44"/>
                <a:gd name="T70" fmla="*/ 2147483647 w 44"/>
                <a:gd name="T71" fmla="*/ 2147483647 h 44"/>
                <a:gd name="T72" fmla="*/ 2147483647 w 44"/>
                <a:gd name="T73" fmla="*/ 2147483647 h 44"/>
                <a:gd name="T74" fmla="*/ 2147483647 w 44"/>
                <a:gd name="T75" fmla="*/ 2147483647 h 44"/>
                <a:gd name="T76" fmla="*/ 2147483647 w 44"/>
                <a:gd name="T77" fmla="*/ 2147483647 h 44"/>
                <a:gd name="T78" fmla="*/ 2147483647 w 44"/>
                <a:gd name="T79" fmla="*/ 2147483647 h 44"/>
                <a:gd name="T80" fmla="*/ 2147483647 w 44"/>
                <a:gd name="T81" fmla="*/ 2147483647 h 44"/>
                <a:gd name="T82" fmla="*/ 2147483647 w 44"/>
                <a:gd name="T83" fmla="*/ 2147483647 h 44"/>
                <a:gd name="T84" fmla="*/ 2147483647 w 44"/>
                <a:gd name="T85" fmla="*/ 2147483647 h 44"/>
                <a:gd name="T86" fmla="*/ 2147483647 w 44"/>
                <a:gd name="T87" fmla="*/ 2147483647 h 44"/>
                <a:gd name="T88" fmla="*/ 2147483647 w 44"/>
                <a:gd name="T89" fmla="*/ 2147483647 h 44"/>
                <a:gd name="T90" fmla="*/ 2147483647 w 44"/>
                <a:gd name="T91" fmla="*/ 2147483647 h 44"/>
                <a:gd name="T92" fmla="*/ 2147483647 w 44"/>
                <a:gd name="T93" fmla="*/ 2147483647 h 44"/>
                <a:gd name="T94" fmla="*/ 2147483647 w 44"/>
                <a:gd name="T95" fmla="*/ 2147483647 h 44"/>
                <a:gd name="T96" fmla="*/ 2147483647 w 44"/>
                <a:gd name="T97" fmla="*/ 2147483647 h 44"/>
                <a:gd name="T98" fmla="*/ 2147483647 w 44"/>
                <a:gd name="T99" fmla="*/ 2147483647 h 44"/>
                <a:gd name="T100" fmla="*/ 2147483647 w 44"/>
                <a:gd name="T101" fmla="*/ 2147483647 h 44"/>
                <a:gd name="T102" fmla="*/ 2147483647 w 44"/>
                <a:gd name="T103" fmla="*/ 2147483647 h 44"/>
                <a:gd name="T104" fmla="*/ 2147483647 w 44"/>
                <a:gd name="T105" fmla="*/ 2147483647 h 44"/>
                <a:gd name="T106" fmla="*/ 2147483647 w 44"/>
                <a:gd name="T107" fmla="*/ 2147483647 h 44"/>
                <a:gd name="T108" fmla="*/ 2147483647 w 44"/>
                <a:gd name="T109" fmla="*/ 2147483647 h 4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4"/>
                    <a:pt x="19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1"/>
                    <a:pt x="10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40"/>
                    <a:pt x="8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2"/>
                    <a:pt x="1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0"/>
                    <a:pt x="3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2" y="2"/>
                    <a:pt x="13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4" y="3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6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2" y="12"/>
                    <a:pt x="42" y="13"/>
                    <a:pt x="43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3"/>
                    <a:pt x="44" y="25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1" y="33"/>
                    <a:pt x="40" y="34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5"/>
                    <a:pt x="39" y="36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2"/>
                    <a:pt x="30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lose/>
                  <a:moveTo>
                    <a:pt x="21" y="42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0"/>
                    <a:pt x="30" y="40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8" y="34"/>
                    <a:pt x="38" y="3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38" y="33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7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4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4"/>
                    <a:pt x="40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6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3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30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20" y="42"/>
                    <a:pt x="21" y="42"/>
                  </a:cubicBezTo>
                  <a:close/>
                  <a:moveTo>
                    <a:pt x="37" y="36"/>
                  </a:moveTo>
                  <a:cubicBezTo>
                    <a:pt x="38" y="35"/>
                    <a:pt x="38" y="35"/>
                    <a:pt x="38" y="35"/>
                  </a:cubicBezTo>
                  <a:cubicBezTo>
                    <a:pt x="37" y="36"/>
                    <a:pt x="37" y="36"/>
                    <a:pt x="37" y="36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174"/>
            <p:cNvSpPr>
              <a:spLocks noEditPoints="1"/>
            </p:cNvSpPr>
            <p:nvPr/>
          </p:nvSpPr>
          <p:spPr bwMode="auto">
            <a:xfrm>
              <a:off x="758825" y="6848476"/>
              <a:ext cx="95250" cy="101600"/>
            </a:xfrm>
            <a:custGeom>
              <a:avLst/>
              <a:gdLst>
                <a:gd name="T0" fmla="*/ 0 w 15"/>
                <a:gd name="T1" fmla="*/ 2147483647 h 16"/>
                <a:gd name="T2" fmla="*/ 2147483647 w 15"/>
                <a:gd name="T3" fmla="*/ 0 h 16"/>
                <a:gd name="T4" fmla="*/ 2147483647 w 15"/>
                <a:gd name="T5" fmla="*/ 0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0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5" h="16">
                  <a:moveTo>
                    <a:pt x="0" y="8"/>
                  </a:move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2"/>
                    <a:pt x="12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lose/>
                  <a:moveTo>
                    <a:pt x="8" y="13"/>
                  </a:moveTo>
                  <a:cubicBezTo>
                    <a:pt x="11" y="13"/>
                    <a:pt x="13" y="11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5"/>
                    <a:pt x="11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3" y="5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5" y="13"/>
                    <a:pt x="8" y="13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7"/>
          <p:cNvSpPr txBox="1">
            <a:spLocks noChangeArrowheads="1"/>
          </p:cNvSpPr>
          <p:nvPr/>
        </p:nvSpPr>
        <p:spPr bwMode="auto">
          <a:xfrm>
            <a:off x="544513" y="257175"/>
            <a:ext cx="27098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9219" name="组合 8"/>
          <p:cNvGrpSpPr>
            <a:grpSpLocks/>
          </p:cNvGrpSpPr>
          <p:nvPr/>
        </p:nvGrpSpPr>
        <p:grpSpPr bwMode="auto">
          <a:xfrm>
            <a:off x="6350" y="225425"/>
            <a:ext cx="419100" cy="525463"/>
            <a:chOff x="0" y="2508250"/>
            <a:chExt cx="419100" cy="1841500"/>
          </a:xfrm>
        </p:grpSpPr>
        <p:sp>
          <p:nvSpPr>
            <p:cNvPr id="10" name="矩形 9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963" y="2508250"/>
              <a:ext cx="84137" cy="184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220" name="组合 42"/>
          <p:cNvGrpSpPr>
            <a:grpSpLocks/>
          </p:cNvGrpSpPr>
          <p:nvPr/>
        </p:nvGrpSpPr>
        <p:grpSpPr bwMode="auto">
          <a:xfrm>
            <a:off x="1736725" y="2306638"/>
            <a:ext cx="8924925" cy="4127500"/>
            <a:chOff x="1609859" y="2192691"/>
            <a:chExt cx="8744756" cy="4127554"/>
          </a:xfrm>
        </p:grpSpPr>
        <p:sp>
          <p:nvSpPr>
            <p:cNvPr id="44" name="矩形 43"/>
            <p:cNvSpPr/>
            <p:nvPr/>
          </p:nvSpPr>
          <p:spPr>
            <a:xfrm>
              <a:off x="1609859" y="2192691"/>
              <a:ext cx="8744756" cy="41275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1726518" y="2280004"/>
              <a:ext cx="8525437" cy="395292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9221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981075"/>
            <a:ext cx="2865438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矩形 46"/>
          <p:cNvSpPr>
            <a:spLocks noChangeArrowheads="1"/>
          </p:cNvSpPr>
          <p:nvPr/>
        </p:nvSpPr>
        <p:spPr bwMode="auto">
          <a:xfrm>
            <a:off x="5081588" y="1382713"/>
            <a:ext cx="5475287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哎呀小小草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</a:t>
            </a:r>
            <a:r>
              <a:rPr lang="en-US" alt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美化与定制。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334518" y="3137982"/>
            <a:ext cx="2484874" cy="2438346"/>
            <a:chOff x="2743200" y="3588904"/>
            <a:chExt cx="2158222" cy="2117810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9" name="六边形 48"/>
            <p:cNvSpPr/>
            <p:nvPr/>
          </p:nvSpPr>
          <p:spPr>
            <a:xfrm>
              <a:off x="2743200" y="4172755"/>
              <a:ext cx="1159099" cy="999223"/>
            </a:xfrm>
            <a:prstGeom prst="hexagon">
              <a:avLst>
                <a:gd name="adj" fmla="val 28867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0" name="六边形 49"/>
            <p:cNvSpPr/>
            <p:nvPr/>
          </p:nvSpPr>
          <p:spPr>
            <a:xfrm>
              <a:off x="3742323" y="3588904"/>
              <a:ext cx="1159099" cy="999223"/>
            </a:xfrm>
            <a:prstGeom prst="hexagon">
              <a:avLst>
                <a:gd name="adj" fmla="val 28867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六边形 50"/>
            <p:cNvSpPr/>
            <p:nvPr/>
          </p:nvSpPr>
          <p:spPr>
            <a:xfrm>
              <a:off x="3742323" y="4707491"/>
              <a:ext cx="1159099" cy="999223"/>
            </a:xfrm>
            <a:prstGeom prst="hexagon">
              <a:avLst>
                <a:gd name="adj" fmla="val 28867"/>
                <a:gd name="vf" fmla="val 11547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50668" y="3110756"/>
            <a:ext cx="2490578" cy="2465572"/>
            <a:chOff x="6795090" y="3634374"/>
            <a:chExt cx="2163176" cy="214145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3" name="六边形 52"/>
            <p:cNvSpPr/>
            <p:nvPr/>
          </p:nvSpPr>
          <p:spPr>
            <a:xfrm>
              <a:off x="6795090" y="4172755"/>
              <a:ext cx="1159099" cy="999223"/>
            </a:xfrm>
            <a:prstGeom prst="hexagon">
              <a:avLst>
                <a:gd name="adj" fmla="val 28867"/>
                <a:gd name="vf" fmla="val 11547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六边形 53"/>
            <p:cNvSpPr/>
            <p:nvPr/>
          </p:nvSpPr>
          <p:spPr>
            <a:xfrm>
              <a:off x="7799167" y="4776608"/>
              <a:ext cx="1159099" cy="999223"/>
            </a:xfrm>
            <a:prstGeom prst="hexagon">
              <a:avLst>
                <a:gd name="adj" fmla="val 28867"/>
                <a:gd name="vf" fmla="val 11547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六边形 54"/>
            <p:cNvSpPr/>
            <p:nvPr/>
          </p:nvSpPr>
          <p:spPr>
            <a:xfrm>
              <a:off x="7794213" y="3634374"/>
              <a:ext cx="1159099" cy="999223"/>
            </a:xfrm>
            <a:prstGeom prst="hexagon">
              <a:avLst>
                <a:gd name="adj" fmla="val 28867"/>
                <a:gd name="vf" fmla="val 11547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768850" y="5673725"/>
            <a:ext cx="7667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 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185150" y="5673725"/>
            <a:ext cx="765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 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7" name="文本框 57"/>
          <p:cNvSpPr txBox="1">
            <a:spLocks noChangeArrowheads="1"/>
          </p:cNvSpPr>
          <p:nvPr/>
        </p:nvSpPr>
        <p:spPr bwMode="auto">
          <a:xfrm>
            <a:off x="4713288" y="3502025"/>
            <a:ext cx="974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8" name="文本框 58"/>
          <p:cNvSpPr txBox="1">
            <a:spLocks noChangeArrowheads="1"/>
          </p:cNvSpPr>
          <p:nvPr/>
        </p:nvSpPr>
        <p:spPr bwMode="auto">
          <a:xfrm>
            <a:off x="3548063" y="4241800"/>
            <a:ext cx="974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9" name="文本框 59"/>
          <p:cNvSpPr txBox="1">
            <a:spLocks noChangeArrowheads="1"/>
          </p:cNvSpPr>
          <p:nvPr/>
        </p:nvSpPr>
        <p:spPr bwMode="auto">
          <a:xfrm>
            <a:off x="4710113" y="4826000"/>
            <a:ext cx="974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0" name="文本框 60"/>
          <p:cNvSpPr txBox="1">
            <a:spLocks noChangeArrowheads="1"/>
          </p:cNvSpPr>
          <p:nvPr/>
        </p:nvSpPr>
        <p:spPr bwMode="auto">
          <a:xfrm>
            <a:off x="8123238" y="3448050"/>
            <a:ext cx="974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1" name="文本框 61"/>
          <p:cNvSpPr txBox="1">
            <a:spLocks noChangeArrowheads="1"/>
          </p:cNvSpPr>
          <p:nvPr/>
        </p:nvSpPr>
        <p:spPr bwMode="auto">
          <a:xfrm>
            <a:off x="6958013" y="4189413"/>
            <a:ext cx="9763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文本框 62"/>
          <p:cNvSpPr txBox="1">
            <a:spLocks noChangeArrowheads="1"/>
          </p:cNvSpPr>
          <p:nvPr/>
        </p:nvSpPr>
        <p:spPr bwMode="auto">
          <a:xfrm>
            <a:off x="8120063" y="4773613"/>
            <a:ext cx="974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76" y="225849"/>
            <a:ext cx="419100" cy="525236"/>
            <a:chOff x="0" y="2508250"/>
            <a:chExt cx="419100" cy="18415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" name="矩形 3"/>
            <p:cNvSpPr/>
            <p:nvPr/>
          </p:nvSpPr>
          <p:spPr>
            <a:xfrm>
              <a:off x="0" y="2508250"/>
              <a:ext cx="215900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34445" y="2508250"/>
              <a:ext cx="84655" cy="1841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513" y="257175"/>
            <a:ext cx="27098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" name="六边形 13"/>
          <p:cNvSpPr/>
          <p:nvPr/>
        </p:nvSpPr>
        <p:spPr>
          <a:xfrm>
            <a:off x="2357438" y="2586038"/>
            <a:ext cx="2163762" cy="1863725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六边形 14"/>
          <p:cNvSpPr/>
          <p:nvPr/>
        </p:nvSpPr>
        <p:spPr>
          <a:xfrm>
            <a:off x="4098925" y="1631950"/>
            <a:ext cx="2163763" cy="1865313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5840413" y="2595563"/>
            <a:ext cx="2163762" cy="1865312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7581900" y="1643063"/>
            <a:ext cx="2163763" cy="1865312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48" name="文本框 9"/>
          <p:cNvSpPr txBox="1">
            <a:spLocks noChangeArrowheads="1"/>
          </p:cNvSpPr>
          <p:nvPr/>
        </p:nvSpPr>
        <p:spPr bwMode="auto">
          <a:xfrm>
            <a:off x="2674938" y="2854325"/>
            <a:ext cx="157003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249" name="文本框 10"/>
          <p:cNvSpPr txBox="1">
            <a:spLocks noChangeArrowheads="1"/>
          </p:cNvSpPr>
          <p:nvPr/>
        </p:nvSpPr>
        <p:spPr bwMode="auto">
          <a:xfrm>
            <a:off x="4391025" y="1989138"/>
            <a:ext cx="1570038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250" name="文本框 11"/>
          <p:cNvSpPr txBox="1">
            <a:spLocks noChangeArrowheads="1"/>
          </p:cNvSpPr>
          <p:nvPr/>
        </p:nvSpPr>
        <p:spPr bwMode="auto">
          <a:xfrm>
            <a:off x="6137275" y="2859088"/>
            <a:ext cx="1570038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251" name="文本框 12"/>
          <p:cNvSpPr txBox="1">
            <a:spLocks noChangeArrowheads="1"/>
          </p:cNvSpPr>
          <p:nvPr/>
        </p:nvSpPr>
        <p:spPr bwMode="auto">
          <a:xfrm>
            <a:off x="7881938" y="1989138"/>
            <a:ext cx="157003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  <a:p>
            <a:pPr algn="ctr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25" name="Freeform 199"/>
          <p:cNvSpPr>
            <a:spLocks noEditPoints="1"/>
          </p:cNvSpPr>
          <p:nvPr/>
        </p:nvSpPr>
        <p:spPr bwMode="auto">
          <a:xfrm>
            <a:off x="2320925" y="5286375"/>
            <a:ext cx="273050" cy="220663"/>
          </a:xfrm>
          <a:custGeom>
            <a:avLst/>
            <a:gdLst>
              <a:gd name="T0" fmla="*/ 76 w 97"/>
              <a:gd name="T1" fmla="*/ 7 h 79"/>
              <a:gd name="T2" fmla="*/ 63 w 97"/>
              <a:gd name="T3" fmla="*/ 57 h 79"/>
              <a:gd name="T4" fmla="*/ 13 w 97"/>
              <a:gd name="T5" fmla="*/ 45 h 79"/>
              <a:gd name="T6" fmla="*/ 76 w 97"/>
              <a:gd name="T7" fmla="*/ 7 h 79"/>
              <a:gd name="T8" fmla="*/ 88 w 97"/>
              <a:gd name="T9" fmla="*/ 0 h 79"/>
              <a:gd name="T10" fmla="*/ 80 w 97"/>
              <a:gd name="T11" fmla="*/ 5 h 79"/>
              <a:gd name="T12" fmla="*/ 84 w 97"/>
              <a:gd name="T13" fmla="*/ 36 h 79"/>
              <a:gd name="T14" fmla="*/ 65 w 97"/>
              <a:gd name="T15" fmla="*/ 62 h 79"/>
              <a:gd name="T16" fmla="*/ 33 w 97"/>
              <a:gd name="T17" fmla="*/ 67 h 79"/>
              <a:gd name="T18" fmla="*/ 8 w 97"/>
              <a:gd name="T19" fmla="*/ 48 h 79"/>
              <a:gd name="T20" fmla="*/ 0 w 97"/>
              <a:gd name="T21" fmla="*/ 53 h 79"/>
              <a:gd name="T22" fmla="*/ 31 w 97"/>
              <a:gd name="T23" fmla="*/ 76 h 79"/>
              <a:gd name="T24" fmla="*/ 70 w 97"/>
              <a:gd name="T25" fmla="*/ 70 h 79"/>
              <a:gd name="T26" fmla="*/ 93 w 97"/>
              <a:gd name="T27" fmla="*/ 39 h 79"/>
              <a:gd name="T28" fmla="*/ 88 w 97"/>
              <a:gd name="T29" fmla="*/ 0 h 79"/>
              <a:gd name="T30" fmla="*/ 31 w 97"/>
              <a:gd name="T31" fmla="*/ 41 h 79"/>
              <a:gd name="T32" fmla="*/ 26 w 97"/>
              <a:gd name="T33" fmla="*/ 52 h 79"/>
              <a:gd name="T34" fmla="*/ 31 w 97"/>
              <a:gd name="T35" fmla="*/ 41 h 79"/>
              <a:gd name="T36" fmla="*/ 61 w 97"/>
              <a:gd name="T37" fmla="*/ 33 h 79"/>
              <a:gd name="T38" fmla="*/ 72 w 97"/>
              <a:gd name="T39" fmla="*/ 36 h 79"/>
              <a:gd name="T40" fmla="*/ 61 w 97"/>
              <a:gd name="T41" fmla="*/ 33 h 79"/>
              <a:gd name="T42" fmla="*/ 64 w 97"/>
              <a:gd name="T43" fmla="*/ 20 h 79"/>
              <a:gd name="T44" fmla="*/ 76 w 97"/>
              <a:gd name="T45" fmla="*/ 21 h 79"/>
              <a:gd name="T46" fmla="*/ 64 w 97"/>
              <a:gd name="T47" fmla="*/ 20 h 79"/>
              <a:gd name="T48" fmla="*/ 54 w 97"/>
              <a:gd name="T49" fmla="*/ 41 h 79"/>
              <a:gd name="T50" fmla="*/ 59 w 97"/>
              <a:gd name="T51" fmla="*/ 52 h 79"/>
              <a:gd name="T52" fmla="*/ 54 w 97"/>
              <a:gd name="T53" fmla="*/ 41 h 79"/>
              <a:gd name="T54" fmla="*/ 43 w 97"/>
              <a:gd name="T55" fmla="*/ 44 h 79"/>
              <a:gd name="T56" fmla="*/ 41 w 97"/>
              <a:gd name="T57" fmla="*/ 55 h 79"/>
              <a:gd name="T58" fmla="*/ 43 w 97"/>
              <a:gd name="T59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35200" y="5175250"/>
            <a:ext cx="442913" cy="44291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156"/>
          <p:cNvSpPr>
            <a:spLocks noEditPoints="1"/>
          </p:cNvSpPr>
          <p:nvPr/>
        </p:nvSpPr>
        <p:spPr bwMode="auto">
          <a:xfrm>
            <a:off x="6567488" y="5278438"/>
            <a:ext cx="238125" cy="236537"/>
          </a:xfrm>
          <a:custGeom>
            <a:avLst/>
            <a:gdLst>
              <a:gd name="T0" fmla="*/ 49 w 98"/>
              <a:gd name="T1" fmla="*/ 0 h 98"/>
              <a:gd name="T2" fmla="*/ 83 w 98"/>
              <a:gd name="T3" fmla="*/ 15 h 98"/>
              <a:gd name="T4" fmla="*/ 98 w 98"/>
              <a:gd name="T5" fmla="*/ 49 h 98"/>
              <a:gd name="T6" fmla="*/ 83 w 98"/>
              <a:gd name="T7" fmla="*/ 83 h 98"/>
              <a:gd name="T8" fmla="*/ 49 w 98"/>
              <a:gd name="T9" fmla="*/ 98 h 98"/>
              <a:gd name="T10" fmla="*/ 15 w 98"/>
              <a:gd name="T11" fmla="*/ 83 h 98"/>
              <a:gd name="T12" fmla="*/ 0 w 98"/>
              <a:gd name="T13" fmla="*/ 49 h 98"/>
              <a:gd name="T14" fmla="*/ 15 w 98"/>
              <a:gd name="T15" fmla="*/ 15 h 98"/>
              <a:gd name="T16" fmla="*/ 49 w 98"/>
              <a:gd name="T17" fmla="*/ 0 h 98"/>
              <a:gd name="T18" fmla="*/ 55 w 98"/>
              <a:gd name="T19" fmla="*/ 47 h 98"/>
              <a:gd name="T20" fmla="*/ 54 w 98"/>
              <a:gd name="T21" fmla="*/ 45 h 98"/>
              <a:gd name="T22" fmla="*/ 69 w 98"/>
              <a:gd name="T23" fmla="*/ 24 h 98"/>
              <a:gd name="T24" fmla="*/ 65 w 98"/>
              <a:gd name="T25" fmla="*/ 22 h 98"/>
              <a:gd name="T26" fmla="*/ 50 w 98"/>
              <a:gd name="T27" fmla="*/ 43 h 98"/>
              <a:gd name="T28" fmla="*/ 46 w 98"/>
              <a:gd name="T29" fmla="*/ 44 h 98"/>
              <a:gd name="T30" fmla="*/ 42 w 98"/>
              <a:gd name="T31" fmla="*/ 53 h 98"/>
              <a:gd name="T32" fmla="*/ 51 w 98"/>
              <a:gd name="T33" fmla="*/ 57 h 98"/>
              <a:gd name="T34" fmla="*/ 53 w 98"/>
              <a:gd name="T35" fmla="*/ 56 h 98"/>
              <a:gd name="T36" fmla="*/ 70 w 98"/>
              <a:gd name="T37" fmla="*/ 61 h 98"/>
              <a:gd name="T38" fmla="*/ 71 w 98"/>
              <a:gd name="T39" fmla="*/ 57 h 98"/>
              <a:gd name="T40" fmla="*/ 56 w 98"/>
              <a:gd name="T41" fmla="*/ 50 h 98"/>
              <a:gd name="T42" fmla="*/ 55 w 98"/>
              <a:gd name="T43" fmla="*/ 47 h 98"/>
              <a:gd name="T44" fmla="*/ 74 w 98"/>
              <a:gd name="T45" fmla="*/ 24 h 98"/>
              <a:gd name="T46" fmla="*/ 49 w 98"/>
              <a:gd name="T47" fmla="*/ 14 h 98"/>
              <a:gd name="T48" fmla="*/ 24 w 98"/>
              <a:gd name="T49" fmla="*/ 24 h 98"/>
              <a:gd name="T50" fmla="*/ 13 w 98"/>
              <a:gd name="T51" fmla="*/ 49 h 98"/>
              <a:gd name="T52" fmla="*/ 24 w 98"/>
              <a:gd name="T53" fmla="*/ 74 h 98"/>
              <a:gd name="T54" fmla="*/ 49 w 98"/>
              <a:gd name="T55" fmla="*/ 85 h 98"/>
              <a:gd name="T56" fmla="*/ 74 w 98"/>
              <a:gd name="T57" fmla="*/ 74 h 98"/>
              <a:gd name="T58" fmla="*/ 84 w 98"/>
              <a:gd name="T59" fmla="*/ 49 h 98"/>
              <a:gd name="T60" fmla="*/ 74 w 98"/>
              <a:gd name="T61" fmla="*/ 2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8" h="98">
                <a:moveTo>
                  <a:pt x="49" y="0"/>
                </a:moveTo>
                <a:cubicBezTo>
                  <a:pt x="62" y="0"/>
                  <a:pt x="75" y="6"/>
                  <a:pt x="83" y="15"/>
                </a:cubicBezTo>
                <a:cubicBezTo>
                  <a:pt x="92" y="23"/>
                  <a:pt x="98" y="36"/>
                  <a:pt x="98" y="49"/>
                </a:cubicBezTo>
                <a:cubicBezTo>
                  <a:pt x="98" y="62"/>
                  <a:pt x="92" y="75"/>
                  <a:pt x="83" y="83"/>
                </a:cubicBezTo>
                <a:cubicBezTo>
                  <a:pt x="75" y="92"/>
                  <a:pt x="62" y="98"/>
                  <a:pt x="49" y="98"/>
                </a:cubicBezTo>
                <a:cubicBezTo>
                  <a:pt x="36" y="98"/>
                  <a:pt x="23" y="92"/>
                  <a:pt x="15" y="83"/>
                </a:cubicBezTo>
                <a:cubicBezTo>
                  <a:pt x="6" y="75"/>
                  <a:pt x="0" y="62"/>
                  <a:pt x="0" y="49"/>
                </a:cubicBezTo>
                <a:cubicBezTo>
                  <a:pt x="0" y="36"/>
                  <a:pt x="6" y="23"/>
                  <a:pt x="15" y="15"/>
                </a:cubicBezTo>
                <a:cubicBezTo>
                  <a:pt x="23" y="6"/>
                  <a:pt x="36" y="0"/>
                  <a:pt x="49" y="0"/>
                </a:cubicBezTo>
                <a:close/>
                <a:moveTo>
                  <a:pt x="55" y="47"/>
                </a:moveTo>
                <a:cubicBezTo>
                  <a:pt x="55" y="46"/>
                  <a:pt x="54" y="46"/>
                  <a:pt x="54" y="45"/>
                </a:cubicBezTo>
                <a:cubicBezTo>
                  <a:pt x="59" y="39"/>
                  <a:pt x="64" y="32"/>
                  <a:pt x="69" y="24"/>
                </a:cubicBezTo>
                <a:cubicBezTo>
                  <a:pt x="68" y="23"/>
                  <a:pt x="67" y="22"/>
                  <a:pt x="65" y="22"/>
                </a:cubicBezTo>
                <a:cubicBezTo>
                  <a:pt x="59" y="28"/>
                  <a:pt x="54" y="35"/>
                  <a:pt x="50" y="43"/>
                </a:cubicBezTo>
                <a:cubicBezTo>
                  <a:pt x="49" y="43"/>
                  <a:pt x="47" y="43"/>
                  <a:pt x="46" y="44"/>
                </a:cubicBezTo>
                <a:cubicBezTo>
                  <a:pt x="42" y="45"/>
                  <a:pt x="41" y="49"/>
                  <a:pt x="42" y="53"/>
                </a:cubicBezTo>
                <a:cubicBezTo>
                  <a:pt x="44" y="56"/>
                  <a:pt x="48" y="58"/>
                  <a:pt x="51" y="57"/>
                </a:cubicBezTo>
                <a:cubicBezTo>
                  <a:pt x="52" y="56"/>
                  <a:pt x="52" y="56"/>
                  <a:pt x="53" y="56"/>
                </a:cubicBezTo>
                <a:cubicBezTo>
                  <a:pt x="58" y="58"/>
                  <a:pt x="64" y="60"/>
                  <a:pt x="70" y="61"/>
                </a:cubicBezTo>
                <a:cubicBezTo>
                  <a:pt x="70" y="60"/>
                  <a:pt x="71" y="58"/>
                  <a:pt x="71" y="57"/>
                </a:cubicBezTo>
                <a:cubicBezTo>
                  <a:pt x="66" y="54"/>
                  <a:pt x="61" y="52"/>
                  <a:pt x="56" y="50"/>
                </a:cubicBezTo>
                <a:cubicBezTo>
                  <a:pt x="56" y="49"/>
                  <a:pt x="56" y="48"/>
                  <a:pt x="55" y="47"/>
                </a:cubicBezTo>
                <a:close/>
                <a:moveTo>
                  <a:pt x="74" y="24"/>
                </a:moveTo>
                <a:cubicBezTo>
                  <a:pt x="68" y="18"/>
                  <a:pt x="59" y="14"/>
                  <a:pt x="49" y="14"/>
                </a:cubicBezTo>
                <a:cubicBezTo>
                  <a:pt x="39" y="14"/>
                  <a:pt x="30" y="18"/>
                  <a:pt x="24" y="24"/>
                </a:cubicBezTo>
                <a:cubicBezTo>
                  <a:pt x="17" y="30"/>
                  <a:pt x="13" y="39"/>
                  <a:pt x="13" y="49"/>
                </a:cubicBezTo>
                <a:cubicBezTo>
                  <a:pt x="13" y="59"/>
                  <a:pt x="17" y="68"/>
                  <a:pt x="24" y="74"/>
                </a:cubicBezTo>
                <a:cubicBezTo>
                  <a:pt x="30" y="81"/>
                  <a:pt x="39" y="85"/>
                  <a:pt x="49" y="85"/>
                </a:cubicBezTo>
                <a:cubicBezTo>
                  <a:pt x="59" y="85"/>
                  <a:pt x="68" y="81"/>
                  <a:pt x="74" y="74"/>
                </a:cubicBezTo>
                <a:cubicBezTo>
                  <a:pt x="80" y="68"/>
                  <a:pt x="84" y="59"/>
                  <a:pt x="84" y="49"/>
                </a:cubicBezTo>
                <a:cubicBezTo>
                  <a:pt x="84" y="39"/>
                  <a:pt x="80" y="30"/>
                  <a:pt x="74" y="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81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459538" y="5175250"/>
            <a:ext cx="442912" cy="44291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256" name="矩形 20"/>
          <p:cNvSpPr>
            <a:spLocks noChangeArrowheads="1"/>
          </p:cNvSpPr>
          <p:nvPr/>
        </p:nvSpPr>
        <p:spPr bwMode="auto">
          <a:xfrm>
            <a:off x="2763838" y="5116513"/>
            <a:ext cx="356235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7671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7" name="矩形 21"/>
          <p:cNvSpPr>
            <a:spLocks noChangeArrowheads="1"/>
          </p:cNvSpPr>
          <p:nvPr/>
        </p:nvSpPr>
        <p:spPr bwMode="auto">
          <a:xfrm>
            <a:off x="6902450" y="5135563"/>
            <a:ext cx="35639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春种一粒粟</a:t>
            </a:r>
            <a:r>
              <a:rPr lang="en-US" altLang="zh-CN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>
                <a:solidFill>
                  <a:srgbClr val="767171"/>
                </a:solidFill>
                <a:latin typeface="微软雅黑" pitchFamily="34" charset="-122"/>
                <a:ea typeface="微软雅黑" pitchFamily="34" charset="-122"/>
              </a:rPr>
              <a:t>秋收万颗籽，点滴进步，成就价值是我们的一贯的追求。</a:t>
            </a:r>
            <a:endParaRPr lang="en-US" altLang="zh-CN" sz="1400">
              <a:solidFill>
                <a:srgbClr val="76717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320925" y="4859338"/>
            <a:ext cx="7881938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2392</Words>
  <Application>Microsoft Office PowerPoint</Application>
  <PresentationFormat>自定义</PresentationFormat>
  <Paragraphs>197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27</cp:revision>
  <dcterms:created xsi:type="dcterms:W3CDTF">2015-05-13T09:29:00Z</dcterms:created>
  <dcterms:modified xsi:type="dcterms:W3CDTF">2016-09-26T03:58:35Z</dcterms:modified>
</cp:coreProperties>
</file>