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56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4" r:id="rId14"/>
    <p:sldId id="285" r:id="rId15"/>
    <p:sldId id="283" r:id="rId16"/>
    <p:sldId id="286" r:id="rId17"/>
  </p:sldIdLst>
  <p:sldSz cx="12192000" cy="6858000"/>
  <p:notesSz cx="6858000" cy="9144000"/>
  <p:defaultTextStyle>
    <a:defPPr>
      <a:defRPr lang="en-US"/>
    </a:defPPr>
    <a:lvl1pPr marL="0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23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044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568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088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612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134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656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179" algn="l" defTabSz="12190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F68"/>
    <a:srgbClr val="87BB3B"/>
    <a:srgbClr val="1B2153"/>
    <a:srgbClr val="FBCE45"/>
    <a:srgbClr val="00CAF0"/>
    <a:srgbClr val="F4A03B"/>
    <a:srgbClr val="ED7D31"/>
    <a:srgbClr val="361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4" autoAdjust="0"/>
    <p:restoredTop sz="94660"/>
  </p:normalViewPr>
  <p:slideViewPr>
    <p:cSldViewPr>
      <p:cViewPr>
        <p:scale>
          <a:sx n="49" d="100"/>
          <a:sy n="49" d="100"/>
        </p:scale>
        <p:origin x="883" y="76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package" Target="../embeddings/Microsoft_Excel____1.xlsx"/><Relationship Id="rId4" Type="http://schemas.openxmlformats.org/officeDocument/2006/relationships/image" Target="../media/image5.png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Sheet1!$W$69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B215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Sheet1!$V$70:$V$72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Sheet1!$W$70:$W$72</c:f>
              <c:numCache>
                <c:formatCode>General</c:formatCode>
                <c:ptCount val="3"/>
                <c:pt idx="0">
                  <c:v>9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Sheet1!$N$69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4A03B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Sheet1!$M$70:$M$72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Sheet1!$N$70:$N$72</c:f>
              <c:numCache>
                <c:formatCode>General</c:formatCode>
                <c:ptCount val="3"/>
                <c:pt idx="0">
                  <c:v>5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Sheet1!$AG$69</c:f>
              <c:strCache>
                <c:ptCount val="1"/>
                <c:pt idx="0">
                  <c:v>SALE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4A03B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Sheet1!$AF$70:$AF$72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Sheet1!$AG$70:$AG$72</c:f>
              <c:numCache>
                <c:formatCode>General</c:formatCode>
                <c:ptCount val="3"/>
                <c:pt idx="0">
                  <c:v>23</c:v>
                </c:pt>
                <c:pt idx="2">
                  <c:v>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418253628839E-2"/>
          <c:y val="3.3208001604326652E-2"/>
          <c:w val="0.93191683214846865"/>
          <c:h val="0.756797063498474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</c:spPr>
          </c:dPt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6.5</c:v>
                </c:pt>
                <c:pt idx="1">
                  <c:v>7.8</c:v>
                </c:pt>
                <c:pt idx="2">
                  <c:v>9.2000000000000011</c:v>
                </c:pt>
                <c:pt idx="3">
                  <c:v>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-3"/>
        <c:axId val="251429616"/>
        <c:axId val="251430008"/>
      </c:barChart>
      <c:catAx>
        <c:axId val="251429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251430008"/>
        <c:crosses val="autoZero"/>
        <c:auto val="1"/>
        <c:lblAlgn val="ctr"/>
        <c:lblOffset val="100"/>
        <c:noMultiLvlLbl val="0"/>
      </c:catAx>
      <c:valAx>
        <c:axId val="251430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251429616"/>
        <c:crosses val="autoZero"/>
        <c:crossBetween val="between"/>
        <c:majorUnit val="2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5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B2153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EE0F68"/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rgbClr val="00CAF0"/>
              </a:solidFill>
              <a:ln>
                <a:noFill/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>
                <a:noFill/>
              </a:ln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>
              <a:solidFill>
                <a:srgbClr val="1B2153"/>
              </a:solidFill>
            </a:ln>
          </c:spPr>
        </c:serLines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2153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7374888"/>
        <c:axId val="251430792"/>
      </c:areaChart>
      <c:dateAx>
        <c:axId val="24737488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51430792"/>
        <c:crosses val="autoZero"/>
        <c:auto val="1"/>
        <c:lblOffset val="100"/>
        <c:baseTimeUnit val="days"/>
      </c:dateAx>
      <c:valAx>
        <c:axId val="251430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47374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75C80-C7D2-43B4-BCD4-C4F399135DE5}" type="datetimeFigureOut">
              <a:rPr lang="zh-CN" altLang="en-US" smtClean="0"/>
              <a:t>2014/3/24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8E4F5-3F91-4650-82F8-9EABCFF16D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70372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3F76A-BA1F-46B7-B0A1-EE4F31F42EF9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47B8C-5F1F-434B-B463-303C989C6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722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23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044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568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088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612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134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656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179" algn="l" defTabSz="12190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6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10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36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08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23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76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88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5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07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05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97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3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69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10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7B8C-5F1F-434B-B463-303C989C6154}" type="slidenum">
              <a:rPr lang="en-US" smtClean="0"/>
              <a:t>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8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4585-BE45-4742-B5E3-498DEBEE5D3B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A4A6-A042-46D2-AA8D-CB7B7C602BD8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7864D-FF29-44FF-99E9-48ACB1AD4E4B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96CB-66B0-4DA5-819B-AB5C3A1769D8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2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4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56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08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61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13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65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17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CC2B-8DFC-44EC-A872-3D000D882DFD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E9D1-D93E-4D63-B230-B15FD92C055C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23" indent="0">
              <a:buNone/>
              <a:defRPr sz="2667" b="1"/>
            </a:lvl2pPr>
            <a:lvl3pPr marL="1219044" indent="0">
              <a:buNone/>
              <a:defRPr sz="2400" b="1"/>
            </a:lvl3pPr>
            <a:lvl4pPr marL="1828568" indent="0">
              <a:buNone/>
              <a:defRPr sz="2133" b="1"/>
            </a:lvl4pPr>
            <a:lvl5pPr marL="2438088" indent="0">
              <a:buNone/>
              <a:defRPr sz="2133" b="1"/>
            </a:lvl5pPr>
            <a:lvl6pPr marL="3047612" indent="0">
              <a:buNone/>
              <a:defRPr sz="2133" b="1"/>
            </a:lvl6pPr>
            <a:lvl7pPr marL="3657134" indent="0">
              <a:buNone/>
              <a:defRPr sz="2133" b="1"/>
            </a:lvl7pPr>
            <a:lvl8pPr marL="4266656" indent="0">
              <a:buNone/>
              <a:defRPr sz="2133" b="1"/>
            </a:lvl8pPr>
            <a:lvl9pPr marL="4876179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23" indent="0">
              <a:buNone/>
              <a:defRPr sz="2667" b="1"/>
            </a:lvl2pPr>
            <a:lvl3pPr marL="1219044" indent="0">
              <a:buNone/>
              <a:defRPr sz="2400" b="1"/>
            </a:lvl3pPr>
            <a:lvl4pPr marL="1828568" indent="0">
              <a:buNone/>
              <a:defRPr sz="2133" b="1"/>
            </a:lvl4pPr>
            <a:lvl5pPr marL="2438088" indent="0">
              <a:buNone/>
              <a:defRPr sz="2133" b="1"/>
            </a:lvl5pPr>
            <a:lvl6pPr marL="3047612" indent="0">
              <a:buNone/>
              <a:defRPr sz="2133" b="1"/>
            </a:lvl6pPr>
            <a:lvl7pPr marL="3657134" indent="0">
              <a:buNone/>
              <a:defRPr sz="2133" b="1"/>
            </a:lvl7pPr>
            <a:lvl8pPr marL="4266656" indent="0">
              <a:buNone/>
              <a:defRPr sz="2133" b="1"/>
            </a:lvl8pPr>
            <a:lvl9pPr marL="4876179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484C-9EEE-4C62-B293-577148621EED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2738-2A6A-45C7-94DA-DF6608EE8F69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AFBE-5D93-4CED-AD72-FA993204B447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23" indent="0">
              <a:buNone/>
              <a:defRPr sz="1600"/>
            </a:lvl2pPr>
            <a:lvl3pPr marL="1219044" indent="0">
              <a:buNone/>
              <a:defRPr sz="1333"/>
            </a:lvl3pPr>
            <a:lvl4pPr marL="1828568" indent="0">
              <a:buNone/>
              <a:defRPr sz="1200"/>
            </a:lvl4pPr>
            <a:lvl5pPr marL="2438088" indent="0">
              <a:buNone/>
              <a:defRPr sz="1200"/>
            </a:lvl5pPr>
            <a:lvl6pPr marL="3047612" indent="0">
              <a:buNone/>
              <a:defRPr sz="1200"/>
            </a:lvl6pPr>
            <a:lvl7pPr marL="3657134" indent="0">
              <a:buNone/>
              <a:defRPr sz="1200"/>
            </a:lvl7pPr>
            <a:lvl8pPr marL="4266656" indent="0">
              <a:buNone/>
              <a:defRPr sz="1200"/>
            </a:lvl8pPr>
            <a:lvl9pPr marL="487617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E6E8-334F-415C-802A-DB98F162160E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23" indent="0">
              <a:buNone/>
              <a:defRPr sz="3733"/>
            </a:lvl2pPr>
            <a:lvl3pPr marL="1219044" indent="0">
              <a:buNone/>
              <a:defRPr sz="3200"/>
            </a:lvl3pPr>
            <a:lvl4pPr marL="1828568" indent="0">
              <a:buNone/>
              <a:defRPr sz="2667"/>
            </a:lvl4pPr>
            <a:lvl5pPr marL="2438088" indent="0">
              <a:buNone/>
              <a:defRPr sz="2667"/>
            </a:lvl5pPr>
            <a:lvl6pPr marL="3047612" indent="0">
              <a:buNone/>
              <a:defRPr sz="2667"/>
            </a:lvl6pPr>
            <a:lvl7pPr marL="3657134" indent="0">
              <a:buNone/>
              <a:defRPr sz="2667"/>
            </a:lvl7pPr>
            <a:lvl8pPr marL="4266656" indent="0">
              <a:buNone/>
              <a:defRPr sz="2667"/>
            </a:lvl8pPr>
            <a:lvl9pPr marL="4876179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23" indent="0">
              <a:buNone/>
              <a:defRPr sz="1600"/>
            </a:lvl2pPr>
            <a:lvl3pPr marL="1219044" indent="0">
              <a:buNone/>
              <a:defRPr sz="1333"/>
            </a:lvl3pPr>
            <a:lvl4pPr marL="1828568" indent="0">
              <a:buNone/>
              <a:defRPr sz="1200"/>
            </a:lvl4pPr>
            <a:lvl5pPr marL="2438088" indent="0">
              <a:buNone/>
              <a:defRPr sz="1200"/>
            </a:lvl5pPr>
            <a:lvl6pPr marL="3047612" indent="0">
              <a:buNone/>
              <a:defRPr sz="1200"/>
            </a:lvl6pPr>
            <a:lvl7pPr marL="3657134" indent="0">
              <a:buNone/>
              <a:defRPr sz="1200"/>
            </a:lvl7pPr>
            <a:lvl8pPr marL="4266656" indent="0">
              <a:buNone/>
              <a:defRPr sz="1200"/>
            </a:lvl8pPr>
            <a:lvl9pPr marL="487617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9C72-B80E-4ADB-9370-7A3C59A03291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1" tIns="45716" rIns="91431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18D9-831A-43A7-87BC-34E8CCD46F35}" type="datetime1">
              <a:rPr lang="en-US" altLang="zh-CN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F1098-4237-41BC-960F-A352F6B7D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219044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2" indent="-457142" algn="l" defTabSz="1219044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4" indent="-380952" algn="l" defTabSz="1219044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06" indent="-304762" algn="l" defTabSz="12190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28" indent="-304762" algn="l" defTabSz="1219044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0" indent="-304762" algn="l" defTabSz="1219044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74" indent="-304762" algn="l" defTabSz="1219044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894" indent="-304762" algn="l" defTabSz="1219044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18" indent="-304762" algn="l" defTabSz="1219044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40" indent="-304762" algn="l" defTabSz="1219044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4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68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88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2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34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56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79" algn="l" defTabSz="12190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12"/>
          <p:cNvSpPr txBox="1"/>
          <p:nvPr/>
        </p:nvSpPr>
        <p:spPr>
          <a:xfrm>
            <a:off x="239349" y="2756926"/>
            <a:ext cx="11521280" cy="1107986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pPr algn="ctr"/>
            <a:r>
              <a:rPr lang="en-US" altLang="zh-CN" sz="6400" b="1" dirty="0">
                <a:latin typeface="微软雅黑" pitchFamily="34" charset="-122"/>
                <a:ea typeface="微软雅黑" pitchFamily="34" charset="-122"/>
              </a:rPr>
              <a:t>POWER YOUR POINT</a:t>
            </a:r>
            <a:endParaRPr lang="zh-CN" altLang="en-US" sz="6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Parallelogram 77"/>
          <p:cNvSpPr/>
          <p:nvPr/>
        </p:nvSpPr>
        <p:spPr>
          <a:xfrm>
            <a:off x="719403" y="2660915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9" name="Parallelogram 78"/>
          <p:cNvSpPr/>
          <p:nvPr/>
        </p:nvSpPr>
        <p:spPr>
          <a:xfrm rot="10800000">
            <a:off x="10512492" y="2660915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7344139" y="5007755"/>
            <a:ext cx="4032448" cy="53353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667" dirty="0">
                <a:latin typeface="微软雅黑" pitchFamily="34" charset="-122"/>
                <a:ea typeface="微软雅黑" pitchFamily="34" charset="-122"/>
              </a:rPr>
              <a:t>Add your text in here</a:t>
            </a:r>
            <a:endParaRPr lang="zh-CN" altLang="en-US" sz="2667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25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8" grpId="0" animBg="1"/>
      <p:bldP spid="79" grpId="0" animBg="1"/>
      <p:bldP spid="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grpSp>
        <p:nvGrpSpPr>
          <p:cNvPr id="235" name="Group 29"/>
          <p:cNvGrpSpPr>
            <a:grpSpLocks/>
          </p:cNvGrpSpPr>
          <p:nvPr/>
        </p:nvGrpSpPr>
        <p:grpSpPr bwMode="auto">
          <a:xfrm>
            <a:off x="2159563" y="2948947"/>
            <a:ext cx="8129136" cy="1441284"/>
            <a:chOff x="1519" y="2477"/>
            <a:chExt cx="2177" cy="817"/>
          </a:xfrm>
        </p:grpSpPr>
        <p:sp>
          <p:nvSpPr>
            <p:cNvPr id="236" name="Freeform 30"/>
            <p:cNvSpPr>
              <a:spLocks/>
            </p:cNvSpPr>
            <p:nvPr/>
          </p:nvSpPr>
          <p:spPr bwMode="auto">
            <a:xfrm>
              <a:off x="2245" y="2886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200" b="1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37" name="Freeform 31"/>
            <p:cNvSpPr>
              <a:spLocks/>
            </p:cNvSpPr>
            <p:nvPr/>
          </p:nvSpPr>
          <p:spPr bwMode="auto">
            <a:xfrm>
              <a:off x="2970" y="2477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200" b="1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40" name="Line 34"/>
            <p:cNvSpPr>
              <a:spLocks noChangeShapeType="1"/>
            </p:cNvSpPr>
            <p:nvPr/>
          </p:nvSpPr>
          <p:spPr bwMode="auto">
            <a:xfrm flipH="1">
              <a:off x="1519" y="3294"/>
              <a:ext cx="726" cy="0"/>
            </a:xfrm>
            <a:prstGeom prst="line">
              <a:avLst/>
            </a:prstGeom>
            <a:noFill/>
            <a:ln w="25400">
              <a:solidFill>
                <a:srgbClr val="9E9E9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200" b="1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</p:grpSp>
      <p:grpSp>
        <p:nvGrpSpPr>
          <p:cNvPr id="243" name="Group 4"/>
          <p:cNvGrpSpPr>
            <a:grpSpLocks noChangeAspect="1"/>
          </p:cNvGrpSpPr>
          <p:nvPr/>
        </p:nvGrpSpPr>
        <p:grpSpPr bwMode="auto">
          <a:xfrm>
            <a:off x="2159563" y="2948948"/>
            <a:ext cx="576064" cy="1349113"/>
            <a:chOff x="1885" y="1509"/>
            <a:chExt cx="503" cy="1178"/>
          </a:xfrm>
          <a:solidFill>
            <a:srgbClr val="1B2153"/>
          </a:solidFill>
        </p:grpSpPr>
        <p:sp>
          <p:nvSpPr>
            <p:cNvPr id="244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5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246" name="Group 4"/>
          <p:cNvGrpSpPr>
            <a:grpSpLocks noChangeAspect="1"/>
          </p:cNvGrpSpPr>
          <p:nvPr/>
        </p:nvGrpSpPr>
        <p:grpSpPr bwMode="auto">
          <a:xfrm>
            <a:off x="5039883" y="2180862"/>
            <a:ext cx="576064" cy="1349113"/>
            <a:chOff x="1885" y="1509"/>
            <a:chExt cx="503" cy="1178"/>
          </a:xfrm>
          <a:solidFill>
            <a:srgbClr val="FFC000"/>
          </a:solidFill>
        </p:grpSpPr>
        <p:sp>
          <p:nvSpPr>
            <p:cNvPr id="247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8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249" name="Group 4"/>
          <p:cNvGrpSpPr>
            <a:grpSpLocks noChangeAspect="1"/>
          </p:cNvGrpSpPr>
          <p:nvPr/>
        </p:nvGrpSpPr>
        <p:grpSpPr bwMode="auto">
          <a:xfrm>
            <a:off x="7824192" y="1508788"/>
            <a:ext cx="576064" cy="1349113"/>
            <a:chOff x="1885" y="1509"/>
            <a:chExt cx="503" cy="117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50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1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152" name="组合 354"/>
          <p:cNvGrpSpPr/>
          <p:nvPr/>
        </p:nvGrpSpPr>
        <p:grpSpPr>
          <a:xfrm>
            <a:off x="2785309" y="2995583"/>
            <a:ext cx="2348825" cy="933843"/>
            <a:chOff x="1343472" y="4037003"/>
            <a:chExt cx="1761619" cy="700382"/>
          </a:xfrm>
        </p:grpSpPr>
        <p:sp>
          <p:nvSpPr>
            <p:cNvPr id="153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5" name="组合 354"/>
          <p:cNvGrpSpPr/>
          <p:nvPr/>
        </p:nvGrpSpPr>
        <p:grpSpPr>
          <a:xfrm>
            <a:off x="5699165" y="2139056"/>
            <a:ext cx="2348825" cy="933843"/>
            <a:chOff x="1343472" y="4037003"/>
            <a:chExt cx="1761619" cy="700382"/>
          </a:xfrm>
        </p:grpSpPr>
        <p:sp>
          <p:nvSpPr>
            <p:cNvPr id="156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8" name="组合 354"/>
          <p:cNvGrpSpPr/>
          <p:nvPr/>
        </p:nvGrpSpPr>
        <p:grpSpPr>
          <a:xfrm>
            <a:off x="8552326" y="1473533"/>
            <a:ext cx="2348825" cy="933843"/>
            <a:chOff x="1343472" y="4037003"/>
            <a:chExt cx="1761619" cy="700382"/>
          </a:xfrm>
        </p:grpSpPr>
        <p:sp>
          <p:nvSpPr>
            <p:cNvPr id="159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1" name="Rectangle 42"/>
          <p:cNvSpPr/>
          <p:nvPr/>
        </p:nvSpPr>
        <p:spPr>
          <a:xfrm>
            <a:off x="1038128" y="5487344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graphicFrame>
        <p:nvGraphicFramePr>
          <p:cNvPr id="152" name="图表 6"/>
          <p:cNvGraphicFramePr/>
          <p:nvPr>
            <p:extLst>
              <p:ext uri="{D42A27DB-BD31-4B8C-83A1-F6EECF244321}">
                <p14:modId xmlns:p14="http://schemas.microsoft.com/office/powerpoint/2010/main" val="2808359054"/>
              </p:ext>
            </p:extLst>
          </p:nvPr>
        </p:nvGraphicFramePr>
        <p:xfrm>
          <a:off x="2639616" y="1892829"/>
          <a:ext cx="72008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" name="文本框 19"/>
          <p:cNvSpPr txBox="1"/>
          <p:nvPr/>
        </p:nvSpPr>
        <p:spPr>
          <a:xfrm>
            <a:off x="2831638" y="2581937"/>
            <a:ext cx="1420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</a:rPr>
              <a:t>45</a:t>
            </a:r>
            <a:r>
              <a:rPr lang="en-US" altLang="zh-CN" sz="3200" b="1" dirty="0">
                <a:solidFill>
                  <a:schemeClr val="bg1"/>
                </a:solidFill>
              </a:rPr>
              <a:t>%</a:t>
            </a:r>
            <a:endParaRPr lang="zh-CN" altLang="en-US" sz="3733" b="1" dirty="0">
              <a:solidFill>
                <a:schemeClr val="bg1"/>
              </a:solidFill>
            </a:endParaRPr>
          </a:p>
        </p:txBody>
      </p:sp>
      <p:sp>
        <p:nvSpPr>
          <p:cNvPr id="154" name="文本框 20"/>
          <p:cNvSpPr txBox="1"/>
          <p:nvPr/>
        </p:nvSpPr>
        <p:spPr>
          <a:xfrm>
            <a:off x="8112224" y="3638054"/>
            <a:ext cx="1420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</a:rPr>
              <a:t>5</a:t>
            </a:r>
            <a:r>
              <a:rPr lang="en-US" altLang="zh-CN" sz="7200" b="1" dirty="0">
                <a:solidFill>
                  <a:schemeClr val="bg1"/>
                </a:solidFill>
              </a:rPr>
              <a:t>5</a:t>
            </a:r>
            <a:r>
              <a:rPr lang="en-US" altLang="zh-CN" sz="3200" b="1" dirty="0">
                <a:solidFill>
                  <a:schemeClr val="bg1"/>
                </a:solidFill>
              </a:rPr>
              <a:t>%</a:t>
            </a:r>
            <a:endParaRPr lang="zh-CN" altLang="en-US" sz="3733" b="1" dirty="0">
              <a:solidFill>
                <a:schemeClr val="bg1"/>
              </a:solidFill>
            </a:endParaRPr>
          </a:p>
        </p:txBody>
      </p:sp>
      <p:grpSp>
        <p:nvGrpSpPr>
          <p:cNvPr id="155" name="组合 354"/>
          <p:cNvGrpSpPr/>
          <p:nvPr/>
        </p:nvGrpSpPr>
        <p:grpSpPr>
          <a:xfrm>
            <a:off x="894081" y="2081049"/>
            <a:ext cx="2348825" cy="1041894"/>
            <a:chOff x="1343472" y="4037003"/>
            <a:chExt cx="1761619" cy="700382"/>
          </a:xfrm>
        </p:grpSpPr>
        <p:sp>
          <p:nvSpPr>
            <p:cNvPr id="156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8" name="组合 354"/>
          <p:cNvGrpSpPr/>
          <p:nvPr/>
        </p:nvGrpSpPr>
        <p:grpSpPr>
          <a:xfrm>
            <a:off x="9968943" y="2059126"/>
            <a:ext cx="2348825" cy="933843"/>
            <a:chOff x="1343472" y="4037003"/>
            <a:chExt cx="1761619" cy="700382"/>
          </a:xfrm>
        </p:grpSpPr>
        <p:sp>
          <p:nvSpPr>
            <p:cNvPr id="159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7" name="Rectangle 42"/>
          <p:cNvSpPr/>
          <p:nvPr/>
        </p:nvSpPr>
        <p:spPr>
          <a:xfrm>
            <a:off x="928924" y="5785934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Graphic spid="152" grpId="0">
        <p:bldAsOne/>
      </p:bldGraphic>
      <p:bldP spid="1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202" name="任意多边形 21"/>
          <p:cNvSpPr/>
          <p:nvPr/>
        </p:nvSpPr>
        <p:spPr>
          <a:xfrm rot="8017353">
            <a:off x="5155723" y="2787301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03" name="任意多边形 22"/>
          <p:cNvSpPr/>
          <p:nvPr/>
        </p:nvSpPr>
        <p:spPr>
          <a:xfrm rot="13330866">
            <a:off x="4393267" y="3545761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04" name="任意多边形 23"/>
          <p:cNvSpPr/>
          <p:nvPr/>
        </p:nvSpPr>
        <p:spPr>
          <a:xfrm rot="2853042">
            <a:off x="4488090" y="2029545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05" name="任意多边形 24"/>
          <p:cNvSpPr/>
          <p:nvPr/>
        </p:nvSpPr>
        <p:spPr>
          <a:xfrm rot="18918822">
            <a:off x="5781292" y="2761722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06" name="任意多边形 25"/>
          <p:cNvSpPr/>
          <p:nvPr/>
        </p:nvSpPr>
        <p:spPr>
          <a:xfrm rot="13330866">
            <a:off x="6486952" y="3540212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07" name="任意多边形 26"/>
          <p:cNvSpPr/>
          <p:nvPr/>
        </p:nvSpPr>
        <p:spPr>
          <a:xfrm rot="2853042">
            <a:off x="6517822" y="2114989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grpSp>
        <p:nvGrpSpPr>
          <p:cNvPr id="153" name="组合 354"/>
          <p:cNvGrpSpPr/>
          <p:nvPr/>
        </p:nvGrpSpPr>
        <p:grpSpPr>
          <a:xfrm>
            <a:off x="2360008" y="2046587"/>
            <a:ext cx="2348825" cy="933843"/>
            <a:chOff x="1343472" y="4037003"/>
            <a:chExt cx="1761619" cy="700382"/>
          </a:xfrm>
        </p:grpSpPr>
        <p:sp>
          <p:nvSpPr>
            <p:cNvPr id="154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6" name="组合 354"/>
          <p:cNvGrpSpPr/>
          <p:nvPr/>
        </p:nvGrpSpPr>
        <p:grpSpPr>
          <a:xfrm>
            <a:off x="2401221" y="3649388"/>
            <a:ext cx="2348825" cy="933843"/>
            <a:chOff x="1343472" y="4037003"/>
            <a:chExt cx="1761619" cy="700382"/>
          </a:xfrm>
        </p:grpSpPr>
        <p:sp>
          <p:nvSpPr>
            <p:cNvPr id="157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9" name="组合 354"/>
          <p:cNvGrpSpPr/>
          <p:nvPr/>
        </p:nvGrpSpPr>
        <p:grpSpPr>
          <a:xfrm>
            <a:off x="8071430" y="1956772"/>
            <a:ext cx="2348825" cy="933843"/>
            <a:chOff x="1343472" y="4037003"/>
            <a:chExt cx="1761619" cy="700382"/>
          </a:xfrm>
        </p:grpSpPr>
        <p:sp>
          <p:nvSpPr>
            <p:cNvPr id="160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2" name="组合 354"/>
          <p:cNvGrpSpPr/>
          <p:nvPr/>
        </p:nvGrpSpPr>
        <p:grpSpPr>
          <a:xfrm>
            <a:off x="8179041" y="3526318"/>
            <a:ext cx="2348825" cy="933843"/>
            <a:chOff x="1343472" y="4037003"/>
            <a:chExt cx="1761619" cy="700382"/>
          </a:xfrm>
        </p:grpSpPr>
        <p:sp>
          <p:nvSpPr>
            <p:cNvPr id="163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5" name="Rectangle 42"/>
          <p:cNvSpPr/>
          <p:nvPr/>
        </p:nvSpPr>
        <p:spPr>
          <a:xfrm>
            <a:off x="1185237" y="5674908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1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187" name="矩形 186"/>
          <p:cNvSpPr/>
          <p:nvPr/>
        </p:nvSpPr>
        <p:spPr>
          <a:xfrm>
            <a:off x="1783792" y="3356992"/>
            <a:ext cx="1856095" cy="457347"/>
          </a:xfrm>
          <a:prstGeom prst="rect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>
            <a:off x="4293290" y="3356992"/>
            <a:ext cx="1856095" cy="457347"/>
          </a:xfrm>
          <a:prstGeom prst="rect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>
            <a:off x="6754859" y="3356992"/>
            <a:ext cx="1856095" cy="457347"/>
          </a:xfrm>
          <a:prstGeom prst="rect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矩形 189"/>
          <p:cNvSpPr/>
          <p:nvPr/>
        </p:nvSpPr>
        <p:spPr>
          <a:xfrm>
            <a:off x="9212239" y="3356992"/>
            <a:ext cx="1856095" cy="457347"/>
          </a:xfrm>
          <a:prstGeom prst="rect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Rectangle 41"/>
          <p:cNvSpPr/>
          <p:nvPr/>
        </p:nvSpPr>
        <p:spPr>
          <a:xfrm>
            <a:off x="1592389" y="3408373"/>
            <a:ext cx="2289439" cy="30571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8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Heading</a:t>
            </a:r>
            <a:endParaRPr lang="en-US" sz="18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Rectangle 42"/>
          <p:cNvSpPr/>
          <p:nvPr/>
        </p:nvSpPr>
        <p:spPr>
          <a:xfrm>
            <a:off x="1746961" y="4017339"/>
            <a:ext cx="1929296" cy="174112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193" name="Rectangle 41"/>
          <p:cNvSpPr/>
          <p:nvPr/>
        </p:nvSpPr>
        <p:spPr>
          <a:xfrm>
            <a:off x="4073231" y="3408373"/>
            <a:ext cx="2289439" cy="30571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8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Heading</a:t>
            </a:r>
            <a:endParaRPr lang="en-US" sz="18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Rectangle 42"/>
          <p:cNvSpPr/>
          <p:nvPr/>
        </p:nvSpPr>
        <p:spPr>
          <a:xfrm>
            <a:off x="4227803" y="4017339"/>
            <a:ext cx="1929296" cy="174112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195" name="Rectangle 41"/>
          <p:cNvSpPr/>
          <p:nvPr/>
        </p:nvSpPr>
        <p:spPr>
          <a:xfrm>
            <a:off x="6554650" y="3408373"/>
            <a:ext cx="2289439" cy="30571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8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Heading</a:t>
            </a:r>
            <a:endParaRPr lang="en-US" sz="18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Rectangle 42"/>
          <p:cNvSpPr/>
          <p:nvPr/>
        </p:nvSpPr>
        <p:spPr>
          <a:xfrm>
            <a:off x="6709222" y="4017339"/>
            <a:ext cx="1929296" cy="174112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sp>
        <p:nvSpPr>
          <p:cNvPr id="197" name="Rectangle 41"/>
          <p:cNvSpPr/>
          <p:nvPr/>
        </p:nvSpPr>
        <p:spPr>
          <a:xfrm>
            <a:off x="8976116" y="3408373"/>
            <a:ext cx="2289439" cy="30571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8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Heading</a:t>
            </a:r>
            <a:endParaRPr lang="en-US" sz="18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Rectangle 42"/>
          <p:cNvSpPr/>
          <p:nvPr/>
        </p:nvSpPr>
        <p:spPr>
          <a:xfrm>
            <a:off x="9130688" y="4017339"/>
            <a:ext cx="1929296" cy="174112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</a:p>
        </p:txBody>
      </p:sp>
      <p:pic>
        <p:nvPicPr>
          <p:cNvPr id="199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2502" y="1893908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0" name="Picture 150" descr="本本收集整理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66171" y="1893908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1" name="Picture 151" descr="本本收集整理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3792" y="1893908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2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04617" y="1893908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" name="Rectangle 42"/>
          <p:cNvSpPr/>
          <p:nvPr/>
        </p:nvSpPr>
        <p:spPr>
          <a:xfrm>
            <a:off x="1685632" y="5533561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0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87" grpId="0" animBg="1"/>
      <p:bldP spid="188" grpId="0" animBg="1"/>
      <p:bldP spid="189" grpId="0" animBg="1"/>
      <p:bldP spid="190" grpId="0" animBg="1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2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192" name="Rectangle 42"/>
          <p:cNvSpPr/>
          <p:nvPr/>
        </p:nvSpPr>
        <p:spPr>
          <a:xfrm>
            <a:off x="928924" y="5785934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6" name="直接连接符 5"/>
          <p:cNvCxnSpPr>
            <a:endCxn id="151" idx="1"/>
          </p:cNvCxnSpPr>
          <p:nvPr/>
        </p:nvCxnSpPr>
        <p:spPr>
          <a:xfrm>
            <a:off x="2647877" y="3243649"/>
            <a:ext cx="1321140" cy="6431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>
            <a:endCxn id="157" idx="1"/>
          </p:cNvCxnSpPr>
          <p:nvPr/>
        </p:nvCxnSpPr>
        <p:spPr>
          <a:xfrm flipV="1">
            <a:off x="5131433" y="3035920"/>
            <a:ext cx="1421343" cy="8806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>
            <a:stCxn id="157" idx="3"/>
          </p:cNvCxnSpPr>
          <p:nvPr/>
        </p:nvCxnSpPr>
        <p:spPr>
          <a:xfrm>
            <a:off x="7930518" y="3035920"/>
            <a:ext cx="1451002" cy="71966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827079" y="2846977"/>
            <a:ext cx="863600" cy="910166"/>
          </a:xfrm>
          <a:prstGeom prst="rect">
            <a:avLst/>
          </a:pr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矩形 150"/>
          <p:cNvSpPr/>
          <p:nvPr/>
        </p:nvSpPr>
        <p:spPr>
          <a:xfrm>
            <a:off x="3969017" y="3264540"/>
            <a:ext cx="1180904" cy="1244580"/>
          </a:xfrm>
          <a:prstGeom prst="rect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矩形 156"/>
          <p:cNvSpPr/>
          <p:nvPr/>
        </p:nvSpPr>
        <p:spPr>
          <a:xfrm>
            <a:off x="6552776" y="2309904"/>
            <a:ext cx="1377742" cy="1452032"/>
          </a:xfrm>
          <a:prstGeom prst="rect">
            <a:avLst/>
          </a:prstGeom>
          <a:solidFill>
            <a:srgbClr val="87B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矩形 157"/>
          <p:cNvSpPr/>
          <p:nvPr/>
        </p:nvSpPr>
        <p:spPr>
          <a:xfrm>
            <a:off x="9379592" y="3108965"/>
            <a:ext cx="1180904" cy="1244580"/>
          </a:xfrm>
          <a:prstGeom prst="rect">
            <a:avLst/>
          </a:prstGeom>
          <a:solidFill>
            <a:srgbClr val="EE0F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文本框 19"/>
          <p:cNvSpPr txBox="1"/>
          <p:nvPr/>
        </p:nvSpPr>
        <p:spPr>
          <a:xfrm>
            <a:off x="1760467" y="3018269"/>
            <a:ext cx="102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文本框 19"/>
          <p:cNvSpPr txBox="1"/>
          <p:nvPr/>
        </p:nvSpPr>
        <p:spPr>
          <a:xfrm>
            <a:off x="4024051" y="3643628"/>
            <a:ext cx="102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文本框 19"/>
          <p:cNvSpPr txBox="1"/>
          <p:nvPr/>
        </p:nvSpPr>
        <p:spPr>
          <a:xfrm>
            <a:off x="6761282" y="2756459"/>
            <a:ext cx="102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Text3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文本框 19"/>
          <p:cNvSpPr txBox="1"/>
          <p:nvPr/>
        </p:nvSpPr>
        <p:spPr>
          <a:xfrm>
            <a:off x="9497387" y="3510162"/>
            <a:ext cx="102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Text4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5" name="组合 354"/>
          <p:cNvGrpSpPr/>
          <p:nvPr/>
        </p:nvGrpSpPr>
        <p:grpSpPr>
          <a:xfrm>
            <a:off x="1675809" y="3920881"/>
            <a:ext cx="2348825" cy="933843"/>
            <a:chOff x="1343472" y="4037003"/>
            <a:chExt cx="1761619" cy="700382"/>
          </a:xfrm>
        </p:grpSpPr>
        <p:sp>
          <p:nvSpPr>
            <p:cNvPr id="166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8" name="组合 354"/>
          <p:cNvGrpSpPr/>
          <p:nvPr/>
        </p:nvGrpSpPr>
        <p:grpSpPr>
          <a:xfrm>
            <a:off x="3863752" y="4703827"/>
            <a:ext cx="2348825" cy="933843"/>
            <a:chOff x="1343472" y="4037003"/>
            <a:chExt cx="1761619" cy="700382"/>
          </a:xfrm>
        </p:grpSpPr>
        <p:sp>
          <p:nvSpPr>
            <p:cNvPr id="169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1" name="组合 354"/>
          <p:cNvGrpSpPr/>
          <p:nvPr/>
        </p:nvGrpSpPr>
        <p:grpSpPr>
          <a:xfrm>
            <a:off x="6451120" y="3974066"/>
            <a:ext cx="2348825" cy="933843"/>
            <a:chOff x="1343472" y="4037003"/>
            <a:chExt cx="1761619" cy="700382"/>
          </a:xfrm>
        </p:grpSpPr>
        <p:sp>
          <p:nvSpPr>
            <p:cNvPr id="193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5" name="组合 354"/>
          <p:cNvGrpSpPr/>
          <p:nvPr/>
        </p:nvGrpSpPr>
        <p:grpSpPr>
          <a:xfrm>
            <a:off x="9268863" y="4487557"/>
            <a:ext cx="2348825" cy="933843"/>
            <a:chOff x="1343472" y="4037003"/>
            <a:chExt cx="1761619" cy="700382"/>
          </a:xfrm>
        </p:grpSpPr>
        <p:sp>
          <p:nvSpPr>
            <p:cNvPr id="196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7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2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92" grpId="0"/>
      <p:bldP spid="3" grpId="0" animBg="1"/>
      <p:bldP spid="151" grpId="0" animBg="1"/>
      <p:bldP spid="157" grpId="0" animBg="1"/>
      <p:bldP spid="158" grpId="0" animBg="1"/>
      <p:bldP spid="161" grpId="0"/>
      <p:bldP spid="162" grpId="0"/>
      <p:bldP spid="163" grpId="0"/>
      <p:bldP spid="1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1102687" y="4012044"/>
            <a:ext cx="10204451" cy="0"/>
          </a:xfrm>
          <a:prstGeom prst="line">
            <a:avLst/>
          </a:prstGeom>
          <a:ln>
            <a:solidFill>
              <a:srgbClr val="1B21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Diamond 151"/>
          <p:cNvSpPr/>
          <p:nvPr/>
        </p:nvSpPr>
        <p:spPr>
          <a:xfrm>
            <a:off x="1286540" y="3279264"/>
            <a:ext cx="1440160" cy="1440160"/>
          </a:xfrm>
          <a:prstGeom prst="diamond">
            <a:avLst/>
          </a:pr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3" name="Diamond 152"/>
          <p:cNvSpPr/>
          <p:nvPr/>
        </p:nvSpPr>
        <p:spPr>
          <a:xfrm>
            <a:off x="3375127" y="3279264"/>
            <a:ext cx="1440160" cy="1440160"/>
          </a:xfrm>
          <a:prstGeom prst="diamond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4" name="Diamond 153"/>
          <p:cNvSpPr/>
          <p:nvPr/>
        </p:nvSpPr>
        <p:spPr>
          <a:xfrm>
            <a:off x="5502505" y="3279264"/>
            <a:ext cx="1440160" cy="1440160"/>
          </a:xfrm>
          <a:prstGeom prst="diamond">
            <a:avLst/>
          </a:pr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5" name="Diamond 153"/>
          <p:cNvSpPr/>
          <p:nvPr/>
        </p:nvSpPr>
        <p:spPr>
          <a:xfrm>
            <a:off x="7547936" y="3279264"/>
            <a:ext cx="1440160" cy="1440160"/>
          </a:xfrm>
          <a:prstGeom prst="diamond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6" name="Diamond 153"/>
          <p:cNvSpPr/>
          <p:nvPr/>
        </p:nvSpPr>
        <p:spPr>
          <a:xfrm>
            <a:off x="9609513" y="3279264"/>
            <a:ext cx="1440160" cy="1440160"/>
          </a:xfrm>
          <a:prstGeom prst="diamond">
            <a:avLst/>
          </a:pr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72" name="文本框 19"/>
          <p:cNvSpPr txBox="1"/>
          <p:nvPr/>
        </p:nvSpPr>
        <p:spPr>
          <a:xfrm>
            <a:off x="1589581" y="3759423"/>
            <a:ext cx="834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7" name="组合 354"/>
          <p:cNvGrpSpPr/>
          <p:nvPr/>
        </p:nvGrpSpPr>
        <p:grpSpPr>
          <a:xfrm>
            <a:off x="1145696" y="2206365"/>
            <a:ext cx="2348825" cy="933843"/>
            <a:chOff x="1343472" y="4037003"/>
            <a:chExt cx="1761619" cy="700382"/>
          </a:xfrm>
        </p:grpSpPr>
        <p:sp>
          <p:nvSpPr>
            <p:cNvPr id="178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0" name="组合 354"/>
          <p:cNvGrpSpPr/>
          <p:nvPr/>
        </p:nvGrpSpPr>
        <p:grpSpPr>
          <a:xfrm>
            <a:off x="3315070" y="4754995"/>
            <a:ext cx="2348825" cy="933843"/>
            <a:chOff x="1343472" y="4037003"/>
            <a:chExt cx="1761619" cy="700382"/>
          </a:xfrm>
        </p:grpSpPr>
        <p:sp>
          <p:nvSpPr>
            <p:cNvPr id="181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2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3" name="组合 354"/>
          <p:cNvGrpSpPr/>
          <p:nvPr/>
        </p:nvGrpSpPr>
        <p:grpSpPr>
          <a:xfrm>
            <a:off x="5387496" y="2148153"/>
            <a:ext cx="2348825" cy="933843"/>
            <a:chOff x="1343472" y="4037003"/>
            <a:chExt cx="1761619" cy="700382"/>
          </a:xfrm>
        </p:grpSpPr>
        <p:sp>
          <p:nvSpPr>
            <p:cNvPr id="184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6" name="组合 354"/>
          <p:cNvGrpSpPr/>
          <p:nvPr/>
        </p:nvGrpSpPr>
        <p:grpSpPr>
          <a:xfrm>
            <a:off x="7446337" y="4791838"/>
            <a:ext cx="2348825" cy="933843"/>
            <a:chOff x="1343472" y="4037003"/>
            <a:chExt cx="1761619" cy="700382"/>
          </a:xfrm>
        </p:grpSpPr>
        <p:sp>
          <p:nvSpPr>
            <p:cNvPr id="187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9" name="组合 354"/>
          <p:cNvGrpSpPr/>
          <p:nvPr/>
        </p:nvGrpSpPr>
        <p:grpSpPr>
          <a:xfrm>
            <a:off x="9598987" y="2028775"/>
            <a:ext cx="2348825" cy="933843"/>
            <a:chOff x="1343472" y="4037003"/>
            <a:chExt cx="1761619" cy="700382"/>
          </a:xfrm>
        </p:grpSpPr>
        <p:sp>
          <p:nvSpPr>
            <p:cNvPr id="190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2" name="Rectangle 42"/>
          <p:cNvSpPr/>
          <p:nvPr/>
        </p:nvSpPr>
        <p:spPr>
          <a:xfrm>
            <a:off x="928924" y="5785934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93" name="文本框 19"/>
          <p:cNvSpPr txBox="1"/>
          <p:nvPr/>
        </p:nvSpPr>
        <p:spPr>
          <a:xfrm>
            <a:off x="3696954" y="3759423"/>
            <a:ext cx="834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文本框 19"/>
          <p:cNvSpPr txBox="1"/>
          <p:nvPr/>
        </p:nvSpPr>
        <p:spPr>
          <a:xfrm>
            <a:off x="5804327" y="3759423"/>
            <a:ext cx="834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文本框 19"/>
          <p:cNvSpPr txBox="1"/>
          <p:nvPr/>
        </p:nvSpPr>
        <p:spPr>
          <a:xfrm>
            <a:off x="7824192" y="3759423"/>
            <a:ext cx="834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文本框 19"/>
          <p:cNvSpPr txBox="1"/>
          <p:nvPr/>
        </p:nvSpPr>
        <p:spPr>
          <a:xfrm>
            <a:off x="9912424" y="3759423"/>
            <a:ext cx="834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72" grpId="0"/>
      <p:bldP spid="192" grpId="0"/>
      <p:bldP spid="193" grpId="0"/>
      <p:bldP spid="194" grpId="0"/>
      <p:bldP spid="195" grpId="0"/>
      <p:bldP spid="1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12"/>
          <p:cNvSpPr txBox="1"/>
          <p:nvPr/>
        </p:nvSpPr>
        <p:spPr>
          <a:xfrm>
            <a:off x="263352" y="2844815"/>
            <a:ext cx="11521280" cy="800209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pPr algn="ctr"/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THANK YOU FOR WATICHING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Parallelogram 77"/>
          <p:cNvSpPr/>
          <p:nvPr/>
        </p:nvSpPr>
        <p:spPr>
          <a:xfrm>
            <a:off x="719403" y="2660915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9" name="Parallelogram 78"/>
          <p:cNvSpPr/>
          <p:nvPr/>
        </p:nvSpPr>
        <p:spPr>
          <a:xfrm rot="10800000">
            <a:off x="10512492" y="2660915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7344139" y="5007755"/>
            <a:ext cx="4032448" cy="53353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667" dirty="0">
                <a:latin typeface="微软雅黑" pitchFamily="34" charset="-122"/>
                <a:ea typeface="微软雅黑" pitchFamily="34" charset="-122"/>
              </a:rPr>
              <a:t>Add your text in here</a:t>
            </a:r>
            <a:endParaRPr lang="zh-CN" altLang="en-US" sz="2667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25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227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8" grpId="0" animBg="1"/>
      <p:bldP spid="79" grpId="0" animBg="1"/>
      <p:bldP spid="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142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0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1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2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3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4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5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6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7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8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9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0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1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2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3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4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5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6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7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8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9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0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1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3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4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5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6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7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8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79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0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1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2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3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4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5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6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7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8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89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0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1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2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3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5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6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7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8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99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0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1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2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3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4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5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6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7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8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09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0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1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2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3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4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5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6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7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8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19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0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1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2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3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4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5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6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7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8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29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0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1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2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3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4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5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6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7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8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39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0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1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2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3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4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5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6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7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248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64231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369349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239350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grpSp>
        <p:nvGrpSpPr>
          <p:cNvPr id="119" name="组合 17"/>
          <p:cNvGrpSpPr/>
          <p:nvPr/>
        </p:nvGrpSpPr>
        <p:grpSpPr>
          <a:xfrm>
            <a:off x="2410181" y="3125638"/>
            <a:ext cx="974055" cy="843924"/>
            <a:chOff x="1691679" y="2324967"/>
            <a:chExt cx="730541" cy="759532"/>
          </a:xfrm>
        </p:grpSpPr>
        <p:sp>
          <p:nvSpPr>
            <p:cNvPr id="120" name="矩形​​ 3"/>
            <p:cNvSpPr/>
            <p:nvPr/>
          </p:nvSpPr>
          <p:spPr>
            <a:xfrm>
              <a:off x="1691679" y="2347388"/>
              <a:ext cx="730541" cy="737111"/>
            </a:xfrm>
            <a:custGeom>
              <a:avLst/>
              <a:gdLst/>
              <a:ahLst/>
              <a:cxnLst/>
              <a:rect l="l" t="t" r="r" b="b"/>
              <a:pathLst>
                <a:path w="1152128" h="936104">
                  <a:moveTo>
                    <a:pt x="0" y="0"/>
                  </a:moveTo>
                  <a:lnTo>
                    <a:pt x="1152128" y="0"/>
                  </a:lnTo>
                  <a:lnTo>
                    <a:pt x="1152128" y="792088"/>
                  </a:lnTo>
                  <a:lnTo>
                    <a:pt x="720080" y="792088"/>
                  </a:lnTo>
                  <a:lnTo>
                    <a:pt x="576064" y="936104"/>
                  </a:lnTo>
                  <a:lnTo>
                    <a:pt x="432048" y="792088"/>
                  </a:lnTo>
                  <a:lnTo>
                    <a:pt x="0" y="792088"/>
                  </a:lnTo>
                  <a:close/>
                </a:path>
              </a:pathLst>
            </a:custGeom>
            <a:solidFill>
              <a:srgbClr val="1B2153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121" name="TextBox 120"/>
            <p:cNvSpPr txBox="1">
              <a:spLocks noChangeArrowheads="1"/>
            </p:cNvSpPr>
            <p:nvPr/>
          </p:nvSpPr>
          <p:spPr bwMode="auto">
            <a:xfrm>
              <a:off x="1845165" y="2324967"/>
              <a:ext cx="366927" cy="674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lang="zh-CN" altLang="en-US" sz="4267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122" name="组合 20"/>
          <p:cNvGrpSpPr/>
          <p:nvPr/>
        </p:nvGrpSpPr>
        <p:grpSpPr>
          <a:xfrm>
            <a:off x="2410181" y="4071183"/>
            <a:ext cx="974055" cy="845316"/>
            <a:chOff x="1691679" y="3175961"/>
            <a:chExt cx="730541" cy="760784"/>
          </a:xfrm>
        </p:grpSpPr>
        <p:sp>
          <p:nvSpPr>
            <p:cNvPr id="123" name="矩形​​ 3"/>
            <p:cNvSpPr/>
            <p:nvPr/>
          </p:nvSpPr>
          <p:spPr>
            <a:xfrm>
              <a:off x="1691679" y="3198382"/>
              <a:ext cx="730541" cy="738363"/>
            </a:xfrm>
            <a:custGeom>
              <a:avLst/>
              <a:gdLst/>
              <a:ahLst/>
              <a:cxnLst/>
              <a:rect l="l" t="t" r="r" b="b"/>
              <a:pathLst>
                <a:path w="1152128" h="936104">
                  <a:moveTo>
                    <a:pt x="0" y="0"/>
                  </a:moveTo>
                  <a:lnTo>
                    <a:pt x="1152128" y="0"/>
                  </a:lnTo>
                  <a:lnTo>
                    <a:pt x="1152128" y="792088"/>
                  </a:lnTo>
                  <a:lnTo>
                    <a:pt x="720080" y="792088"/>
                  </a:lnTo>
                  <a:lnTo>
                    <a:pt x="576064" y="936104"/>
                  </a:lnTo>
                  <a:lnTo>
                    <a:pt x="432048" y="792088"/>
                  </a:lnTo>
                  <a:lnTo>
                    <a:pt x="0" y="792088"/>
                  </a:lnTo>
                  <a:close/>
                </a:path>
              </a:pathLst>
            </a:custGeom>
            <a:solidFill>
              <a:srgbClr val="1B2153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124" name="TextBox 123"/>
            <p:cNvSpPr txBox="1">
              <a:spLocks noChangeArrowheads="1"/>
            </p:cNvSpPr>
            <p:nvPr/>
          </p:nvSpPr>
          <p:spPr bwMode="auto">
            <a:xfrm>
              <a:off x="1845165" y="3175961"/>
              <a:ext cx="366927" cy="674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lang="zh-CN" altLang="en-US" sz="4267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125" name="组合 23"/>
          <p:cNvGrpSpPr/>
          <p:nvPr/>
        </p:nvGrpSpPr>
        <p:grpSpPr>
          <a:xfrm>
            <a:off x="2400781" y="4954167"/>
            <a:ext cx="951215" cy="748988"/>
            <a:chOff x="1684629" y="3970639"/>
            <a:chExt cx="713411" cy="674089"/>
          </a:xfrm>
        </p:grpSpPr>
        <p:sp>
          <p:nvSpPr>
            <p:cNvPr id="126" name="矩形​​ 8"/>
            <p:cNvSpPr/>
            <p:nvPr/>
          </p:nvSpPr>
          <p:spPr>
            <a:xfrm>
              <a:off x="1684629" y="3993061"/>
              <a:ext cx="713411" cy="624479"/>
            </a:xfrm>
            <a:prstGeom prst="rect">
              <a:avLst/>
            </a:prstGeom>
            <a:solidFill>
              <a:srgbClr val="1B2153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127" name="TextBox 21"/>
            <p:cNvSpPr txBox="1">
              <a:spLocks noChangeArrowheads="1"/>
            </p:cNvSpPr>
            <p:nvPr/>
          </p:nvSpPr>
          <p:spPr bwMode="auto">
            <a:xfrm>
              <a:off x="1845165" y="3970639"/>
              <a:ext cx="366927" cy="674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lang="zh-CN" altLang="en-US" sz="4267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28" name="标题 24"/>
          <p:cNvSpPr txBox="1">
            <a:spLocks/>
          </p:cNvSpPr>
          <p:nvPr/>
        </p:nvSpPr>
        <p:spPr bwMode="auto">
          <a:xfrm>
            <a:off x="2230488" y="774359"/>
            <a:ext cx="2883443" cy="132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08" tIns="60955" rIns="121908" bIns="60955" numCol="1" rtlCol="0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目 录 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ONTENTS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矩形​​ 9"/>
          <p:cNvSpPr/>
          <p:nvPr/>
        </p:nvSpPr>
        <p:spPr>
          <a:xfrm>
            <a:off x="3791744" y="2203614"/>
            <a:ext cx="5952661" cy="6938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0" name="矩形​​ 10"/>
          <p:cNvSpPr/>
          <p:nvPr/>
        </p:nvSpPr>
        <p:spPr>
          <a:xfrm>
            <a:off x="3791744" y="3150548"/>
            <a:ext cx="5952661" cy="69386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1" name="矩形​​ 11"/>
          <p:cNvSpPr/>
          <p:nvPr/>
        </p:nvSpPr>
        <p:spPr>
          <a:xfrm>
            <a:off x="3791744" y="4096097"/>
            <a:ext cx="5952661" cy="69386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2" name="矩形​​ 12"/>
          <p:cNvSpPr/>
          <p:nvPr/>
        </p:nvSpPr>
        <p:spPr>
          <a:xfrm>
            <a:off x="3791744" y="4965173"/>
            <a:ext cx="5952661" cy="6938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anchor="ctr"/>
          <a:lstStyle/>
          <a:p>
            <a:pPr algn="ctr"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67810" y="2284061"/>
            <a:ext cx="4505376" cy="615543"/>
          </a:xfrm>
          <a:prstGeom prst="rect">
            <a:avLst/>
          </a:prstGeom>
          <a:noFill/>
        </p:spPr>
        <p:txBody>
          <a:bodyPr wrap="none" lIns="121908" tIns="60955" rIns="121908" bIns="60955">
            <a:spAutoFit/>
          </a:bodyPr>
          <a:lstStyle/>
          <a:p>
            <a:r>
              <a:rPr kumimoji="1" lang="en-US" altLang="zh-CN" sz="3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Add your Title in here</a:t>
            </a:r>
            <a:endParaRPr kumimoji="1" lang="zh-CN" altLang="en-US" sz="3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367810" y="3231000"/>
            <a:ext cx="4505376" cy="615543"/>
          </a:xfrm>
          <a:prstGeom prst="rect">
            <a:avLst/>
          </a:prstGeom>
          <a:noFill/>
        </p:spPr>
        <p:txBody>
          <a:bodyPr wrap="none" lIns="121908" tIns="60955" rIns="121908" bIns="60955">
            <a:spAutoFit/>
          </a:bodyPr>
          <a:lstStyle/>
          <a:p>
            <a:r>
              <a:rPr kumimoji="1" lang="en-US" altLang="zh-CN" sz="3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Add your Title in here</a:t>
            </a:r>
            <a:endParaRPr kumimoji="1" lang="zh-CN" altLang="en-US" sz="3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367810" y="4158208"/>
            <a:ext cx="4505376" cy="615543"/>
          </a:xfrm>
          <a:prstGeom prst="rect">
            <a:avLst/>
          </a:prstGeom>
          <a:noFill/>
        </p:spPr>
        <p:txBody>
          <a:bodyPr wrap="none" lIns="121908" tIns="60955" rIns="121908" bIns="60955">
            <a:spAutoFit/>
          </a:bodyPr>
          <a:lstStyle/>
          <a:p>
            <a:r>
              <a:rPr kumimoji="1" lang="en-US" altLang="zh-CN" sz="3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Add your Title in here</a:t>
            </a:r>
            <a:endParaRPr kumimoji="1" lang="zh-CN" altLang="en-US" sz="3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367810" y="5045618"/>
            <a:ext cx="4505376" cy="615543"/>
          </a:xfrm>
          <a:prstGeom prst="rect">
            <a:avLst/>
          </a:prstGeom>
          <a:noFill/>
        </p:spPr>
        <p:txBody>
          <a:bodyPr wrap="none" lIns="121908" tIns="60955" rIns="121908" bIns="60955">
            <a:spAutoFit/>
          </a:bodyPr>
          <a:lstStyle/>
          <a:p>
            <a:r>
              <a:rPr kumimoji="1" lang="en-US" altLang="zh-CN" sz="3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Add your Title in here</a:t>
            </a:r>
            <a:endParaRPr kumimoji="1" lang="zh-CN" altLang="en-US" sz="3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grpSp>
        <p:nvGrpSpPr>
          <p:cNvPr id="137" name="组合 14"/>
          <p:cNvGrpSpPr/>
          <p:nvPr/>
        </p:nvGrpSpPr>
        <p:grpSpPr>
          <a:xfrm>
            <a:off x="2410181" y="2165109"/>
            <a:ext cx="974055" cy="858904"/>
            <a:chOff x="1691679" y="1460493"/>
            <a:chExt cx="730541" cy="773013"/>
          </a:xfrm>
        </p:grpSpPr>
        <p:sp>
          <p:nvSpPr>
            <p:cNvPr id="138" name="矩形​​ 3"/>
            <p:cNvSpPr/>
            <p:nvPr/>
          </p:nvSpPr>
          <p:spPr>
            <a:xfrm>
              <a:off x="1691679" y="1495143"/>
              <a:ext cx="730541" cy="738363"/>
            </a:xfrm>
            <a:custGeom>
              <a:avLst/>
              <a:gdLst/>
              <a:ahLst/>
              <a:cxnLst/>
              <a:rect l="l" t="t" r="r" b="b"/>
              <a:pathLst>
                <a:path w="1152128" h="936104">
                  <a:moveTo>
                    <a:pt x="0" y="0"/>
                  </a:moveTo>
                  <a:lnTo>
                    <a:pt x="1152128" y="0"/>
                  </a:lnTo>
                  <a:lnTo>
                    <a:pt x="1152128" y="792088"/>
                  </a:lnTo>
                  <a:lnTo>
                    <a:pt x="720080" y="792088"/>
                  </a:lnTo>
                  <a:lnTo>
                    <a:pt x="576064" y="936104"/>
                  </a:lnTo>
                  <a:lnTo>
                    <a:pt x="432048" y="792088"/>
                  </a:lnTo>
                  <a:lnTo>
                    <a:pt x="0" y="792088"/>
                  </a:lnTo>
                  <a:close/>
                </a:path>
              </a:pathLst>
            </a:custGeom>
            <a:solidFill>
              <a:srgbClr val="1B2153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139" name="TextBox 17"/>
            <p:cNvSpPr txBox="1">
              <a:spLocks noChangeArrowheads="1"/>
            </p:cNvSpPr>
            <p:nvPr/>
          </p:nvSpPr>
          <p:spPr bwMode="auto">
            <a:xfrm>
              <a:off x="1842320" y="1460493"/>
              <a:ext cx="366927" cy="674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lang="zh-CN" altLang="en-US" sz="4267" dirty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40" name="标题 24"/>
          <p:cNvSpPr txBox="1">
            <a:spLocks/>
          </p:cNvSpPr>
          <p:nvPr/>
        </p:nvSpPr>
        <p:spPr bwMode="auto">
          <a:xfrm>
            <a:off x="1327729" y="950265"/>
            <a:ext cx="894281" cy="96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08" tIns="60955" rIns="121908" bIns="60955" numCol="1" rtlCol="0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zh-CN" sz="10666" dirty="0"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0666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29" grpId="0" animBg="1"/>
      <p:bldP spid="130" grpId="0" animBg="1"/>
      <p:bldP spid="131" grpId="0" animBg="1"/>
      <p:bldP spid="132" grpId="0" animBg="1"/>
      <p:bldP spid="133" grpId="0"/>
      <p:bldP spid="134" grpId="0"/>
      <p:bldP spid="135" grpId="0"/>
      <p:bldP spid="136" grpId="0"/>
      <p:bldP spid="1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6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0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1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2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3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4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5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6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7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8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9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0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1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2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3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4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65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pic>
        <p:nvPicPr>
          <p:cNvPr id="31" name="Picture 30" descr="本本收集整理 (22).jpg"/>
          <p:cNvPicPr>
            <a:picLocks noChangeAspect="1"/>
          </p:cNvPicPr>
          <p:nvPr/>
        </p:nvPicPr>
        <p:blipFill>
          <a:blip r:embed="rId3" cstate="print"/>
          <a:srcRect t="8067" b="46218"/>
          <a:stretch>
            <a:fillRect/>
          </a:stretch>
        </p:blipFill>
        <p:spPr>
          <a:xfrm>
            <a:off x="431371" y="1800688"/>
            <a:ext cx="11425268" cy="3264363"/>
          </a:xfrm>
          <a:prstGeom prst="rect">
            <a:avLst/>
          </a:prstGeom>
        </p:spPr>
      </p:pic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0" name="Rectangle 42"/>
          <p:cNvSpPr/>
          <p:nvPr/>
        </p:nvSpPr>
        <p:spPr>
          <a:xfrm>
            <a:off x="431371" y="5266141"/>
            <a:ext cx="11425267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fld id="{672F1098-4237-41BC-960F-A352F6B7DAAF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41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0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51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11" name="组合 223"/>
          <p:cNvGrpSpPr/>
          <p:nvPr/>
        </p:nvGrpSpPr>
        <p:grpSpPr>
          <a:xfrm>
            <a:off x="3990387" y="1796820"/>
            <a:ext cx="4313859" cy="2588315"/>
            <a:chOff x="3900264" y="2204864"/>
            <a:chExt cx="4572000" cy="2743200"/>
          </a:xfrm>
        </p:grpSpPr>
        <p:graphicFrame>
          <p:nvGraphicFramePr>
            <p:cNvPr id="12" name="图表 2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01017634"/>
                </p:ext>
              </p:extLst>
            </p:nvPr>
          </p:nvGraphicFramePr>
          <p:xfrm>
            <a:off x="3900264" y="220486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3" name="组合 225"/>
            <p:cNvGrpSpPr/>
            <p:nvPr/>
          </p:nvGrpSpPr>
          <p:grpSpPr>
            <a:xfrm>
              <a:off x="5283864" y="2654893"/>
              <a:ext cx="1836965" cy="1870364"/>
              <a:chOff x="5283864" y="2654893"/>
              <a:chExt cx="1836965" cy="1870364"/>
            </a:xfrm>
          </p:grpSpPr>
          <p:sp>
            <p:nvSpPr>
              <p:cNvPr id="14" name="椭圆 226"/>
              <p:cNvSpPr/>
              <p:nvPr/>
            </p:nvSpPr>
            <p:spPr>
              <a:xfrm>
                <a:off x="5283864" y="2654893"/>
                <a:ext cx="1836965" cy="18703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133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矩形 227"/>
              <p:cNvSpPr/>
              <p:nvPr/>
            </p:nvSpPr>
            <p:spPr>
              <a:xfrm>
                <a:off x="5512202" y="3018911"/>
                <a:ext cx="1507287" cy="1402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8000" b="1" dirty="0">
                    <a:solidFill>
                      <a:schemeClr val="bg1">
                        <a:lumMod val="50000"/>
                      </a:schemeClr>
                    </a:solidFill>
                  </a:rPr>
                  <a:t>90</a:t>
                </a:r>
                <a:r>
                  <a:rPr lang="en-US" altLang="zh-CN" sz="2133" b="1" dirty="0">
                    <a:solidFill>
                      <a:schemeClr val="bg1">
                        <a:lumMod val="50000"/>
                      </a:schemeClr>
                    </a:solidFill>
                  </a:rPr>
                  <a:t>%</a:t>
                </a:r>
                <a:endParaRPr lang="zh-CN" altLang="en-US" sz="32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6" name="组合 228"/>
          <p:cNvGrpSpPr/>
          <p:nvPr/>
        </p:nvGrpSpPr>
        <p:grpSpPr>
          <a:xfrm>
            <a:off x="314575" y="1809987"/>
            <a:ext cx="3227224" cy="2588315"/>
            <a:chOff x="695400" y="2132856"/>
            <a:chExt cx="3420342" cy="2743200"/>
          </a:xfrm>
        </p:grpSpPr>
        <p:graphicFrame>
          <p:nvGraphicFramePr>
            <p:cNvPr id="17" name="图表 22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10824370"/>
                </p:ext>
              </p:extLst>
            </p:nvPr>
          </p:nvGraphicFramePr>
          <p:xfrm>
            <a:off x="695400" y="2132856"/>
            <a:ext cx="3420342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9" name="组合 230"/>
            <p:cNvGrpSpPr/>
            <p:nvPr/>
          </p:nvGrpSpPr>
          <p:grpSpPr>
            <a:xfrm>
              <a:off x="1513711" y="2565565"/>
              <a:ext cx="1836965" cy="1870364"/>
              <a:chOff x="1513711" y="2565565"/>
              <a:chExt cx="1836965" cy="1870364"/>
            </a:xfrm>
          </p:grpSpPr>
          <p:sp>
            <p:nvSpPr>
              <p:cNvPr id="20" name="椭圆 231"/>
              <p:cNvSpPr/>
              <p:nvPr/>
            </p:nvSpPr>
            <p:spPr>
              <a:xfrm>
                <a:off x="1513711" y="2565565"/>
                <a:ext cx="1836965" cy="18703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133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矩形 232"/>
              <p:cNvSpPr/>
              <p:nvPr/>
            </p:nvSpPr>
            <p:spPr>
              <a:xfrm>
                <a:off x="1748278" y="2932948"/>
                <a:ext cx="1507288" cy="1402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8000" b="1" dirty="0">
                    <a:solidFill>
                      <a:schemeClr val="bg1">
                        <a:lumMod val="50000"/>
                      </a:schemeClr>
                    </a:solidFill>
                  </a:rPr>
                  <a:t>50</a:t>
                </a:r>
                <a:r>
                  <a:rPr lang="en-US" altLang="zh-CN" sz="2133" b="1" dirty="0">
                    <a:solidFill>
                      <a:schemeClr val="bg1">
                        <a:lumMod val="50000"/>
                      </a:schemeClr>
                    </a:solidFill>
                  </a:rPr>
                  <a:t>%</a:t>
                </a:r>
                <a:endParaRPr lang="zh-CN" altLang="en-US" sz="32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2" name="组合 233"/>
          <p:cNvGrpSpPr/>
          <p:nvPr/>
        </p:nvGrpSpPr>
        <p:grpSpPr>
          <a:xfrm>
            <a:off x="7638793" y="1796820"/>
            <a:ext cx="4313859" cy="2588315"/>
            <a:chOff x="7392144" y="2190750"/>
            <a:chExt cx="4572000" cy="2743200"/>
          </a:xfrm>
        </p:grpSpPr>
        <p:graphicFrame>
          <p:nvGraphicFramePr>
            <p:cNvPr id="23" name="图表 2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79479402"/>
                </p:ext>
              </p:extLst>
            </p:nvPr>
          </p:nvGraphicFramePr>
          <p:xfrm>
            <a:off x="7392144" y="219075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24" name="组合 235"/>
            <p:cNvGrpSpPr/>
            <p:nvPr/>
          </p:nvGrpSpPr>
          <p:grpSpPr>
            <a:xfrm>
              <a:off x="8789604" y="2602677"/>
              <a:ext cx="1836965" cy="1870364"/>
              <a:chOff x="8789604" y="2602677"/>
              <a:chExt cx="1836965" cy="1870364"/>
            </a:xfrm>
          </p:grpSpPr>
          <p:sp>
            <p:nvSpPr>
              <p:cNvPr id="25" name="椭圆 236"/>
              <p:cNvSpPr/>
              <p:nvPr/>
            </p:nvSpPr>
            <p:spPr>
              <a:xfrm>
                <a:off x="8789604" y="2602677"/>
                <a:ext cx="1836965" cy="18703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133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矩形 237"/>
              <p:cNvSpPr/>
              <p:nvPr/>
            </p:nvSpPr>
            <p:spPr>
              <a:xfrm>
                <a:off x="9050406" y="2903041"/>
                <a:ext cx="1507288" cy="1402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8000" b="1" dirty="0">
                    <a:solidFill>
                      <a:schemeClr val="bg1">
                        <a:lumMod val="50000"/>
                      </a:schemeClr>
                    </a:solidFill>
                  </a:rPr>
                  <a:t>23</a:t>
                </a:r>
                <a:r>
                  <a:rPr lang="en-US" altLang="zh-CN" sz="2133" b="1" dirty="0">
                    <a:solidFill>
                      <a:schemeClr val="bg1">
                        <a:lumMod val="50000"/>
                      </a:schemeClr>
                    </a:solidFill>
                  </a:rPr>
                  <a:t>%</a:t>
                </a:r>
                <a:endParaRPr lang="zh-CN" altLang="en-US" sz="32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52" name="组合 354"/>
          <p:cNvGrpSpPr/>
          <p:nvPr/>
        </p:nvGrpSpPr>
        <p:grpSpPr>
          <a:xfrm>
            <a:off x="1230361" y="4560937"/>
            <a:ext cx="2348825" cy="933843"/>
            <a:chOff x="1343472" y="4037003"/>
            <a:chExt cx="1761619" cy="700382"/>
          </a:xfrm>
        </p:grpSpPr>
        <p:sp>
          <p:nvSpPr>
            <p:cNvPr id="153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8" name="组合 354"/>
          <p:cNvGrpSpPr/>
          <p:nvPr/>
        </p:nvGrpSpPr>
        <p:grpSpPr>
          <a:xfrm>
            <a:off x="5247491" y="4560937"/>
            <a:ext cx="2348825" cy="933843"/>
            <a:chOff x="1343472" y="4037003"/>
            <a:chExt cx="1761619" cy="700382"/>
          </a:xfrm>
        </p:grpSpPr>
        <p:sp>
          <p:nvSpPr>
            <p:cNvPr id="159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1" name="组合 354"/>
          <p:cNvGrpSpPr/>
          <p:nvPr/>
        </p:nvGrpSpPr>
        <p:grpSpPr>
          <a:xfrm>
            <a:off x="9005600" y="4560937"/>
            <a:ext cx="2348825" cy="933843"/>
            <a:chOff x="1343472" y="4037003"/>
            <a:chExt cx="1761619" cy="700382"/>
          </a:xfrm>
        </p:grpSpPr>
        <p:sp>
          <p:nvSpPr>
            <p:cNvPr id="162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4" name="Rectangle 42"/>
          <p:cNvSpPr/>
          <p:nvPr/>
        </p:nvSpPr>
        <p:spPr>
          <a:xfrm>
            <a:off x="1238178" y="5733256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graphicFrame>
        <p:nvGraphicFramePr>
          <p:cNvPr id="343" name="图表 37"/>
          <p:cNvGraphicFramePr/>
          <p:nvPr>
            <p:extLst>
              <p:ext uri="{D42A27DB-BD31-4B8C-83A1-F6EECF244321}">
                <p14:modId xmlns:p14="http://schemas.microsoft.com/office/powerpoint/2010/main" val="2822646321"/>
              </p:ext>
            </p:extLst>
          </p:nvPr>
        </p:nvGraphicFramePr>
        <p:xfrm>
          <a:off x="1295469" y="1892830"/>
          <a:ext cx="6144681" cy="364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4" name="Isosceles Triangle 343"/>
          <p:cNvSpPr/>
          <p:nvPr/>
        </p:nvSpPr>
        <p:spPr>
          <a:xfrm>
            <a:off x="8496268" y="1796819"/>
            <a:ext cx="576064" cy="576064"/>
          </a:xfrm>
          <a:prstGeom prst="triangle">
            <a:avLst/>
          </a:prstGeom>
          <a:solidFill>
            <a:srgbClr val="F4A03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/>
          </a:p>
        </p:txBody>
      </p:sp>
      <p:sp>
        <p:nvSpPr>
          <p:cNvPr id="348" name="Isosceles Triangle 347"/>
          <p:cNvSpPr/>
          <p:nvPr/>
        </p:nvSpPr>
        <p:spPr>
          <a:xfrm>
            <a:off x="8496268" y="2756925"/>
            <a:ext cx="576064" cy="576064"/>
          </a:xfrm>
          <a:prstGeom prst="triangle">
            <a:avLst/>
          </a:prstGeom>
          <a:solidFill>
            <a:srgbClr val="1B215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/>
          </a:p>
        </p:txBody>
      </p:sp>
      <p:sp>
        <p:nvSpPr>
          <p:cNvPr id="352" name="Isosceles Triangle 351"/>
          <p:cNvSpPr/>
          <p:nvPr/>
        </p:nvSpPr>
        <p:spPr>
          <a:xfrm>
            <a:off x="8496268" y="3717032"/>
            <a:ext cx="576064" cy="576064"/>
          </a:xfrm>
          <a:prstGeom prst="triangle">
            <a:avLst/>
          </a:prstGeom>
          <a:solidFill>
            <a:srgbClr val="EE0F6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/>
          </a:p>
        </p:txBody>
      </p:sp>
      <p:sp>
        <p:nvSpPr>
          <p:cNvPr id="356" name="Isosceles Triangle 355"/>
          <p:cNvSpPr/>
          <p:nvPr/>
        </p:nvSpPr>
        <p:spPr>
          <a:xfrm>
            <a:off x="8496268" y="4773149"/>
            <a:ext cx="576064" cy="576064"/>
          </a:xfrm>
          <a:prstGeom prst="triangle">
            <a:avLst/>
          </a:prstGeom>
          <a:solidFill>
            <a:srgbClr val="00CA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/>
          </a:p>
        </p:txBody>
      </p:sp>
      <p:grpSp>
        <p:nvGrpSpPr>
          <p:cNvPr id="150" name="组合 354"/>
          <p:cNvGrpSpPr/>
          <p:nvPr/>
        </p:nvGrpSpPr>
        <p:grpSpPr>
          <a:xfrm>
            <a:off x="9275138" y="1628800"/>
            <a:ext cx="2348825" cy="933843"/>
            <a:chOff x="1343472" y="4037003"/>
            <a:chExt cx="1761619" cy="700382"/>
          </a:xfrm>
        </p:grpSpPr>
        <p:sp>
          <p:nvSpPr>
            <p:cNvPr id="151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" name="组合 354"/>
          <p:cNvGrpSpPr/>
          <p:nvPr/>
        </p:nvGrpSpPr>
        <p:grpSpPr>
          <a:xfrm>
            <a:off x="9275138" y="2711278"/>
            <a:ext cx="2348825" cy="933843"/>
            <a:chOff x="1343472" y="4037003"/>
            <a:chExt cx="1761619" cy="700382"/>
          </a:xfrm>
        </p:grpSpPr>
        <p:sp>
          <p:nvSpPr>
            <p:cNvPr id="154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6" name="组合 354"/>
          <p:cNvGrpSpPr/>
          <p:nvPr/>
        </p:nvGrpSpPr>
        <p:grpSpPr>
          <a:xfrm>
            <a:off x="9275138" y="3794087"/>
            <a:ext cx="2348825" cy="933843"/>
            <a:chOff x="1343472" y="4037003"/>
            <a:chExt cx="1761619" cy="700382"/>
          </a:xfrm>
        </p:grpSpPr>
        <p:sp>
          <p:nvSpPr>
            <p:cNvPr id="157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9" name="组合 354"/>
          <p:cNvGrpSpPr/>
          <p:nvPr/>
        </p:nvGrpSpPr>
        <p:grpSpPr>
          <a:xfrm>
            <a:off x="9275138" y="4876896"/>
            <a:ext cx="2348825" cy="933843"/>
            <a:chOff x="1343472" y="4037003"/>
            <a:chExt cx="1761619" cy="700382"/>
          </a:xfrm>
        </p:grpSpPr>
        <p:sp>
          <p:nvSpPr>
            <p:cNvPr id="160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2" name="Rectangle 42"/>
          <p:cNvSpPr/>
          <p:nvPr/>
        </p:nvSpPr>
        <p:spPr>
          <a:xfrm>
            <a:off x="1238178" y="5949280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Graphic spid="343" grpId="0">
        <p:bldAsOne/>
      </p:bldGraphic>
      <p:bldP spid="344" grpId="0" animBg="1"/>
      <p:bldP spid="348" grpId="0" animBg="1"/>
      <p:bldP spid="352" grpId="0" animBg="1"/>
      <p:bldP spid="356" grpId="0" animBg="1"/>
      <p:bldP spid="1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pic>
        <p:nvPicPr>
          <p:cNvPr id="150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1853" y="2948947"/>
            <a:ext cx="2973167" cy="1920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1" name="Picture 150" descr="本本收集整理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16215" y="1988840"/>
            <a:ext cx="2560284" cy="1920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2" name="Picture 151" descr="本本收集整理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87488" y="1988840"/>
            <a:ext cx="2880320" cy="1920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3" name="组合 354"/>
          <p:cNvGrpSpPr/>
          <p:nvPr/>
        </p:nvGrpSpPr>
        <p:grpSpPr>
          <a:xfrm>
            <a:off x="1667095" y="4052795"/>
            <a:ext cx="2348825" cy="933843"/>
            <a:chOff x="1343472" y="4037003"/>
            <a:chExt cx="1761619" cy="700382"/>
          </a:xfrm>
        </p:grpSpPr>
        <p:sp>
          <p:nvSpPr>
            <p:cNvPr id="163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5" name="组合 354"/>
          <p:cNvGrpSpPr/>
          <p:nvPr/>
        </p:nvGrpSpPr>
        <p:grpSpPr>
          <a:xfrm>
            <a:off x="5050608" y="5087842"/>
            <a:ext cx="2348825" cy="933843"/>
            <a:chOff x="1343472" y="4037003"/>
            <a:chExt cx="1761619" cy="700382"/>
          </a:xfrm>
        </p:grpSpPr>
        <p:sp>
          <p:nvSpPr>
            <p:cNvPr id="166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8" name="组合 354"/>
          <p:cNvGrpSpPr/>
          <p:nvPr/>
        </p:nvGrpSpPr>
        <p:grpSpPr>
          <a:xfrm>
            <a:off x="8340041" y="4183493"/>
            <a:ext cx="2348825" cy="933843"/>
            <a:chOff x="1343472" y="4037003"/>
            <a:chExt cx="1761619" cy="700382"/>
          </a:xfrm>
        </p:grpSpPr>
        <p:sp>
          <p:nvSpPr>
            <p:cNvPr id="169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1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graphicFrame>
        <p:nvGraphicFramePr>
          <p:cNvPr id="153" name="Chart 152"/>
          <p:cNvGraphicFramePr/>
          <p:nvPr>
            <p:extLst>
              <p:ext uri="{D42A27DB-BD31-4B8C-83A1-F6EECF244321}">
                <p14:modId xmlns:p14="http://schemas.microsoft.com/office/powerpoint/2010/main" val="2877705906"/>
              </p:ext>
            </p:extLst>
          </p:nvPr>
        </p:nvGraphicFramePr>
        <p:xfrm>
          <a:off x="2192091" y="76931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0" name="Rectangle 42"/>
          <p:cNvSpPr/>
          <p:nvPr/>
        </p:nvSpPr>
        <p:spPr>
          <a:xfrm>
            <a:off x="1238178" y="5266141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51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Graphic spid="153" grpId="1">
        <p:bldAsOne/>
      </p:bldGraphic>
      <p:bldP spid="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pic>
        <p:nvPicPr>
          <p:cNvPr id="152" name="Picture 151" descr="本本收集整理 (11).jpg"/>
          <p:cNvPicPr>
            <a:picLocks noChangeAspect="1"/>
          </p:cNvPicPr>
          <p:nvPr/>
        </p:nvPicPr>
        <p:blipFill>
          <a:blip r:embed="rId3" cstate="print"/>
          <a:srcRect l="4891" r="39674"/>
          <a:stretch>
            <a:fillRect/>
          </a:stretch>
        </p:blipFill>
        <p:spPr>
          <a:xfrm>
            <a:off x="1487489" y="1700808"/>
            <a:ext cx="3264363" cy="4416491"/>
          </a:xfrm>
          <a:prstGeom prst="rect">
            <a:avLst/>
          </a:prstGeom>
        </p:spPr>
      </p:pic>
      <p:grpSp>
        <p:nvGrpSpPr>
          <p:cNvPr id="154" name="组合 354"/>
          <p:cNvGrpSpPr/>
          <p:nvPr/>
        </p:nvGrpSpPr>
        <p:grpSpPr>
          <a:xfrm>
            <a:off x="5165002" y="3153539"/>
            <a:ext cx="2348825" cy="933843"/>
            <a:chOff x="1343472" y="4037003"/>
            <a:chExt cx="1761619" cy="700382"/>
          </a:xfrm>
        </p:grpSpPr>
        <p:sp>
          <p:nvSpPr>
            <p:cNvPr id="155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7" name="组合 354"/>
          <p:cNvGrpSpPr/>
          <p:nvPr/>
        </p:nvGrpSpPr>
        <p:grpSpPr>
          <a:xfrm>
            <a:off x="7181226" y="3153539"/>
            <a:ext cx="2348825" cy="933843"/>
            <a:chOff x="1343472" y="4037003"/>
            <a:chExt cx="1761619" cy="700382"/>
          </a:xfrm>
        </p:grpSpPr>
        <p:sp>
          <p:nvSpPr>
            <p:cNvPr id="158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0" name="组合 354"/>
          <p:cNvGrpSpPr/>
          <p:nvPr/>
        </p:nvGrpSpPr>
        <p:grpSpPr>
          <a:xfrm>
            <a:off x="9293461" y="3153539"/>
            <a:ext cx="2348825" cy="933843"/>
            <a:chOff x="1343472" y="4037003"/>
            <a:chExt cx="1761619" cy="700382"/>
          </a:xfrm>
        </p:grpSpPr>
        <p:sp>
          <p:nvSpPr>
            <p:cNvPr id="161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5" name="Group 4"/>
          <p:cNvGrpSpPr>
            <a:grpSpLocks noChangeAspect="1"/>
          </p:cNvGrpSpPr>
          <p:nvPr/>
        </p:nvGrpSpPr>
        <p:grpSpPr bwMode="auto">
          <a:xfrm>
            <a:off x="5645053" y="1746213"/>
            <a:ext cx="576064" cy="1349113"/>
            <a:chOff x="1885" y="1509"/>
            <a:chExt cx="503" cy="1178"/>
          </a:xfrm>
          <a:solidFill>
            <a:srgbClr val="1B2153"/>
          </a:solidFill>
        </p:grpSpPr>
        <p:sp>
          <p:nvSpPr>
            <p:cNvPr id="176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7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178" name="Group 4"/>
          <p:cNvGrpSpPr>
            <a:grpSpLocks noChangeAspect="1"/>
          </p:cNvGrpSpPr>
          <p:nvPr/>
        </p:nvGrpSpPr>
        <p:grpSpPr bwMode="auto">
          <a:xfrm>
            <a:off x="7661277" y="1746213"/>
            <a:ext cx="576064" cy="1349113"/>
            <a:chOff x="1885" y="1509"/>
            <a:chExt cx="503" cy="1178"/>
          </a:xfrm>
          <a:solidFill>
            <a:srgbClr val="FFC000"/>
          </a:solidFill>
        </p:grpSpPr>
        <p:sp>
          <p:nvSpPr>
            <p:cNvPr id="179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0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181" name="Group 4"/>
          <p:cNvGrpSpPr>
            <a:grpSpLocks noChangeAspect="1"/>
          </p:cNvGrpSpPr>
          <p:nvPr/>
        </p:nvGrpSpPr>
        <p:grpSpPr bwMode="auto">
          <a:xfrm>
            <a:off x="9677503" y="1746213"/>
            <a:ext cx="576064" cy="1349113"/>
            <a:chOff x="1885" y="1509"/>
            <a:chExt cx="503" cy="1178"/>
          </a:xfrm>
          <a:solidFill>
            <a:srgbClr val="EE0F68"/>
          </a:solidFill>
        </p:grpSpPr>
        <p:sp>
          <p:nvSpPr>
            <p:cNvPr id="182" name="Freeform 5"/>
            <p:cNvSpPr>
              <a:spLocks/>
            </p:cNvSpPr>
            <p:nvPr/>
          </p:nvSpPr>
          <p:spPr bwMode="auto">
            <a:xfrm>
              <a:off x="1885" y="1715"/>
              <a:ext cx="503" cy="972"/>
            </a:xfrm>
            <a:custGeom>
              <a:avLst/>
              <a:gdLst>
                <a:gd name="T0" fmla="*/ 27 w 35"/>
                <a:gd name="T1" fmla="*/ 0 h 71"/>
                <a:gd name="T2" fmla="*/ 9 w 35"/>
                <a:gd name="T3" fmla="*/ 0 h 71"/>
                <a:gd name="T4" fmla="*/ 0 w 35"/>
                <a:gd name="T5" fmla="*/ 7 h 71"/>
                <a:gd name="T6" fmla="*/ 0 w 35"/>
                <a:gd name="T7" fmla="*/ 7 h 71"/>
                <a:gd name="T8" fmla="*/ 0 w 35"/>
                <a:gd name="T9" fmla="*/ 8 h 71"/>
                <a:gd name="T10" fmla="*/ 0 w 35"/>
                <a:gd name="T11" fmla="*/ 32 h 71"/>
                <a:gd name="T12" fmla="*/ 3 w 35"/>
                <a:gd name="T13" fmla="*/ 35 h 71"/>
                <a:gd name="T14" fmla="*/ 6 w 35"/>
                <a:gd name="T15" fmla="*/ 32 h 71"/>
                <a:gd name="T16" fmla="*/ 6 w 35"/>
                <a:gd name="T17" fmla="*/ 11 h 71"/>
                <a:gd name="T18" fmla="*/ 8 w 35"/>
                <a:gd name="T19" fmla="*/ 11 h 71"/>
                <a:gd name="T20" fmla="*/ 8 w 35"/>
                <a:gd name="T21" fmla="*/ 31 h 71"/>
                <a:gd name="T22" fmla="*/ 9 w 35"/>
                <a:gd name="T23" fmla="*/ 32 h 71"/>
                <a:gd name="T24" fmla="*/ 9 w 35"/>
                <a:gd name="T25" fmla="*/ 67 h 71"/>
                <a:gd name="T26" fmla="*/ 13 w 35"/>
                <a:gd name="T27" fmla="*/ 71 h 71"/>
                <a:gd name="T28" fmla="*/ 17 w 35"/>
                <a:gd name="T29" fmla="*/ 67 h 71"/>
                <a:gd name="T30" fmla="*/ 17 w 35"/>
                <a:gd name="T31" fmla="*/ 36 h 71"/>
                <a:gd name="T32" fmla="*/ 19 w 35"/>
                <a:gd name="T33" fmla="*/ 36 h 71"/>
                <a:gd name="T34" fmla="*/ 19 w 35"/>
                <a:gd name="T35" fmla="*/ 67 h 71"/>
                <a:gd name="T36" fmla="*/ 23 w 35"/>
                <a:gd name="T37" fmla="*/ 71 h 71"/>
                <a:gd name="T38" fmla="*/ 27 w 35"/>
                <a:gd name="T39" fmla="*/ 67 h 71"/>
                <a:gd name="T40" fmla="*/ 27 w 35"/>
                <a:gd name="T41" fmla="*/ 31 h 71"/>
                <a:gd name="T42" fmla="*/ 27 w 35"/>
                <a:gd name="T43" fmla="*/ 31 h 71"/>
                <a:gd name="T44" fmla="*/ 27 w 35"/>
                <a:gd name="T45" fmla="*/ 11 h 71"/>
                <a:gd name="T46" fmla="*/ 29 w 35"/>
                <a:gd name="T47" fmla="*/ 11 h 71"/>
                <a:gd name="T48" fmla="*/ 29 w 35"/>
                <a:gd name="T49" fmla="*/ 32 h 71"/>
                <a:gd name="T50" fmla="*/ 32 w 35"/>
                <a:gd name="T51" fmla="*/ 35 h 71"/>
                <a:gd name="T52" fmla="*/ 35 w 35"/>
                <a:gd name="T53" fmla="*/ 32 h 71"/>
                <a:gd name="T54" fmla="*/ 35 w 35"/>
                <a:gd name="T55" fmla="*/ 8 h 71"/>
                <a:gd name="T56" fmla="*/ 35 w 35"/>
                <a:gd name="T57" fmla="*/ 7 h 71"/>
                <a:gd name="T58" fmla="*/ 35 w 35"/>
                <a:gd name="T59" fmla="*/ 7 h 71"/>
                <a:gd name="T60" fmla="*/ 27 w 35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" h="71">
                  <a:moveTo>
                    <a:pt x="2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5"/>
                    <a:pt x="3" y="35"/>
                  </a:cubicBezTo>
                  <a:cubicBezTo>
                    <a:pt x="5" y="35"/>
                    <a:pt x="6" y="34"/>
                    <a:pt x="6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2"/>
                    <a:pt x="9" y="3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70"/>
                    <a:pt x="10" y="71"/>
                    <a:pt x="13" y="71"/>
                  </a:cubicBezTo>
                  <a:cubicBezTo>
                    <a:pt x="15" y="71"/>
                    <a:pt x="17" y="70"/>
                    <a:pt x="17" y="6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70"/>
                    <a:pt x="20" y="71"/>
                    <a:pt x="23" y="71"/>
                  </a:cubicBezTo>
                  <a:cubicBezTo>
                    <a:pt x="25" y="71"/>
                    <a:pt x="27" y="70"/>
                    <a:pt x="27" y="67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4"/>
                    <a:pt x="30" y="35"/>
                    <a:pt x="32" y="35"/>
                  </a:cubicBezTo>
                  <a:cubicBezTo>
                    <a:pt x="33" y="35"/>
                    <a:pt x="35" y="34"/>
                    <a:pt x="35" y="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4"/>
                    <a:pt x="3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3" name="Oval 6"/>
            <p:cNvSpPr>
              <a:spLocks noChangeArrowheads="1"/>
            </p:cNvSpPr>
            <p:nvPr/>
          </p:nvSpPr>
          <p:spPr bwMode="auto">
            <a:xfrm>
              <a:off x="2043" y="1509"/>
              <a:ext cx="187" cy="19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153" name="Rectangle 42"/>
          <p:cNvSpPr/>
          <p:nvPr/>
        </p:nvSpPr>
        <p:spPr>
          <a:xfrm>
            <a:off x="5165003" y="4994274"/>
            <a:ext cx="5875436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任意多边形 11"/>
          <p:cNvSpPr/>
          <p:nvPr/>
        </p:nvSpPr>
        <p:spPr>
          <a:xfrm>
            <a:off x="5192" y="6501341"/>
            <a:ext cx="12192000" cy="356659"/>
          </a:xfrm>
          <a:custGeom>
            <a:avLst/>
            <a:gdLst>
              <a:gd name="connsiteX0" fmla="*/ 0 w 9144000"/>
              <a:gd name="connsiteY0" fmla="*/ 0 h 756293"/>
              <a:gd name="connsiteX1" fmla="*/ 9144000 w 9144000"/>
              <a:gd name="connsiteY1" fmla="*/ 0 h 756293"/>
              <a:gd name="connsiteX2" fmla="*/ 9144000 w 9144000"/>
              <a:gd name="connsiteY2" fmla="*/ 756293 h 756293"/>
              <a:gd name="connsiteX3" fmla="*/ 8108917 w 9144000"/>
              <a:gd name="connsiteY3" fmla="*/ 756293 h 756293"/>
              <a:gd name="connsiteX4" fmla="*/ 8108917 w 9144000"/>
              <a:gd name="connsiteY4" fmla="*/ 756292 h 756293"/>
              <a:gd name="connsiteX5" fmla="*/ 0 w 9144000"/>
              <a:gd name="connsiteY5" fmla="*/ 756292 h 756293"/>
              <a:gd name="connsiteX6" fmla="*/ 0 w 9144000"/>
              <a:gd name="connsiteY6" fmla="*/ 0 h 7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756293">
                <a:moveTo>
                  <a:pt x="0" y="0"/>
                </a:moveTo>
                <a:lnTo>
                  <a:pt x="9144000" y="0"/>
                </a:lnTo>
                <a:lnTo>
                  <a:pt x="9144000" y="756293"/>
                </a:lnTo>
                <a:lnTo>
                  <a:pt x="8108917" y="756293"/>
                </a:lnTo>
                <a:lnTo>
                  <a:pt x="8108917" y="756292"/>
                </a:lnTo>
                <a:lnTo>
                  <a:pt x="0" y="756292"/>
                </a:lnTo>
                <a:lnTo>
                  <a:pt x="0" y="0"/>
                </a:ln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7" name="平行四边形 13"/>
          <p:cNvSpPr/>
          <p:nvPr/>
        </p:nvSpPr>
        <p:spPr>
          <a:xfrm>
            <a:off x="5615947" y="6501341"/>
            <a:ext cx="1108327" cy="356659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8" name="平行四边形 12"/>
          <p:cNvSpPr/>
          <p:nvPr/>
        </p:nvSpPr>
        <p:spPr>
          <a:xfrm>
            <a:off x="10778395" y="384043"/>
            <a:ext cx="1108327" cy="164637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89" name="平行四边形 13"/>
          <p:cNvSpPr/>
          <p:nvPr/>
        </p:nvSpPr>
        <p:spPr>
          <a:xfrm>
            <a:off x="9648397" y="384043"/>
            <a:ext cx="1108327" cy="164637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文本框 28"/>
          <p:cNvSpPr txBox="1"/>
          <p:nvPr/>
        </p:nvSpPr>
        <p:spPr>
          <a:xfrm>
            <a:off x="1487488" y="358982"/>
            <a:ext cx="11700384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431372" y="0"/>
            <a:ext cx="864096" cy="1248139"/>
          </a:xfrm>
          <a:prstGeom prst="parallelogram">
            <a:avLst/>
          </a:pr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07437" y="1412778"/>
            <a:ext cx="10488084" cy="4195233"/>
            <a:chOff x="460" y="1187"/>
            <a:chExt cx="4955" cy="1982"/>
          </a:xfrm>
        </p:grpSpPr>
        <p:sp>
          <p:nvSpPr>
            <p:cNvPr id="37" name="Freeform 4"/>
            <p:cNvSpPr>
              <a:spLocks/>
            </p:cNvSpPr>
            <p:nvPr/>
          </p:nvSpPr>
          <p:spPr bwMode="ltGray">
            <a:xfrm>
              <a:off x="551" y="1275"/>
              <a:ext cx="1457" cy="1812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505" y="1448"/>
              <a:ext cx="39" cy="26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ltGray">
            <a:xfrm>
              <a:off x="858" y="1563"/>
              <a:ext cx="45" cy="30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ltGray">
            <a:xfrm>
              <a:off x="1757" y="1615"/>
              <a:ext cx="113" cy="69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ltGray">
            <a:xfrm>
              <a:off x="1212" y="1974"/>
              <a:ext cx="182" cy="79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1362" y="2034"/>
              <a:ext cx="114" cy="38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ltGray">
            <a:xfrm>
              <a:off x="1483" y="2058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ltGray">
            <a:xfrm>
              <a:off x="1547" y="2061"/>
              <a:ext cx="14" cy="24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ltGray">
            <a:xfrm>
              <a:off x="1336" y="1270"/>
              <a:ext cx="207" cy="82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1428" y="1232"/>
              <a:ext cx="168" cy="56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ltGray">
            <a:xfrm>
              <a:off x="1664" y="1297"/>
              <a:ext cx="268" cy="178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ltGray">
            <a:xfrm>
              <a:off x="1662" y="1221"/>
              <a:ext cx="51" cy="34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ltGray">
            <a:xfrm>
              <a:off x="1565" y="1286"/>
              <a:ext cx="75" cy="39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ltGray">
            <a:xfrm>
              <a:off x="1644" y="1294"/>
              <a:ext cx="62" cy="23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ltGray">
            <a:xfrm>
              <a:off x="1610" y="1260"/>
              <a:ext cx="74" cy="32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ltGray">
            <a:xfrm>
              <a:off x="1579" y="1230"/>
              <a:ext cx="51" cy="22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ltGray">
            <a:xfrm>
              <a:off x="1710" y="1233"/>
              <a:ext cx="131" cy="72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ltGray">
            <a:xfrm>
              <a:off x="460" y="1462"/>
              <a:ext cx="29" cy="14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lt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lt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ltGray">
            <a:xfrm>
              <a:off x="1569" y="2086"/>
              <a:ext cx="17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6666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ltGray">
            <a:xfrm>
              <a:off x="1711" y="1634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ltGray">
            <a:xfrm>
              <a:off x="1596" y="1442"/>
              <a:ext cx="44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ltGray">
            <a:xfrm>
              <a:off x="1671" y="1275"/>
              <a:ext cx="45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ltGray">
            <a:xfrm>
              <a:off x="1744" y="1376"/>
              <a:ext cx="43" cy="17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ltGray">
            <a:xfrm>
              <a:off x="1762" y="1187"/>
              <a:ext cx="801" cy="323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ltGray">
            <a:xfrm>
              <a:off x="2007" y="1359"/>
              <a:ext cx="45" cy="22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ltGray">
            <a:xfrm>
              <a:off x="2333" y="1421"/>
              <a:ext cx="147" cy="50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ltGray">
            <a:xfrm>
              <a:off x="2449" y="1268"/>
              <a:ext cx="45" cy="23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ltGray">
            <a:xfrm>
              <a:off x="2758" y="1238"/>
              <a:ext cx="178" cy="59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ltGray">
            <a:xfrm>
              <a:off x="2870" y="1269"/>
              <a:ext cx="55" cy="20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ltGray">
            <a:xfrm>
              <a:off x="2534" y="1524"/>
              <a:ext cx="125" cy="123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ltGray">
            <a:xfrm>
              <a:off x="2472" y="1568"/>
              <a:ext cx="79" cy="64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ltGray">
            <a:xfrm>
              <a:off x="4411" y="2637"/>
              <a:ext cx="545" cy="463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ltGray">
            <a:xfrm>
              <a:off x="4580" y="2393"/>
              <a:ext cx="367" cy="196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363046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ltGray">
            <a:xfrm>
              <a:off x="4855" y="3115"/>
              <a:ext cx="52" cy="54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ltGray">
            <a:xfrm>
              <a:off x="5011" y="3031"/>
              <a:ext cx="189" cy="79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ltGray">
            <a:xfrm>
              <a:off x="5207" y="2984"/>
              <a:ext cx="119" cy="86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ltGray">
            <a:xfrm>
              <a:off x="5270" y="2946"/>
              <a:ext cx="43" cy="24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ltGray">
            <a:xfrm>
              <a:off x="3288" y="2491"/>
              <a:ext cx="142" cy="188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ltGray">
            <a:xfrm>
              <a:off x="3900" y="2200"/>
              <a:ext cx="57" cy="57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ltGray">
            <a:xfrm>
              <a:off x="4283" y="2261"/>
              <a:ext cx="128" cy="171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ltGray">
            <a:xfrm>
              <a:off x="4175" y="2208"/>
              <a:ext cx="83" cy="128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ltGray">
            <a:xfrm>
              <a:off x="4231" y="2311"/>
              <a:ext cx="46" cy="122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lt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ltGray">
            <a:xfrm>
              <a:off x="4403" y="2350"/>
              <a:ext cx="95" cy="109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ltGray">
            <a:xfrm>
              <a:off x="4371" y="1959"/>
              <a:ext cx="25" cy="67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ltGray">
            <a:xfrm>
              <a:off x="4387" y="2070"/>
              <a:ext cx="70" cy="111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1" name="Freeform 52"/>
            <p:cNvSpPr>
              <a:spLocks/>
            </p:cNvSpPr>
            <p:nvPr/>
          </p:nvSpPr>
          <p:spPr bwMode="ltGray">
            <a:xfrm>
              <a:off x="4436" y="2216"/>
              <a:ext cx="74" cy="74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ltGray">
            <a:xfrm>
              <a:off x="4524" y="2348"/>
              <a:ext cx="33" cy="46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3" name="Freeform 54"/>
            <p:cNvSpPr>
              <a:spLocks/>
            </p:cNvSpPr>
            <p:nvPr/>
          </p:nvSpPr>
          <p:spPr bwMode="lt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4" name="Freeform 55"/>
            <p:cNvSpPr>
              <a:spLocks/>
            </p:cNvSpPr>
            <p:nvPr/>
          </p:nvSpPr>
          <p:spPr bwMode="ltGray">
            <a:xfrm>
              <a:off x="4536" y="2415"/>
              <a:ext cx="52" cy="35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5" name="Freeform 56"/>
            <p:cNvSpPr>
              <a:spLocks/>
            </p:cNvSpPr>
            <p:nvPr/>
          </p:nvSpPr>
          <p:spPr bwMode="ltGray">
            <a:xfrm>
              <a:off x="4616" y="2481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6" name="Freeform 57"/>
            <p:cNvSpPr>
              <a:spLocks/>
            </p:cNvSpPr>
            <p:nvPr/>
          </p:nvSpPr>
          <p:spPr bwMode="ltGray">
            <a:xfrm>
              <a:off x="4923" y="2442"/>
              <a:ext cx="53" cy="44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7" name="Freeform 58"/>
            <p:cNvSpPr>
              <a:spLocks/>
            </p:cNvSpPr>
            <p:nvPr/>
          </p:nvSpPr>
          <p:spPr bwMode="ltGray">
            <a:xfrm>
              <a:off x="4466" y="2497"/>
              <a:ext cx="53" cy="47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8" name="Freeform 59"/>
            <p:cNvSpPr>
              <a:spLocks/>
            </p:cNvSpPr>
            <p:nvPr/>
          </p:nvSpPr>
          <p:spPr bwMode="ltGray">
            <a:xfrm>
              <a:off x="4410" y="2515"/>
              <a:ext cx="37" cy="25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99" name="Freeform 60"/>
            <p:cNvSpPr>
              <a:spLocks/>
            </p:cNvSpPr>
            <p:nvPr/>
          </p:nvSpPr>
          <p:spPr bwMode="ltGray">
            <a:xfrm>
              <a:off x="4386" y="2487"/>
              <a:ext cx="27" cy="29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0" name="Freeform 61"/>
            <p:cNvSpPr>
              <a:spLocks/>
            </p:cNvSpPr>
            <p:nvPr/>
          </p:nvSpPr>
          <p:spPr bwMode="ltGray">
            <a:xfrm>
              <a:off x="4425" y="2498"/>
              <a:ext cx="39" cy="22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1" name="Freeform 62"/>
            <p:cNvSpPr>
              <a:spLocks/>
            </p:cNvSpPr>
            <p:nvPr/>
          </p:nvSpPr>
          <p:spPr bwMode="ltGray">
            <a:xfrm>
              <a:off x="4368" y="2187"/>
              <a:ext cx="31" cy="52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2" name="Freeform 63"/>
            <p:cNvSpPr>
              <a:spLocks/>
            </p:cNvSpPr>
            <p:nvPr/>
          </p:nvSpPr>
          <p:spPr bwMode="ltGray">
            <a:xfrm>
              <a:off x="4427" y="2179"/>
              <a:ext cx="22" cy="51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3" name="Freeform 64"/>
            <p:cNvSpPr>
              <a:spLocks/>
            </p:cNvSpPr>
            <p:nvPr/>
          </p:nvSpPr>
          <p:spPr bwMode="ltGray">
            <a:xfrm>
              <a:off x="4452" y="2163"/>
              <a:ext cx="12" cy="23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4" name="Freeform 65"/>
            <p:cNvSpPr>
              <a:spLocks/>
            </p:cNvSpPr>
            <p:nvPr/>
          </p:nvSpPr>
          <p:spPr bwMode="ltGray">
            <a:xfrm>
              <a:off x="4464" y="2174"/>
              <a:ext cx="24" cy="45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5" name="Freeform 66"/>
            <p:cNvSpPr>
              <a:spLocks/>
            </p:cNvSpPr>
            <p:nvPr/>
          </p:nvSpPr>
          <p:spPr bwMode="ltGray">
            <a:xfrm>
              <a:off x="4154" y="2239"/>
              <a:ext cx="14" cy="25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6" name="Freeform 67"/>
            <p:cNvSpPr>
              <a:spLocks/>
            </p:cNvSpPr>
            <p:nvPr/>
          </p:nvSpPr>
          <p:spPr bwMode="ltGray">
            <a:xfrm>
              <a:off x="4143" y="2217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7" name="Freeform 68"/>
            <p:cNvSpPr>
              <a:spLocks/>
            </p:cNvSpPr>
            <p:nvPr/>
          </p:nvSpPr>
          <p:spPr bwMode="ltGray">
            <a:xfrm>
              <a:off x="4138" y="2200"/>
              <a:ext cx="14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lt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09" name="Freeform 70"/>
            <p:cNvSpPr>
              <a:spLocks/>
            </p:cNvSpPr>
            <p:nvPr/>
          </p:nvSpPr>
          <p:spPr bwMode="ltGray">
            <a:xfrm>
              <a:off x="4127" y="2186"/>
              <a:ext cx="18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0" name="Freeform 71"/>
            <p:cNvSpPr>
              <a:spLocks/>
            </p:cNvSpPr>
            <p:nvPr/>
          </p:nvSpPr>
          <p:spPr bwMode="ltGray">
            <a:xfrm>
              <a:off x="5088" y="2769"/>
              <a:ext cx="52" cy="56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1" name="Freeform 72"/>
            <p:cNvSpPr>
              <a:spLocks/>
            </p:cNvSpPr>
            <p:nvPr/>
          </p:nvSpPr>
          <p:spPr bwMode="ltGray">
            <a:xfrm>
              <a:off x="5354" y="2723"/>
              <a:ext cx="61" cy="43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2" name="Freeform 73"/>
            <p:cNvSpPr>
              <a:spLocks/>
            </p:cNvSpPr>
            <p:nvPr/>
          </p:nvSpPr>
          <p:spPr bwMode="ltGray">
            <a:xfrm>
              <a:off x="5170" y="2700"/>
              <a:ext cx="20" cy="21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3" name="Freeform 74"/>
            <p:cNvSpPr>
              <a:spLocks/>
            </p:cNvSpPr>
            <p:nvPr/>
          </p:nvSpPr>
          <p:spPr bwMode="ltGray">
            <a:xfrm>
              <a:off x="5161" y="2679"/>
              <a:ext cx="23" cy="16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4" name="Freeform 75"/>
            <p:cNvSpPr>
              <a:spLocks/>
            </p:cNvSpPr>
            <p:nvPr/>
          </p:nvSpPr>
          <p:spPr bwMode="ltGray">
            <a:xfrm>
              <a:off x="4985" y="2498"/>
              <a:ext cx="27" cy="31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ltGray">
            <a:xfrm>
              <a:off x="5024" y="2538"/>
              <a:ext cx="30" cy="31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6" name="Freeform 77"/>
            <p:cNvSpPr>
              <a:spLocks/>
            </p:cNvSpPr>
            <p:nvPr/>
          </p:nvSpPr>
          <p:spPr bwMode="ltGray">
            <a:xfrm>
              <a:off x="5055" y="2597"/>
              <a:ext cx="32" cy="26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7" name="Freeform 78"/>
            <p:cNvSpPr>
              <a:spLocks/>
            </p:cNvSpPr>
            <p:nvPr/>
          </p:nvSpPr>
          <p:spPr bwMode="ltGray">
            <a:xfrm>
              <a:off x="5094" y="2587"/>
              <a:ext cx="32" cy="25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8" name="Freeform 79"/>
            <p:cNvSpPr>
              <a:spLocks/>
            </p:cNvSpPr>
            <p:nvPr/>
          </p:nvSpPr>
          <p:spPr bwMode="ltGray">
            <a:xfrm>
              <a:off x="5083" y="2554"/>
              <a:ext cx="30" cy="19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19" name="Freeform 80"/>
            <p:cNvSpPr>
              <a:spLocks/>
            </p:cNvSpPr>
            <p:nvPr/>
          </p:nvSpPr>
          <p:spPr bwMode="ltGray">
            <a:xfrm>
              <a:off x="5053" y="2530"/>
              <a:ext cx="30" cy="33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0" name="Freeform 81"/>
            <p:cNvSpPr>
              <a:spLocks/>
            </p:cNvSpPr>
            <p:nvPr/>
          </p:nvSpPr>
          <p:spPr bwMode="ltGray">
            <a:xfrm>
              <a:off x="5016" y="2516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1" name="Freeform 82"/>
            <p:cNvSpPr>
              <a:spLocks/>
            </p:cNvSpPr>
            <p:nvPr/>
          </p:nvSpPr>
          <p:spPr bwMode="ltGray">
            <a:xfrm>
              <a:off x="5062" y="2565"/>
              <a:ext cx="27" cy="24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2" name="Freeform 83"/>
            <p:cNvSpPr>
              <a:spLocks/>
            </p:cNvSpPr>
            <p:nvPr/>
          </p:nvSpPr>
          <p:spPr bwMode="ltGray">
            <a:xfrm>
              <a:off x="3210" y="1280"/>
              <a:ext cx="162" cy="101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3" name="Freeform 84"/>
            <p:cNvSpPr>
              <a:spLocks/>
            </p:cNvSpPr>
            <p:nvPr/>
          </p:nvSpPr>
          <p:spPr bwMode="ltGray">
            <a:xfrm>
              <a:off x="3307" y="1378"/>
              <a:ext cx="46" cy="11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4" name="Freeform 85"/>
            <p:cNvSpPr>
              <a:spLocks/>
            </p:cNvSpPr>
            <p:nvPr/>
          </p:nvSpPr>
          <p:spPr bwMode="ltGray">
            <a:xfrm>
              <a:off x="3542" y="1232"/>
              <a:ext cx="49" cy="26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5" name="Freeform 86"/>
            <p:cNvSpPr>
              <a:spLocks/>
            </p:cNvSpPr>
            <p:nvPr/>
          </p:nvSpPr>
          <p:spPr bwMode="ltGray">
            <a:xfrm>
              <a:off x="3577" y="1244"/>
              <a:ext cx="58" cy="19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6" name="Freeform 87"/>
            <p:cNvSpPr>
              <a:spLocks/>
            </p:cNvSpPr>
            <p:nvPr/>
          </p:nvSpPr>
          <p:spPr bwMode="ltGray">
            <a:xfrm>
              <a:off x="3639" y="1247"/>
              <a:ext cx="58" cy="30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7" name="Freeform 88"/>
            <p:cNvSpPr>
              <a:spLocks/>
            </p:cNvSpPr>
            <p:nvPr/>
          </p:nvSpPr>
          <p:spPr bwMode="ltGray">
            <a:xfrm>
              <a:off x="4041" y="1272"/>
              <a:ext cx="101" cy="29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8" name="Freeform 89"/>
            <p:cNvSpPr>
              <a:spLocks/>
            </p:cNvSpPr>
            <p:nvPr/>
          </p:nvSpPr>
          <p:spPr bwMode="ltGray">
            <a:xfrm>
              <a:off x="4144" y="1271"/>
              <a:ext cx="53" cy="23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29" name="Freeform 90"/>
            <p:cNvSpPr>
              <a:spLocks/>
            </p:cNvSpPr>
            <p:nvPr/>
          </p:nvSpPr>
          <p:spPr bwMode="ltGray">
            <a:xfrm>
              <a:off x="4120" y="1298"/>
              <a:ext cx="42" cy="16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0" name="Freeform 91"/>
            <p:cNvSpPr>
              <a:spLocks/>
            </p:cNvSpPr>
            <p:nvPr/>
          </p:nvSpPr>
          <p:spPr bwMode="ltGray">
            <a:xfrm>
              <a:off x="4410" y="1508"/>
              <a:ext cx="87" cy="106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1" name="Freeform 92"/>
            <p:cNvSpPr>
              <a:spLocks/>
            </p:cNvSpPr>
            <p:nvPr/>
          </p:nvSpPr>
          <p:spPr bwMode="ltGray">
            <a:xfrm>
              <a:off x="4480" y="1618"/>
              <a:ext cx="63" cy="73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2" name="Freeform 93"/>
            <p:cNvSpPr>
              <a:spLocks/>
            </p:cNvSpPr>
            <p:nvPr/>
          </p:nvSpPr>
          <p:spPr bwMode="ltGray">
            <a:xfrm>
              <a:off x="4438" y="1693"/>
              <a:ext cx="126" cy="176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3" name="Freeform 94"/>
            <p:cNvSpPr>
              <a:spLocks/>
            </p:cNvSpPr>
            <p:nvPr/>
          </p:nvSpPr>
          <p:spPr bwMode="ltGray">
            <a:xfrm>
              <a:off x="3218" y="1222"/>
              <a:ext cx="60" cy="28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4" name="Freeform 95"/>
            <p:cNvSpPr>
              <a:spLocks/>
            </p:cNvSpPr>
            <p:nvPr/>
          </p:nvSpPr>
          <p:spPr bwMode="ltGray">
            <a:xfrm>
              <a:off x="3095" y="1230"/>
              <a:ext cx="22" cy="21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5" name="Freeform 96"/>
            <p:cNvSpPr>
              <a:spLocks/>
            </p:cNvSpPr>
            <p:nvPr/>
          </p:nvSpPr>
          <p:spPr bwMode="ltGray">
            <a:xfrm>
              <a:off x="3123" y="1229"/>
              <a:ext cx="42" cy="25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6" name="Freeform 97"/>
            <p:cNvSpPr>
              <a:spLocks/>
            </p:cNvSpPr>
            <p:nvPr/>
          </p:nvSpPr>
          <p:spPr bwMode="ltGray">
            <a:xfrm>
              <a:off x="3193" y="1221"/>
              <a:ext cx="23" cy="15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7" name="Freeform 98"/>
            <p:cNvSpPr>
              <a:spLocks/>
            </p:cNvSpPr>
            <p:nvPr/>
          </p:nvSpPr>
          <p:spPr bwMode="ltGray">
            <a:xfrm>
              <a:off x="3172" y="1237"/>
              <a:ext cx="17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8" name="Freeform 99"/>
            <p:cNvSpPr>
              <a:spLocks/>
            </p:cNvSpPr>
            <p:nvPr/>
          </p:nvSpPr>
          <p:spPr bwMode="ltGray">
            <a:xfrm>
              <a:off x="4483" y="1252"/>
              <a:ext cx="21" cy="31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39" name="Freeform 100"/>
            <p:cNvSpPr>
              <a:spLocks/>
            </p:cNvSpPr>
            <p:nvPr/>
          </p:nvSpPr>
          <p:spPr bwMode="ltGray">
            <a:xfrm>
              <a:off x="3467" y="2610"/>
              <a:ext cx="35" cy="17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0" name="Freeform 101"/>
            <p:cNvSpPr>
              <a:spLocks/>
            </p:cNvSpPr>
            <p:nvPr/>
          </p:nvSpPr>
          <p:spPr bwMode="ltGray">
            <a:xfrm>
              <a:off x="3513" y="2603"/>
              <a:ext cx="11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1" name="Freeform 102"/>
            <p:cNvSpPr>
              <a:spLocks/>
            </p:cNvSpPr>
            <p:nvPr/>
          </p:nvSpPr>
          <p:spPr bwMode="ltGray">
            <a:xfrm>
              <a:off x="3436" y="2459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2" name="Freeform 103"/>
            <p:cNvSpPr>
              <a:spLocks/>
            </p:cNvSpPr>
            <p:nvPr/>
          </p:nvSpPr>
          <p:spPr bwMode="ltGray">
            <a:xfrm>
              <a:off x="3505" y="2391"/>
              <a:ext cx="12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3" name="Freeform 104"/>
            <p:cNvSpPr>
              <a:spLocks/>
            </p:cNvSpPr>
            <p:nvPr/>
          </p:nvSpPr>
          <p:spPr bwMode="lt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4" name="Freeform 105"/>
            <p:cNvSpPr>
              <a:spLocks/>
            </p:cNvSpPr>
            <p:nvPr/>
          </p:nvSpPr>
          <p:spPr bwMode="ltGray">
            <a:xfrm>
              <a:off x="3464" y="2411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5" name="Freeform 106"/>
            <p:cNvSpPr>
              <a:spLocks/>
            </p:cNvSpPr>
            <p:nvPr/>
          </p:nvSpPr>
          <p:spPr bwMode="ltGray">
            <a:xfrm>
              <a:off x="3436" y="2443"/>
              <a:ext cx="10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6" name="Freeform 107"/>
            <p:cNvSpPr>
              <a:spLocks/>
            </p:cNvSpPr>
            <p:nvPr/>
          </p:nvSpPr>
          <p:spPr bwMode="ltGray">
            <a:xfrm>
              <a:off x="3457" y="2430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7" name="Freeform 108"/>
            <p:cNvSpPr>
              <a:spLocks/>
            </p:cNvSpPr>
            <p:nvPr/>
          </p:nvSpPr>
          <p:spPr bwMode="ltGray">
            <a:xfrm>
              <a:off x="2614" y="1507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8" name="Freeform 109"/>
            <p:cNvSpPr>
              <a:spLocks/>
            </p:cNvSpPr>
            <p:nvPr/>
          </p:nvSpPr>
          <p:spPr bwMode="ltGray">
            <a:xfrm>
              <a:off x="2544" y="1475"/>
              <a:ext cx="12" cy="14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231F2D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  <p:sp>
          <p:nvSpPr>
            <p:cNvPr id="149" name="Freeform 110"/>
            <p:cNvSpPr>
              <a:spLocks/>
            </p:cNvSpPr>
            <p:nvPr/>
          </p:nvSpPr>
          <p:spPr bwMode="ltGray">
            <a:xfrm>
              <a:off x="2270" y="1272"/>
              <a:ext cx="2370" cy="1537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36304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BCB5AC"/>
                </a:solidFill>
              </a:endParaRPr>
            </a:p>
          </p:txBody>
        </p:sp>
      </p:grpSp>
      <p:grpSp>
        <p:nvGrpSpPr>
          <p:cNvPr id="191" name="组合 18"/>
          <p:cNvGrpSpPr/>
          <p:nvPr/>
        </p:nvGrpSpPr>
        <p:grpSpPr>
          <a:xfrm>
            <a:off x="3831645" y="1772816"/>
            <a:ext cx="4608512" cy="3220833"/>
            <a:chOff x="3569375" y="1805650"/>
            <a:chExt cx="5343131" cy="3734250"/>
          </a:xfrm>
        </p:grpSpPr>
        <p:sp>
          <p:nvSpPr>
            <p:cNvPr id="192" name="椭圆 19"/>
            <p:cNvSpPr/>
            <p:nvPr/>
          </p:nvSpPr>
          <p:spPr>
            <a:xfrm>
              <a:off x="5178256" y="1805650"/>
              <a:ext cx="3734250" cy="373425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93" name="椭圆 20"/>
            <p:cNvSpPr/>
            <p:nvPr/>
          </p:nvSpPr>
          <p:spPr>
            <a:xfrm>
              <a:off x="3569375" y="1805650"/>
              <a:ext cx="3734250" cy="3734250"/>
            </a:xfrm>
            <a:prstGeom prst="ellipse">
              <a:avLst/>
            </a:prstGeom>
            <a:solidFill>
              <a:srgbClr val="1B215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94" name="任意多边形 21"/>
          <p:cNvSpPr/>
          <p:nvPr/>
        </p:nvSpPr>
        <p:spPr>
          <a:xfrm rot="8017353">
            <a:off x="3462162" y="2763296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5" name="任意多边形 22"/>
          <p:cNvSpPr/>
          <p:nvPr/>
        </p:nvSpPr>
        <p:spPr>
          <a:xfrm rot="13330866">
            <a:off x="2699706" y="3521756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6" name="任意多边形 23"/>
          <p:cNvSpPr/>
          <p:nvPr/>
        </p:nvSpPr>
        <p:spPr>
          <a:xfrm rot="2853042">
            <a:off x="2794528" y="2005540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7" name="任意多边形 24"/>
          <p:cNvSpPr/>
          <p:nvPr/>
        </p:nvSpPr>
        <p:spPr>
          <a:xfrm rot="18918822">
            <a:off x="7692536" y="2652276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FBC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8" name="任意多边形 25"/>
          <p:cNvSpPr/>
          <p:nvPr/>
        </p:nvSpPr>
        <p:spPr>
          <a:xfrm rot="13330866">
            <a:off x="8398196" y="3430766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99" name="任意多边形 26"/>
          <p:cNvSpPr/>
          <p:nvPr/>
        </p:nvSpPr>
        <p:spPr>
          <a:xfrm rot="2853042">
            <a:off x="8429066" y="2005543"/>
            <a:ext cx="1095349" cy="1054513"/>
          </a:xfrm>
          <a:custGeom>
            <a:avLst/>
            <a:gdLst>
              <a:gd name="connsiteX0" fmla="*/ 821512 w 821512"/>
              <a:gd name="connsiteY0" fmla="*/ 0 h 790885"/>
              <a:gd name="connsiteX1" fmla="*/ 821512 w 821512"/>
              <a:gd name="connsiteY1" fmla="*/ 309693 h 790885"/>
              <a:gd name="connsiteX2" fmla="*/ 750180 w 821512"/>
              <a:gd name="connsiteY2" fmla="*/ 316884 h 790885"/>
              <a:gd name="connsiteX3" fmla="*/ 282186 w 821512"/>
              <a:gd name="connsiteY3" fmla="*/ 784878 h 790885"/>
              <a:gd name="connsiteX4" fmla="*/ 281580 w 821512"/>
              <a:gd name="connsiteY4" fmla="*/ 790885 h 790885"/>
              <a:gd name="connsiteX5" fmla="*/ 0 w 821512"/>
              <a:gd name="connsiteY5" fmla="*/ 774158 h 790885"/>
              <a:gd name="connsiteX6" fmla="*/ 821512 w 821512"/>
              <a:gd name="connsiteY6" fmla="*/ 0 h 79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512" h="790885">
                <a:moveTo>
                  <a:pt x="821512" y="0"/>
                </a:moveTo>
                <a:lnTo>
                  <a:pt x="821512" y="309693"/>
                </a:lnTo>
                <a:lnTo>
                  <a:pt x="750180" y="316884"/>
                </a:lnTo>
                <a:cubicBezTo>
                  <a:pt x="515274" y="364953"/>
                  <a:pt x="330254" y="549972"/>
                  <a:pt x="282186" y="784878"/>
                </a:cubicBezTo>
                <a:lnTo>
                  <a:pt x="281580" y="790885"/>
                </a:lnTo>
                <a:lnTo>
                  <a:pt x="0" y="774158"/>
                </a:lnTo>
                <a:cubicBezTo>
                  <a:pt x="25829" y="339371"/>
                  <a:pt x="385958" y="0"/>
                  <a:pt x="821512" y="0"/>
                </a:cubicBezTo>
                <a:close/>
              </a:path>
            </a:pathLst>
          </a:custGeom>
          <a:solidFill>
            <a:srgbClr val="1B2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grpSp>
        <p:nvGrpSpPr>
          <p:cNvPr id="150" name="组合 354"/>
          <p:cNvGrpSpPr/>
          <p:nvPr/>
        </p:nvGrpSpPr>
        <p:grpSpPr>
          <a:xfrm>
            <a:off x="1003462" y="3958022"/>
            <a:ext cx="2348825" cy="1041894"/>
            <a:chOff x="1343472" y="4037003"/>
            <a:chExt cx="1761619" cy="700382"/>
          </a:xfrm>
        </p:grpSpPr>
        <p:sp>
          <p:nvSpPr>
            <p:cNvPr id="151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" name="组合 354"/>
          <p:cNvGrpSpPr/>
          <p:nvPr/>
        </p:nvGrpSpPr>
        <p:grpSpPr>
          <a:xfrm>
            <a:off x="9705752" y="3958022"/>
            <a:ext cx="2348825" cy="1041894"/>
            <a:chOff x="1343472" y="4037003"/>
            <a:chExt cx="1761619" cy="700382"/>
          </a:xfrm>
        </p:grpSpPr>
        <p:sp>
          <p:nvSpPr>
            <p:cNvPr id="154" name="文本框 355"/>
            <p:cNvSpPr txBox="1"/>
            <p:nvPr/>
          </p:nvSpPr>
          <p:spPr>
            <a:xfrm>
              <a:off x="1454173" y="4360455"/>
              <a:ext cx="1650918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 </a:t>
              </a:r>
            </a:p>
            <a:p>
              <a:r>
                <a:rPr lang="en-US" altLang="zh-CN" sz="1333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here.</a:t>
              </a:r>
              <a:endParaRPr lang="zh-CN" altLang="en-US" sz="1333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文本框 356"/>
            <p:cNvSpPr txBox="1"/>
            <p:nvPr/>
          </p:nvSpPr>
          <p:spPr>
            <a:xfrm>
              <a:off x="1343472" y="4037003"/>
              <a:ext cx="165091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b="1" dirty="0">
                  <a:solidFill>
                    <a:srgbClr val="4D4D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867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8" name="Rectangle 42"/>
          <p:cNvSpPr/>
          <p:nvPr/>
        </p:nvSpPr>
        <p:spPr>
          <a:xfrm>
            <a:off x="1038128" y="5487344"/>
            <a:ext cx="10261991" cy="97416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just">
              <a:defRPr/>
            </a:pP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here. </a:t>
            </a:r>
            <a:r>
              <a:rPr lang="en-US" sz="14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5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162954" y="6498037"/>
            <a:ext cx="28448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15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1031</Words>
  <Application>Microsoft Office PowerPoint</Application>
  <PresentationFormat>宽屏</PresentationFormat>
  <Paragraphs>190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Unicode MS</vt:lpstr>
      <vt:lpstr>굴림</vt:lpstr>
      <vt:lpstr>宋体</vt:lpstr>
      <vt:lpstr>微软雅黑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Jabil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lil326</dc:creator>
  <cp:lastModifiedBy>Sky123.Org</cp:lastModifiedBy>
  <cp:revision>56</cp:revision>
  <dcterms:created xsi:type="dcterms:W3CDTF">2014-03-20T05:05:50Z</dcterms:created>
  <dcterms:modified xsi:type="dcterms:W3CDTF">2014-03-24T14:49:39Z</dcterms:modified>
</cp:coreProperties>
</file>