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3"/>
  </p:notesMasterIdLst>
  <p:sldIdLst>
    <p:sldId id="342" r:id="rId2"/>
    <p:sldId id="325" r:id="rId3"/>
    <p:sldId id="326" r:id="rId4"/>
    <p:sldId id="321" r:id="rId5"/>
    <p:sldId id="292" r:id="rId6"/>
    <p:sldId id="322" r:id="rId7"/>
    <p:sldId id="341" r:id="rId8"/>
    <p:sldId id="309" r:id="rId9"/>
    <p:sldId id="327" r:id="rId10"/>
    <p:sldId id="308" r:id="rId11"/>
    <p:sldId id="310" r:id="rId12"/>
    <p:sldId id="304" r:id="rId13"/>
    <p:sldId id="328" r:id="rId14"/>
    <p:sldId id="323" r:id="rId15"/>
    <p:sldId id="324" r:id="rId16"/>
    <p:sldId id="306" r:id="rId17"/>
    <p:sldId id="332" r:id="rId18"/>
    <p:sldId id="333" r:id="rId19"/>
    <p:sldId id="334" r:id="rId20"/>
    <p:sldId id="329" r:id="rId21"/>
    <p:sldId id="335" r:id="rId22"/>
    <p:sldId id="330" r:id="rId23"/>
    <p:sldId id="336" r:id="rId24"/>
    <p:sldId id="345" r:id="rId25"/>
    <p:sldId id="340" r:id="rId26"/>
    <p:sldId id="337" r:id="rId27"/>
    <p:sldId id="338" r:id="rId28"/>
    <p:sldId id="303" r:id="rId29"/>
    <p:sldId id="346" r:id="rId30"/>
    <p:sldId id="347" r:id="rId31"/>
    <p:sldId id="348" r:id="rId32"/>
  </p:sldIdLst>
  <p:sldSz cx="9144000" cy="5143500" type="screen16x9"/>
  <p:notesSz cx="6858000" cy="9144000"/>
  <p:embeddedFontLst>
    <p:embeddedFont>
      <p:font typeface="方正正纤黑简体" panose="02010600030101010101" charset="-122"/>
      <p:regular r:id="rId34"/>
    </p:embeddedFont>
    <p:embeddedFont>
      <p:font typeface="微软雅黑" panose="020B0503020204020204" pitchFamily="34" charset="-122"/>
      <p:regular r:id="rId35"/>
      <p:bold r:id="rId36"/>
    </p:embeddedFont>
    <p:embeddedFont>
      <p:font typeface="Segoe UI Semilight" panose="020B0402040204020203" pitchFamily="34" charset="0"/>
      <p:regular r:id="rId37"/>
      <p:italic r:id="rId38"/>
    </p:embeddedFont>
    <p:embeddedFont>
      <p:font typeface="方正正黑简体" panose="02010600030101010101" charset="-122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</p:embeddedFontLst>
  <p:custDataLst>
    <p:tags r:id="rId44"/>
  </p:custDataLst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9" d="100"/>
          <a:sy n="139" d="100"/>
        </p:scale>
        <p:origin x="-83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BACBBE1-448E-4A42-ACB7-2336643A89A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9690663-29CD-477B-9937-4E90E16A65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6521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153364F0-6166-44A7-8F61-06E9A40AB068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1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602131E3-35B7-43D7-AB78-5A8157FF1596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10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8EEF95CD-3630-44D9-A138-9C35A0E25D48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11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C28B2DA0-7F56-4A57-A0E9-A1F52FB3FE0F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12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54AD38C1-B447-40FE-972B-BD27D47C25DD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13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11B481E7-520A-4373-B04C-F832B07E9635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14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7A720675-957E-45C8-947C-4B18E3BEDD1D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15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F228D7AE-AF27-4D56-9F81-91E6DAE6D835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16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CFF50DAD-29C3-4F69-88B2-D1BC68842362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17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CCCEA7CB-3489-40B8-A80D-DB0BA2CC28B2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18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3DE0E794-CADA-4E05-B60E-AE2EF04D1D3A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19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E2FD26DE-EFFB-4C39-9CAE-C8D4624A7C71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2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97B81E32-1EB7-4AA1-B571-27A87E56316D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20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D8E72D24-5B80-48B8-A598-1F54B02B2727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21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EBA873AB-6A48-43B5-8B7A-BC5794897D6D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22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8D4204A1-3BF9-4420-B9B0-D546BDFDC885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23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094C1183-DEFD-4ED6-93FE-D408266C33C2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24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FF5052EC-06EE-46AE-9CC0-70A7C500DB78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25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55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CCB1A96D-1A50-4AB5-9BD6-5A338138E16F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26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65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973BCB1D-0EB1-4D94-9B2C-11A6BD848162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27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79A0BC3F-AE3C-4B80-A87D-402FF730EA45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28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E03EF29A-9DA1-4F6A-A61B-6D96C4071E08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3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853C7E38-175E-4395-A74F-350C3F19C2BE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4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altLang="zh-CN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3CA6D417-2B42-4A00-BF98-0E50AA93510B}" type="slidenum">
              <a:rPr lang="en-US" altLang="zh-CN" sz="1200" smtClean="0">
                <a:latin typeface="Calibri" pitchFamily="34" charset="0"/>
              </a:rPr>
              <a:pPr/>
              <a:t>5</a:t>
            </a:fld>
            <a:endParaRPr lang="en-US" altLang="zh-CN" sz="1200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7E14A267-DDD3-4A42-942C-8387D0C682AF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6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573E67DD-F831-4B7E-91A6-F646E6EFB33F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7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55A2873B-8629-4938-A436-0D34AEBFA8D7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8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76502955-E594-4050-9385-BE45141FB5F5}" type="slidenum">
              <a:rPr lang="zh-CN" altLang="en-US" sz="1200" smtClean="0">
                <a:latin typeface="Calibri" pitchFamily="34" charset="0"/>
                <a:ea typeface="宋体" pitchFamily="2" charset="-122"/>
              </a:rPr>
              <a:pPr/>
              <a:t>9</a:t>
            </a:fld>
            <a:endParaRPr lang="zh-CN" altLang="en-US" sz="1200" smtClean="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4097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E01B4683-A55C-4573-BD7D-C58B80824269}" type="datetimeFigureOut">
              <a:rPr lang="zh-CN" altLang="en-US"/>
              <a:pPr>
                <a:defRPr/>
              </a:pPr>
              <a:t>2016/9/26 Monday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1DA33EE5-1014-4C11-A653-B25F8A01A4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577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D8F10A0-A77B-412A-B9FB-46DEEC534E20}" type="datetimeFigureOut">
              <a:rPr lang="zh-CN" altLang="en-US"/>
              <a:pPr>
                <a:defRPr/>
              </a:pPr>
              <a:t>2016/9/26 Monday</a:t>
            </a:fld>
            <a:endParaRPr lang="zh-CN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3B1D2B68-55ED-4144-8F8C-A5F8736326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36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A27C34D-8EC3-4DB0-8A11-C5BB86008E4E}" type="datetimeFigureOut">
              <a:rPr lang="zh-CN" altLang="en-US"/>
              <a:pPr>
                <a:defRPr/>
              </a:pPr>
              <a:t>2016/9/26 Monday</a:t>
            </a:fld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55170D0F-CAE9-4A63-802A-36C73C8939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904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E787000D-A958-458A-9833-1A362ACBEF30}" type="datetimeFigureOut">
              <a:rPr lang="zh-CN" altLang="en-US"/>
              <a:pPr>
                <a:defRPr/>
              </a:pPr>
              <a:t>2016/9/26 Monday</a:t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F2A37848-7ED6-4E4B-A875-55B4369E82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40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anose="020B0503020204020204" pitchFamily="34" charset="-122"/>
              </a:defRPr>
            </a:lvl1pPr>
            <a:lvl2pPr>
              <a:defRPr sz="2100">
                <a:ea typeface="微软雅黑" panose="020B0503020204020204" pitchFamily="34" charset="-122"/>
              </a:defRPr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500">
                <a:ea typeface="微软雅黑" panose="020B0503020204020204" pitchFamily="34" charset="-122"/>
              </a:defRPr>
            </a:lvl4pPr>
            <a:lvl5pPr>
              <a:defRPr sz="1500">
                <a:ea typeface="微软雅黑" panose="020B0503020204020204" pitchFamily="34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ea typeface="微软雅黑" panose="020B0503020204020204" pitchFamily="3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E68DD3EE-4FEB-4B8F-A360-0C5879D7F651}" type="datetimeFigureOut">
              <a:rPr lang="zh-CN" altLang="en-US"/>
              <a:pPr>
                <a:defRPr/>
              </a:pPr>
              <a:t>2016/9/26 Monday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35E280AF-1E6C-492B-B680-65E91B2164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29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>
                <a:ea typeface="微软雅黑" panose="020B0503020204020204" pitchFamily="34" charset="-122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ea typeface="微软雅黑" panose="020B0503020204020204" pitchFamily="3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A7926081-FF92-482B-BB01-FD504D13F5BF}" type="datetimeFigureOut">
              <a:rPr lang="zh-CN" altLang="en-US"/>
              <a:pPr>
                <a:defRPr/>
              </a:pPr>
              <a:t>2016/9/26 Monday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368CEDDF-0BF1-447F-95AE-E3AEBDFE6B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873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A4AFCFBF-C92D-4DF3-B206-E56A856138F6}" type="datetimeFigureOut">
              <a:rPr lang="zh-CN" altLang="en-US"/>
              <a:pPr>
                <a:defRPr/>
              </a:pPr>
              <a:t>2016/9/26 Monday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574C8EC5-5E1B-4E04-B1AA-B47B4B8A35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612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FFD6A3E-E6AA-4C7D-846C-ABF8C487EFE8}" type="datetimeFigureOut">
              <a:rPr lang="zh-CN" altLang="en-US"/>
              <a:pPr>
                <a:defRPr/>
              </a:pPr>
              <a:t>2016/9/26 Monday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pPr>
              <a:defRPr/>
            </a:pPr>
            <a:fld id="{5F56B415-9574-4D0D-9B05-0C2637262B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21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J-Hype-Meant To Be">
            <a:hlinkClick r:id="" action="ppaction://media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00" y="-9271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" name="文本框 213"/>
          <p:cNvSpPr txBox="1">
            <a:spLocks noChangeArrowheads="1"/>
          </p:cNvSpPr>
          <p:nvPr/>
        </p:nvSpPr>
        <p:spPr bwMode="auto">
          <a:xfrm>
            <a:off x="1757363" y="1968500"/>
            <a:ext cx="55292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极致清新</a:t>
            </a:r>
            <a:r>
              <a:rPr lang="en-US" altLang="zh-CN" sz="4400" b="1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·</a:t>
            </a:r>
            <a:r>
              <a:rPr lang="zh-CN" altLang="en-US" sz="4400" b="1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论文答辩</a:t>
            </a:r>
          </a:p>
        </p:txBody>
      </p:sp>
      <p:sp>
        <p:nvSpPr>
          <p:cNvPr id="215" name="文本框 214"/>
          <p:cNvSpPr txBox="1"/>
          <p:nvPr/>
        </p:nvSpPr>
        <p:spPr>
          <a:xfrm>
            <a:off x="2873375" y="2944813"/>
            <a:ext cx="34131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请填写论文副标题或补充内容</a:t>
            </a:r>
          </a:p>
        </p:txBody>
      </p:sp>
      <p:sp>
        <p:nvSpPr>
          <p:cNvPr id="216" name="文本框 215"/>
          <p:cNvSpPr txBox="1"/>
          <p:nvPr/>
        </p:nvSpPr>
        <p:spPr>
          <a:xfrm>
            <a:off x="2147888" y="3765550"/>
            <a:ext cx="2370137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>
                <a:solidFill>
                  <a:schemeClr val="bg1"/>
                </a:solidFill>
                <a:latin typeface="+mn-lt"/>
                <a:ea typeface="+mn-ea"/>
              </a:rPr>
              <a:t>答辩学生：代用名</a:t>
            </a:r>
          </a:p>
        </p:txBody>
      </p:sp>
      <p:sp>
        <p:nvSpPr>
          <p:cNvPr id="217" name="文本框 216"/>
          <p:cNvSpPr txBox="1"/>
          <p:nvPr/>
        </p:nvSpPr>
        <p:spPr>
          <a:xfrm>
            <a:off x="4656138" y="3765550"/>
            <a:ext cx="2371725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>
                <a:solidFill>
                  <a:schemeClr val="bg1"/>
                </a:solidFill>
                <a:latin typeface="+mn-lt"/>
                <a:ea typeface="+mn-ea"/>
              </a:rPr>
              <a:t>指导老师：代用名</a:t>
            </a:r>
          </a:p>
        </p:txBody>
      </p:sp>
      <p:sp>
        <p:nvSpPr>
          <p:cNvPr id="218" name="矩形 217"/>
          <p:cNvSpPr/>
          <p:nvPr/>
        </p:nvSpPr>
        <p:spPr>
          <a:xfrm>
            <a:off x="2727325" y="2787650"/>
            <a:ext cx="896938" cy="825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3624263" y="2787650"/>
            <a:ext cx="896937" cy="8255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4521200" y="2792413"/>
            <a:ext cx="896938" cy="825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21" name="矩形 220"/>
          <p:cNvSpPr/>
          <p:nvPr/>
        </p:nvSpPr>
        <p:spPr>
          <a:xfrm>
            <a:off x="5418138" y="2794000"/>
            <a:ext cx="896937" cy="84138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grpSp>
        <p:nvGrpSpPr>
          <p:cNvPr id="222" name="组合 221"/>
          <p:cNvGrpSpPr>
            <a:grpSpLocks/>
          </p:cNvGrpSpPr>
          <p:nvPr/>
        </p:nvGrpSpPr>
        <p:grpSpPr bwMode="auto">
          <a:xfrm>
            <a:off x="3954463" y="708025"/>
            <a:ext cx="1128712" cy="1130300"/>
            <a:chOff x="1928879" y="1944350"/>
            <a:chExt cx="1129689" cy="1129689"/>
          </a:xfrm>
        </p:grpSpPr>
        <p:sp>
          <p:nvSpPr>
            <p:cNvPr id="223" name="椭圆 222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24" name="Freeform 7"/>
            <p:cNvSpPr>
              <a:spLocks noEditPoints="1"/>
            </p:cNvSpPr>
            <p:nvPr/>
          </p:nvSpPr>
          <p:spPr bwMode="auto">
            <a:xfrm>
              <a:off x="2108421" y="2226772"/>
              <a:ext cx="751538" cy="61561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6666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6666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66667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66667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4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4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/>
      <p:bldP spid="215" grpId="0"/>
      <p:bldP spid="216" grpId="0"/>
      <p:bldP spid="217" grpId="0"/>
      <p:bldP spid="218" grpId="0" animBg="1"/>
      <p:bldP spid="219" grpId="0" animBg="1"/>
      <p:bldP spid="220" grpId="0" animBg="1"/>
      <p:bldP spid="2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722313" y="1693863"/>
            <a:ext cx="1603375" cy="1219200"/>
            <a:chOff x="910361" y="1498145"/>
            <a:chExt cx="1604239" cy="1219655"/>
          </a:xfrm>
        </p:grpSpPr>
        <p:sp>
          <p:nvSpPr>
            <p:cNvPr id="21" name="任意多边形 20"/>
            <p:cNvSpPr/>
            <p:nvPr/>
          </p:nvSpPr>
          <p:spPr>
            <a:xfrm>
              <a:off x="1587000" y="1853878"/>
              <a:ext cx="927600" cy="863922"/>
            </a:xfrm>
            <a:custGeom>
              <a:avLst/>
              <a:gdLst>
                <a:gd name="connsiteX0" fmla="*/ 0 w 927100"/>
                <a:gd name="connsiteY0" fmla="*/ 279400 h 863600"/>
                <a:gd name="connsiteX1" fmla="*/ 215900 w 927100"/>
                <a:gd name="connsiteY1" fmla="*/ 0 h 863600"/>
                <a:gd name="connsiteX2" fmla="*/ 927100 w 927100"/>
                <a:gd name="connsiteY2" fmla="*/ 86360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100" h="863600">
                  <a:moveTo>
                    <a:pt x="0" y="279400"/>
                  </a:moveTo>
                  <a:lnTo>
                    <a:pt x="215900" y="0"/>
                  </a:lnTo>
                  <a:lnTo>
                    <a:pt x="927100" y="8636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99" name="矩形 21"/>
            <p:cNvSpPr>
              <a:spLocks noChangeArrowheads="1"/>
            </p:cNvSpPr>
            <p:nvPr/>
          </p:nvSpPr>
          <p:spPr bwMode="auto">
            <a:xfrm>
              <a:off x="910361" y="1498145"/>
              <a:ext cx="1213794" cy="297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000" baseline="-3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208463" y="1481138"/>
            <a:ext cx="1711325" cy="1749425"/>
            <a:chOff x="4396710" y="1284513"/>
            <a:chExt cx="1711990" cy="1750787"/>
          </a:xfrm>
        </p:grpSpPr>
        <p:sp>
          <p:nvSpPr>
            <p:cNvPr id="24" name="任意多边形 23"/>
            <p:cNvSpPr/>
            <p:nvPr/>
          </p:nvSpPr>
          <p:spPr>
            <a:xfrm>
              <a:off x="5054190" y="1613381"/>
              <a:ext cx="1054510" cy="1421919"/>
            </a:xfrm>
            <a:custGeom>
              <a:avLst/>
              <a:gdLst>
                <a:gd name="connsiteX0" fmla="*/ 152400 w 889000"/>
                <a:gd name="connsiteY0" fmla="*/ 1016000 h 1016000"/>
                <a:gd name="connsiteX1" fmla="*/ 0 w 889000"/>
                <a:gd name="connsiteY1" fmla="*/ 0 h 1016000"/>
                <a:gd name="connsiteX2" fmla="*/ 889000 w 889000"/>
                <a:gd name="connsiteY2" fmla="*/ 292100 h 1016000"/>
                <a:gd name="connsiteX0" fmla="*/ 317500 w 1054100"/>
                <a:gd name="connsiteY0" fmla="*/ 1422400 h 1422400"/>
                <a:gd name="connsiteX1" fmla="*/ 0 w 1054100"/>
                <a:gd name="connsiteY1" fmla="*/ 0 h 1422400"/>
                <a:gd name="connsiteX2" fmla="*/ 1054100 w 1054100"/>
                <a:gd name="connsiteY2" fmla="*/ 698500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1422400">
                  <a:moveTo>
                    <a:pt x="317500" y="1422400"/>
                  </a:moveTo>
                  <a:lnTo>
                    <a:pt x="0" y="0"/>
                  </a:lnTo>
                  <a:lnTo>
                    <a:pt x="1054100" y="6985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97" name="矩形 24"/>
            <p:cNvSpPr>
              <a:spLocks noChangeArrowheads="1"/>
            </p:cNvSpPr>
            <p:nvPr/>
          </p:nvSpPr>
          <p:spPr bwMode="auto">
            <a:xfrm>
              <a:off x="4396710" y="1284513"/>
              <a:ext cx="1261885" cy="307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325438" y="2000250"/>
            <a:ext cx="7940675" cy="1765300"/>
          </a:xfrm>
          <a:custGeom>
            <a:avLst/>
            <a:gdLst>
              <a:gd name="connsiteX0" fmla="*/ 0 w 7941502"/>
              <a:gd name="connsiteY0" fmla="*/ 1252603 h 1766170"/>
              <a:gd name="connsiteX1" fmla="*/ 0 w 7941502"/>
              <a:gd name="connsiteY1" fmla="*/ 1252603 h 1766170"/>
              <a:gd name="connsiteX2" fmla="*/ 1077239 w 7941502"/>
              <a:gd name="connsiteY2" fmla="*/ 313151 h 1766170"/>
              <a:gd name="connsiteX3" fmla="*/ 1979113 w 7941502"/>
              <a:gd name="connsiteY3" fmla="*/ 951978 h 1766170"/>
              <a:gd name="connsiteX4" fmla="*/ 2780779 w 7941502"/>
              <a:gd name="connsiteY4" fmla="*/ 162838 h 1766170"/>
              <a:gd name="connsiteX5" fmla="*/ 3306872 w 7941502"/>
              <a:gd name="connsiteY5" fmla="*/ 676405 h 1766170"/>
              <a:gd name="connsiteX6" fmla="*/ 4885151 w 7941502"/>
              <a:gd name="connsiteY6" fmla="*/ 1202498 h 1766170"/>
              <a:gd name="connsiteX7" fmla="*/ 5586609 w 7941502"/>
              <a:gd name="connsiteY7" fmla="*/ 488515 h 1766170"/>
              <a:gd name="connsiteX8" fmla="*/ 6263014 w 7941502"/>
              <a:gd name="connsiteY8" fmla="*/ 300624 h 1766170"/>
              <a:gd name="connsiteX9" fmla="*/ 6601217 w 7941502"/>
              <a:gd name="connsiteY9" fmla="*/ 1766170 h 1766170"/>
              <a:gd name="connsiteX10" fmla="*/ 7177414 w 7941502"/>
              <a:gd name="connsiteY10" fmla="*/ 0 h 1766170"/>
              <a:gd name="connsiteX11" fmla="*/ 7941502 w 7941502"/>
              <a:gd name="connsiteY11" fmla="*/ 701457 h 176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941502" h="1766170">
                <a:moveTo>
                  <a:pt x="0" y="1252603"/>
                </a:moveTo>
                <a:lnTo>
                  <a:pt x="0" y="1252603"/>
                </a:lnTo>
                <a:lnTo>
                  <a:pt x="1077239" y="313151"/>
                </a:lnTo>
                <a:lnTo>
                  <a:pt x="1979113" y="951978"/>
                </a:lnTo>
                <a:lnTo>
                  <a:pt x="2780779" y="162838"/>
                </a:lnTo>
                <a:lnTo>
                  <a:pt x="3306872" y="676405"/>
                </a:lnTo>
                <a:lnTo>
                  <a:pt x="4885151" y="1202498"/>
                </a:lnTo>
                <a:lnTo>
                  <a:pt x="5586609" y="488515"/>
                </a:lnTo>
                <a:lnTo>
                  <a:pt x="6263014" y="300624"/>
                </a:lnTo>
                <a:lnTo>
                  <a:pt x="6601217" y="1766170"/>
                </a:lnTo>
                <a:lnTo>
                  <a:pt x="7177414" y="0"/>
                </a:lnTo>
                <a:lnTo>
                  <a:pt x="7941502" y="70145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2286000" y="2216150"/>
            <a:ext cx="1222375" cy="1728788"/>
            <a:chOff x="2473526" y="2425699"/>
            <a:chExt cx="1223413" cy="1730280"/>
          </a:xfrm>
        </p:grpSpPr>
        <p:sp>
          <p:nvSpPr>
            <p:cNvPr id="28" name="任意多边形 27"/>
            <p:cNvSpPr/>
            <p:nvPr/>
          </p:nvSpPr>
          <p:spPr>
            <a:xfrm>
              <a:off x="3301316" y="2425699"/>
              <a:ext cx="46076" cy="1374373"/>
            </a:xfrm>
            <a:custGeom>
              <a:avLst/>
              <a:gdLst>
                <a:gd name="connsiteX0" fmla="*/ 0 w 0"/>
                <a:gd name="connsiteY0" fmla="*/ 0 h 1193800"/>
                <a:gd name="connsiteX1" fmla="*/ 0 w 0"/>
                <a:gd name="connsiteY1" fmla="*/ 1193800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93800">
                  <a:moveTo>
                    <a:pt x="0" y="0"/>
                  </a:moveTo>
                  <a:lnTo>
                    <a:pt x="0" y="11938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73526" y="3855682"/>
              <a:ext cx="1223413" cy="3002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1077913" y="2268538"/>
            <a:ext cx="688975" cy="514350"/>
            <a:chOff x="1266729" y="2071701"/>
            <a:chExt cx="688009" cy="515669"/>
          </a:xfrm>
        </p:grpSpPr>
        <p:sp>
          <p:nvSpPr>
            <p:cNvPr id="31" name="椭圆 30"/>
            <p:cNvSpPr/>
            <p:nvPr/>
          </p:nvSpPr>
          <p:spPr>
            <a:xfrm>
              <a:off x="1499764" y="2071701"/>
              <a:ext cx="163284" cy="16234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266729" y="2332719"/>
              <a:ext cx="688009" cy="2546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2013.06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925638" y="2854325"/>
            <a:ext cx="687387" cy="452438"/>
            <a:chOff x="2113346" y="3064841"/>
            <a:chExt cx="688009" cy="452968"/>
          </a:xfrm>
        </p:grpSpPr>
        <p:sp>
          <p:nvSpPr>
            <p:cNvPr id="34" name="椭圆 33"/>
            <p:cNvSpPr/>
            <p:nvPr/>
          </p:nvSpPr>
          <p:spPr>
            <a:xfrm>
              <a:off x="2407299" y="3064841"/>
              <a:ext cx="162072" cy="16211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13346" y="3263511"/>
              <a:ext cx="688009" cy="254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2013.09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2790825" y="1854200"/>
            <a:ext cx="687388" cy="415925"/>
            <a:chOff x="2979182" y="2064744"/>
            <a:chExt cx="688009" cy="416176"/>
          </a:xfrm>
        </p:grpSpPr>
        <p:sp>
          <p:nvSpPr>
            <p:cNvPr id="37" name="椭圆 36"/>
            <p:cNvSpPr/>
            <p:nvPr/>
          </p:nvSpPr>
          <p:spPr>
            <a:xfrm>
              <a:off x="3222289" y="2317309"/>
              <a:ext cx="163660" cy="163611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979182" y="2064744"/>
              <a:ext cx="688009" cy="2541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2014.01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3529013" y="2524125"/>
            <a:ext cx="900112" cy="254000"/>
            <a:chOff x="3717829" y="2733933"/>
            <a:chExt cx="898774" cy="254048"/>
          </a:xfrm>
        </p:grpSpPr>
        <p:sp>
          <p:nvSpPr>
            <p:cNvPr id="40" name="椭圆 39"/>
            <p:cNvSpPr/>
            <p:nvPr/>
          </p:nvSpPr>
          <p:spPr>
            <a:xfrm>
              <a:off x="3717829" y="2791094"/>
              <a:ext cx="163269" cy="161956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928652" y="2733933"/>
              <a:ext cx="687951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2014.06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4959350" y="3135313"/>
            <a:ext cx="727075" cy="431800"/>
            <a:chOff x="5133702" y="3346781"/>
            <a:chExt cx="728084" cy="431001"/>
          </a:xfrm>
        </p:grpSpPr>
        <p:sp>
          <p:nvSpPr>
            <p:cNvPr id="19484" name="椭圆 42"/>
            <p:cNvSpPr>
              <a:spLocks noChangeArrowheads="1"/>
            </p:cNvSpPr>
            <p:nvPr/>
          </p:nvSpPr>
          <p:spPr bwMode="auto">
            <a:xfrm>
              <a:off x="5310409" y="3346781"/>
              <a:ext cx="162839" cy="162839"/>
            </a:xfrm>
            <a:prstGeom prst="ellipse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44" tIns="34272" rIns="68544" bIns="34272"/>
            <a:lstStyle/>
            <a:p>
              <a:pPr eaLnBrk="1" hangingPunct="1"/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133702" y="3524252"/>
              <a:ext cx="728084" cy="2535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2014.08 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734050" y="2435225"/>
            <a:ext cx="687388" cy="458788"/>
            <a:chOff x="5908402" y="2645741"/>
            <a:chExt cx="688008" cy="458941"/>
          </a:xfrm>
        </p:grpSpPr>
        <p:sp>
          <p:nvSpPr>
            <p:cNvPr id="19482" name="椭圆 45"/>
            <p:cNvSpPr>
              <a:spLocks noChangeArrowheads="1"/>
            </p:cNvSpPr>
            <p:nvPr/>
          </p:nvSpPr>
          <p:spPr bwMode="auto">
            <a:xfrm>
              <a:off x="6026689" y="2645741"/>
              <a:ext cx="162839" cy="162839"/>
            </a:xfrm>
            <a:prstGeom prst="ellipse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44" tIns="34272" rIns="68544" bIns="34272"/>
            <a:lstStyle/>
            <a:p>
              <a:pPr eaLnBrk="1" hangingPunct="1"/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908402" y="2850597"/>
              <a:ext cx="688008" cy="2540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2014.10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6253163" y="1978025"/>
            <a:ext cx="687387" cy="414338"/>
            <a:chOff x="6441129" y="2188789"/>
            <a:chExt cx="688009" cy="414051"/>
          </a:xfrm>
        </p:grpSpPr>
        <p:sp>
          <p:nvSpPr>
            <p:cNvPr id="49" name="椭圆 48"/>
            <p:cNvSpPr/>
            <p:nvPr/>
          </p:nvSpPr>
          <p:spPr>
            <a:xfrm>
              <a:off x="6682647" y="2439440"/>
              <a:ext cx="162072" cy="1634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441129" y="2188789"/>
              <a:ext cx="688009" cy="2538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2015.01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6634163" y="3662363"/>
            <a:ext cx="687387" cy="449262"/>
            <a:chOff x="6822054" y="3872561"/>
            <a:chExt cx="688009" cy="450566"/>
          </a:xfrm>
        </p:grpSpPr>
        <p:sp>
          <p:nvSpPr>
            <p:cNvPr id="52" name="椭圆 51"/>
            <p:cNvSpPr/>
            <p:nvPr/>
          </p:nvSpPr>
          <p:spPr>
            <a:xfrm>
              <a:off x="7055627" y="3872561"/>
              <a:ext cx="162072" cy="16239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822054" y="4068390"/>
              <a:ext cx="688009" cy="254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2015.02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7439025" y="1847850"/>
            <a:ext cx="873125" cy="255588"/>
            <a:chOff x="7626889" y="2058017"/>
            <a:chExt cx="873774" cy="255263"/>
          </a:xfrm>
        </p:grpSpPr>
        <p:sp>
          <p:nvSpPr>
            <p:cNvPr id="55" name="椭圆 54"/>
            <p:cNvSpPr/>
            <p:nvPr/>
          </p:nvSpPr>
          <p:spPr>
            <a:xfrm>
              <a:off x="7626889" y="2149975"/>
              <a:ext cx="162045" cy="16330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812765" y="2058017"/>
              <a:ext cx="687898" cy="2536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2015.04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7227888" y="2092325"/>
            <a:ext cx="1223962" cy="1474788"/>
            <a:chOff x="7416713" y="2092528"/>
            <a:chExt cx="1223412" cy="1474343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7745177" y="2092528"/>
              <a:ext cx="230085" cy="1115676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7416713" y="3266924"/>
              <a:ext cx="1223412" cy="2999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pic>
        <p:nvPicPr>
          <p:cNvPr id="19472" name="图片 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文本框 60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67627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3" name="TextBox 30"/>
          <p:cNvSpPr txBox="1"/>
          <p:nvPr/>
        </p:nvSpPr>
        <p:spPr>
          <a:xfrm>
            <a:off x="2570163" y="3187700"/>
            <a:ext cx="18938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4" name="TextBox 31"/>
          <p:cNvSpPr txBox="1"/>
          <p:nvPr/>
        </p:nvSpPr>
        <p:spPr>
          <a:xfrm>
            <a:off x="453072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5" name="TextBox 32"/>
          <p:cNvSpPr txBox="1"/>
          <p:nvPr/>
        </p:nvSpPr>
        <p:spPr>
          <a:xfrm>
            <a:off x="6559550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6" name="TextBox 34"/>
          <p:cNvSpPr txBox="1"/>
          <p:nvPr/>
        </p:nvSpPr>
        <p:spPr>
          <a:xfrm>
            <a:off x="1600200" y="4105275"/>
            <a:ext cx="5992813" cy="547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744538" y="966788"/>
            <a:ext cx="7642225" cy="2165350"/>
            <a:chOff x="751008" y="967406"/>
            <a:chExt cx="7641986" cy="2164103"/>
          </a:xfrm>
        </p:grpSpPr>
        <p:grpSp>
          <p:nvGrpSpPr>
            <p:cNvPr id="20490" name="组合 7"/>
            <p:cNvGrpSpPr>
              <a:grpSpLocks/>
            </p:cNvGrpSpPr>
            <p:nvPr/>
          </p:nvGrpSpPr>
          <p:grpSpPr bwMode="auto"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690779" y="1981234"/>
                <a:ext cx="56656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/>
              <p:cNvCxnSpPr/>
              <p:nvPr/>
            </p:nvCxnSpPr>
            <p:spPr>
              <a:xfrm>
                <a:off x="1690779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/>
              <p:cNvCxnSpPr/>
              <p:nvPr/>
            </p:nvCxnSpPr>
            <p:spPr>
              <a:xfrm>
                <a:off x="3598894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/>
            </p:nvCxnSpPr>
            <p:spPr>
              <a:xfrm>
                <a:off x="5583207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箭头连接符 20"/>
              <p:cNvCxnSpPr/>
              <p:nvPr/>
            </p:nvCxnSpPr>
            <p:spPr>
              <a:xfrm>
                <a:off x="7354802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4583114" y="1508431"/>
                <a:ext cx="0" cy="4728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矩形 22"/>
              <p:cNvSpPr/>
              <p:nvPr/>
            </p:nvSpPr>
            <p:spPr>
              <a:xfrm>
                <a:off x="3483010" y="967406"/>
                <a:ext cx="2177982" cy="54102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TextBox 35"/>
              <p:cNvSpPr txBox="1"/>
              <p:nvPr/>
            </p:nvSpPr>
            <p:spPr>
              <a:xfrm>
                <a:off x="3768751" y="1087987"/>
                <a:ext cx="1589038" cy="3379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spc="22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751008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92" name="TextBox 36"/>
            <p:cNvSpPr txBox="1">
              <a:spLocks noChangeArrowheads="1"/>
            </p:cNvSpPr>
            <p:nvPr/>
          </p:nvSpPr>
          <p:spPr bwMode="auto">
            <a:xfrm>
              <a:off x="109121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2682935" y="2590483"/>
              <a:ext cx="1787469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94" name="TextBox 37"/>
            <p:cNvSpPr txBox="1">
              <a:spLocks noChangeArrowheads="1"/>
            </p:cNvSpPr>
            <p:nvPr/>
          </p:nvSpPr>
          <p:spPr bwMode="auto">
            <a:xfrm>
              <a:off x="302236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643436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96" name="TextBox 38"/>
            <p:cNvSpPr txBox="1">
              <a:spLocks noChangeArrowheads="1"/>
            </p:cNvSpPr>
            <p:nvPr/>
          </p:nvSpPr>
          <p:spPr bwMode="auto">
            <a:xfrm>
              <a:off x="4983578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603937" y="2590483"/>
              <a:ext cx="1789057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98" name="TextBox 39"/>
            <p:cNvSpPr txBox="1">
              <a:spLocks noChangeArrowheads="1"/>
            </p:cNvSpPr>
            <p:nvPr/>
          </p:nvSpPr>
          <p:spPr bwMode="auto">
            <a:xfrm>
              <a:off x="6944796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pic>
        <p:nvPicPr>
          <p:cNvPr id="20488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73088" y="1528763"/>
            <a:ext cx="1830387" cy="550862"/>
            <a:chOff x="533400" y="1528997"/>
            <a:chExt cx="1829490" cy="550887"/>
          </a:xfrm>
        </p:grpSpPr>
        <p:sp>
          <p:nvSpPr>
            <p:cNvPr id="7" name="五边形 6"/>
            <p:cNvSpPr/>
            <p:nvPr/>
          </p:nvSpPr>
          <p:spPr>
            <a:xfrm>
              <a:off x="533400" y="1528997"/>
              <a:ext cx="1829490" cy="550887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537" name="文本框 17"/>
            <p:cNvSpPr txBox="1">
              <a:spLocks noChangeArrowheads="1"/>
            </p:cNvSpPr>
            <p:nvPr/>
          </p:nvSpPr>
          <p:spPr bwMode="auto">
            <a:xfrm>
              <a:off x="861747" y="1648179"/>
              <a:ext cx="10813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</a:rPr>
                <a:t>步骤一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2324100" y="1528763"/>
            <a:ext cx="1641475" cy="550862"/>
            <a:chOff x="2283957" y="1528997"/>
            <a:chExt cx="1640420" cy="550887"/>
          </a:xfrm>
        </p:grpSpPr>
        <p:sp>
          <p:nvSpPr>
            <p:cNvPr id="11" name="任意多边形 10"/>
            <p:cNvSpPr/>
            <p:nvPr/>
          </p:nvSpPr>
          <p:spPr>
            <a:xfrm>
              <a:off x="2283957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rgbClr val="06417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535" name="文本框 18"/>
            <p:cNvSpPr txBox="1">
              <a:spLocks noChangeArrowheads="1"/>
            </p:cNvSpPr>
            <p:nvPr/>
          </p:nvSpPr>
          <p:spPr bwMode="auto">
            <a:xfrm>
              <a:off x="2720597" y="1652040"/>
              <a:ext cx="9459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</a:rPr>
                <a:t>步骤二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825875" y="1528763"/>
            <a:ext cx="1639888" cy="550862"/>
            <a:chOff x="3785566" y="1528997"/>
            <a:chExt cx="1640420" cy="550887"/>
          </a:xfrm>
        </p:grpSpPr>
        <p:sp>
          <p:nvSpPr>
            <p:cNvPr id="13" name="任意多边形 12"/>
            <p:cNvSpPr/>
            <p:nvPr/>
          </p:nvSpPr>
          <p:spPr>
            <a:xfrm>
              <a:off x="3785566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533" name="文本框 19"/>
            <p:cNvSpPr txBox="1">
              <a:spLocks noChangeArrowheads="1"/>
            </p:cNvSpPr>
            <p:nvPr/>
          </p:nvSpPr>
          <p:spPr bwMode="auto">
            <a:xfrm>
              <a:off x="4265266" y="1652040"/>
              <a:ext cx="945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</a:rPr>
                <a:t>步骤三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340350" y="1528763"/>
            <a:ext cx="1639888" cy="550862"/>
            <a:chOff x="5299151" y="1528997"/>
            <a:chExt cx="1640420" cy="550887"/>
          </a:xfrm>
        </p:grpSpPr>
        <p:sp>
          <p:nvSpPr>
            <p:cNvPr id="14" name="任意多边形 13"/>
            <p:cNvSpPr/>
            <p:nvPr/>
          </p:nvSpPr>
          <p:spPr>
            <a:xfrm>
              <a:off x="5299151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531" name="文本框 20"/>
            <p:cNvSpPr txBox="1">
              <a:spLocks noChangeArrowheads="1"/>
            </p:cNvSpPr>
            <p:nvPr/>
          </p:nvSpPr>
          <p:spPr bwMode="auto">
            <a:xfrm>
              <a:off x="5735042" y="1652040"/>
              <a:ext cx="93467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</a:rPr>
                <a:t>步骤四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816725" y="1528763"/>
            <a:ext cx="1641475" cy="550862"/>
            <a:chOff x="6776809" y="1528997"/>
            <a:chExt cx="1640420" cy="550887"/>
          </a:xfrm>
        </p:grpSpPr>
        <p:sp>
          <p:nvSpPr>
            <p:cNvPr id="15" name="任意多边形 14"/>
            <p:cNvSpPr/>
            <p:nvPr/>
          </p:nvSpPr>
          <p:spPr>
            <a:xfrm>
              <a:off x="6776809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529" name="文本框 21"/>
            <p:cNvSpPr txBox="1">
              <a:spLocks noChangeArrowheads="1"/>
            </p:cNvSpPr>
            <p:nvPr/>
          </p:nvSpPr>
          <p:spPr bwMode="auto">
            <a:xfrm>
              <a:off x="7242600" y="1652040"/>
              <a:ext cx="921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</a:rPr>
                <a:t>步骤五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573088" y="2355850"/>
            <a:ext cx="1519237" cy="1560513"/>
            <a:chOff x="1034229" y="1255861"/>
            <a:chExt cx="1789697" cy="1559865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1527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252663" y="2355850"/>
            <a:ext cx="1519237" cy="1560513"/>
            <a:chOff x="1034229" y="1255861"/>
            <a:chExt cx="1789697" cy="1559865"/>
          </a:xfrm>
        </p:grpSpPr>
        <p:sp>
          <p:nvSpPr>
            <p:cNvPr id="45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1525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3948113" y="2355850"/>
            <a:ext cx="1519237" cy="1560513"/>
            <a:chOff x="1034229" y="1255861"/>
            <a:chExt cx="1789697" cy="1559865"/>
          </a:xfrm>
        </p:grpSpPr>
        <p:sp>
          <p:nvSpPr>
            <p:cNvPr id="48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1523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5453063" y="2373313"/>
            <a:ext cx="1517650" cy="1558925"/>
            <a:chOff x="1034229" y="1255861"/>
            <a:chExt cx="1789697" cy="1559865"/>
          </a:xfrm>
        </p:grpSpPr>
        <p:sp>
          <p:nvSpPr>
            <p:cNvPr id="51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1521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6878638" y="2373313"/>
            <a:ext cx="1517650" cy="1558925"/>
            <a:chOff x="1034229" y="1255861"/>
            <a:chExt cx="1789697" cy="1559865"/>
          </a:xfrm>
        </p:grpSpPr>
        <p:sp>
          <p:nvSpPr>
            <p:cNvPr id="54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1519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pic>
        <p:nvPicPr>
          <p:cNvPr id="21516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文本框 32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研究步骤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22537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22535" name="文本框 19"/>
            <p:cNvSpPr txBox="1">
              <a:spLocks noChangeArrowheads="1"/>
            </p:cNvSpPr>
            <p:nvPr/>
          </p:nvSpPr>
          <p:spPr bwMode="auto">
            <a:xfrm>
              <a:off x="2866757" y="2251134"/>
              <a:ext cx="434836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关键技术与难点</a:t>
              </a:r>
            </a:p>
          </p:txBody>
        </p:sp>
        <p:sp>
          <p:nvSpPr>
            <p:cNvPr id="22536" name="文本框 20"/>
            <p:cNvSpPr txBox="1">
              <a:spLocks noChangeArrowheads="1"/>
            </p:cNvSpPr>
            <p:nvPr/>
          </p:nvSpPr>
          <p:spPr bwMode="auto">
            <a:xfrm>
              <a:off x="3229671" y="2019402"/>
              <a:ext cx="165957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THREE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23" name="椭圆 22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2155768" y="2106415"/>
              <a:ext cx="658457" cy="789670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</a:t>
            </a:r>
          </a:p>
        </p:txBody>
      </p:sp>
      <p:sp>
        <p:nvSpPr>
          <p:cNvPr id="4" name="Freeform 2"/>
          <p:cNvSpPr>
            <a:spLocks/>
          </p:cNvSpPr>
          <p:nvPr/>
        </p:nvSpPr>
        <p:spPr bwMode="auto">
          <a:xfrm>
            <a:off x="941388" y="1884363"/>
            <a:ext cx="7261225" cy="1117600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auto">
          <a:xfrm>
            <a:off x="941388" y="3044825"/>
            <a:ext cx="7261225" cy="1117600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941388" y="1603375"/>
            <a:ext cx="6164262" cy="280988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941388" y="4162425"/>
            <a:ext cx="6164262" cy="279400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523038" y="2184400"/>
            <a:ext cx="1154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6523038" y="3262313"/>
            <a:ext cx="1154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65"/>
          <p:cNvSpPr txBox="1">
            <a:spLocks noChangeArrowheads="1"/>
          </p:cNvSpPr>
          <p:nvPr/>
        </p:nvSpPr>
        <p:spPr bwMode="auto">
          <a:xfrm>
            <a:off x="877888" y="1751013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" name="Text Box 65"/>
          <p:cNvSpPr txBox="1">
            <a:spLocks noChangeArrowheads="1"/>
          </p:cNvSpPr>
          <p:nvPr/>
        </p:nvSpPr>
        <p:spPr bwMode="auto">
          <a:xfrm>
            <a:off x="877888" y="3405188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Freeform 103"/>
          <p:cNvSpPr>
            <a:spLocks noEditPoints="1" noChangeArrowheads="1"/>
          </p:cNvSpPr>
          <p:nvPr/>
        </p:nvSpPr>
        <p:spPr bwMode="auto">
          <a:xfrm>
            <a:off x="6838950" y="2533650"/>
            <a:ext cx="465138" cy="358775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13" name="Freeform 33"/>
          <p:cNvSpPr>
            <a:spLocks noEditPoints="1" noChangeArrowheads="1"/>
          </p:cNvSpPr>
          <p:nvPr/>
        </p:nvSpPr>
        <p:spPr bwMode="auto">
          <a:xfrm>
            <a:off x="6899275" y="3673475"/>
            <a:ext cx="412750" cy="266700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0" grpId="0" autoUpdateAnimBg="0"/>
      <p:bldP spid="1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关键难点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036638" y="857250"/>
            <a:ext cx="3516312" cy="3659188"/>
            <a:chOff x="839089" y="1015825"/>
            <a:chExt cx="4688114" cy="4877531"/>
          </a:xfrm>
        </p:grpSpPr>
        <p:grpSp>
          <p:nvGrpSpPr>
            <p:cNvPr id="24590" name="组合 4"/>
            <p:cNvGrpSpPr>
              <a:grpSpLocks/>
            </p:cNvGrpSpPr>
            <p:nvPr/>
          </p:nvGrpSpPr>
          <p:grpSpPr bwMode="auto">
            <a:xfrm rot="-297887">
              <a:off x="2313380" y="1015825"/>
              <a:ext cx="1482151" cy="1487649"/>
              <a:chOff x="3130077" y="1143064"/>
              <a:chExt cx="1735225" cy="1741663"/>
            </a:xfrm>
          </p:grpSpPr>
          <p:cxnSp>
            <p:nvCxnSpPr>
              <p:cNvPr id="7" name="直接连接符 6"/>
              <p:cNvCxnSpPr>
                <a:endCxn id="24594" idx="3"/>
              </p:cNvCxnSpPr>
              <p:nvPr/>
            </p:nvCxnSpPr>
            <p:spPr>
              <a:xfrm rot="297887" flipV="1">
                <a:off x="3130693" y="2229711"/>
                <a:ext cx="810282" cy="569797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8" name="直接连接符 7"/>
              <p:cNvCxnSpPr>
                <a:stCxn id="24594" idx="5"/>
              </p:cNvCxnSpPr>
              <p:nvPr/>
            </p:nvCxnSpPr>
            <p:spPr>
              <a:xfrm rot="297887">
                <a:off x="4141490" y="2296350"/>
                <a:ext cx="723553" cy="582184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24594" name="椭圆 8"/>
              <p:cNvSpPr>
                <a:spLocks noChangeArrowheads="1"/>
              </p:cNvSpPr>
              <p:nvPr/>
            </p:nvSpPr>
            <p:spPr bwMode="auto">
              <a:xfrm>
                <a:off x="3920179" y="1143064"/>
                <a:ext cx="290506" cy="131739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1" hangingPunct="1"/>
                <a:endParaRPr lang="zh-CN" altLang="en-US" sz="3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839089" y="2463214"/>
              <a:ext cx="4688114" cy="3430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95388" y="2370138"/>
            <a:ext cx="3119437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95388" y="3298825"/>
            <a:ext cx="311943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283200" y="1011238"/>
            <a:ext cx="2601913" cy="2855912"/>
            <a:chOff x="6502470" y="1193017"/>
            <a:chExt cx="3467440" cy="3807479"/>
          </a:xfrm>
        </p:grpSpPr>
        <p:grpSp>
          <p:nvGrpSpPr>
            <p:cNvPr id="24585" name="组合 12"/>
            <p:cNvGrpSpPr>
              <a:grpSpLocks/>
            </p:cNvGrpSpPr>
            <p:nvPr/>
          </p:nvGrpSpPr>
          <p:grpSpPr bwMode="auto">
            <a:xfrm rot="-297887">
              <a:off x="7513178" y="1193017"/>
              <a:ext cx="1250297" cy="1304594"/>
              <a:chOff x="3103525" y="996074"/>
              <a:chExt cx="1790434" cy="1868188"/>
            </a:xfrm>
          </p:grpSpPr>
          <p:cxnSp>
            <p:nvCxnSpPr>
              <p:cNvPr id="15" name="直接连接符 14"/>
              <p:cNvCxnSpPr>
                <a:endCxn id="24589" idx="3"/>
              </p:cNvCxnSpPr>
              <p:nvPr/>
            </p:nvCxnSpPr>
            <p:spPr>
              <a:xfrm rot="297887" flipV="1">
                <a:off x="3104084" y="2321214"/>
                <a:ext cx="842209" cy="442491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6" name="直接连接符 15"/>
              <p:cNvCxnSpPr>
                <a:stCxn id="24589" idx="5"/>
              </p:cNvCxnSpPr>
              <p:nvPr/>
            </p:nvCxnSpPr>
            <p:spPr>
              <a:xfrm rot="297887">
                <a:off x="4146052" y="2392508"/>
                <a:ext cx="748293" cy="460676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24589" name="椭圆 16"/>
              <p:cNvSpPr>
                <a:spLocks noChangeArrowheads="1"/>
              </p:cNvSpPr>
              <p:nvPr/>
            </p:nvSpPr>
            <p:spPr bwMode="auto">
              <a:xfrm>
                <a:off x="3920179" y="996074"/>
                <a:ext cx="290507" cy="161138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1" hangingPunct="1"/>
                <a:endParaRPr lang="zh-CN" altLang="en-US" sz="3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502470" y="2464998"/>
              <a:ext cx="3467440" cy="253549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434013" y="2235200"/>
            <a:ext cx="2300287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06875" y="2079625"/>
            <a:ext cx="706438" cy="70643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200150" y="1220788"/>
            <a:ext cx="2698750" cy="1412875"/>
            <a:chOff x="1212260" y="1394385"/>
            <a:chExt cx="2699790" cy="1413046"/>
          </a:xfrm>
        </p:grpSpPr>
        <p:sp>
          <p:nvSpPr>
            <p:cNvPr id="5" name="TextBox 12"/>
            <p:cNvSpPr txBox="1"/>
            <p:nvPr/>
          </p:nvSpPr>
          <p:spPr>
            <a:xfrm>
              <a:off x="1212260" y="1745264"/>
              <a:ext cx="2699790" cy="10621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28" name="TextBox 13"/>
            <p:cNvSpPr txBox="1">
              <a:spLocks noChangeArrowheads="1"/>
            </p:cNvSpPr>
            <p:nvPr/>
          </p:nvSpPr>
          <p:spPr bwMode="auto">
            <a:xfrm>
              <a:off x="1682144" y="1394385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添加标题一</a:t>
              </a: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5159375" y="1233488"/>
            <a:ext cx="2760663" cy="1422400"/>
            <a:chOff x="5171954" y="1407576"/>
            <a:chExt cx="2759786" cy="1421801"/>
          </a:xfrm>
        </p:grpSpPr>
        <p:sp>
          <p:nvSpPr>
            <p:cNvPr id="25625" name="TextBox 14"/>
            <p:cNvSpPr txBox="1">
              <a:spLocks noChangeArrowheads="1"/>
            </p:cNvSpPr>
            <p:nvPr/>
          </p:nvSpPr>
          <p:spPr bwMode="auto">
            <a:xfrm>
              <a:off x="5171954" y="1407576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添加标题二</a:t>
              </a:r>
            </a:p>
          </p:txBody>
        </p:sp>
        <p:sp>
          <p:nvSpPr>
            <p:cNvPr id="9" name="TextBox 15"/>
            <p:cNvSpPr txBox="1"/>
            <p:nvPr/>
          </p:nvSpPr>
          <p:spPr>
            <a:xfrm>
              <a:off x="5189411" y="1767786"/>
              <a:ext cx="2742329" cy="10615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500188" y="3094038"/>
            <a:ext cx="2219325" cy="1190625"/>
            <a:chOff x="1512237" y="3294193"/>
            <a:chExt cx="2219829" cy="1189680"/>
          </a:xfrm>
        </p:grpSpPr>
        <p:sp>
          <p:nvSpPr>
            <p:cNvPr id="11" name="矩形 10"/>
            <p:cNvSpPr/>
            <p:nvPr/>
          </p:nvSpPr>
          <p:spPr>
            <a:xfrm>
              <a:off x="2144205" y="3294193"/>
              <a:ext cx="1584685" cy="188762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12237" y="3593992"/>
              <a:ext cx="2210302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931432" y="3920757"/>
              <a:ext cx="1800634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2409378" y="3294193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15" name="TextBox 20"/>
            <p:cNvSpPr txBox="1"/>
            <p:nvPr/>
          </p:nvSpPr>
          <p:spPr>
            <a:xfrm>
              <a:off x="2409378" y="3593992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16" name="TextBox 21"/>
            <p:cNvSpPr txBox="1"/>
            <p:nvPr/>
          </p:nvSpPr>
          <p:spPr>
            <a:xfrm>
              <a:off x="2409378" y="3925517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786936" y="4260213"/>
              <a:ext cx="1945130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21"/>
            <p:cNvSpPr txBox="1"/>
            <p:nvPr/>
          </p:nvSpPr>
          <p:spPr>
            <a:xfrm>
              <a:off x="2409378" y="4264972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280025" y="3098800"/>
            <a:ext cx="2219325" cy="1166813"/>
            <a:chOff x="5291943" y="3273646"/>
            <a:chExt cx="2219829" cy="1165404"/>
          </a:xfrm>
        </p:grpSpPr>
        <p:sp>
          <p:nvSpPr>
            <p:cNvPr id="20" name="矩形 19"/>
            <p:cNvSpPr/>
            <p:nvPr/>
          </p:nvSpPr>
          <p:spPr>
            <a:xfrm>
              <a:off x="5291943" y="3294259"/>
              <a:ext cx="1584685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301470" y="3593934"/>
              <a:ext cx="2210302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291943" y="3912636"/>
              <a:ext cx="1800634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301470" y="4221825"/>
              <a:ext cx="2053104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19"/>
            <p:cNvSpPr txBox="1"/>
            <p:nvPr/>
          </p:nvSpPr>
          <p:spPr>
            <a:xfrm>
              <a:off x="5507892" y="3273646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25" name="TextBox 20"/>
            <p:cNvSpPr txBox="1"/>
            <p:nvPr/>
          </p:nvSpPr>
          <p:spPr>
            <a:xfrm>
              <a:off x="5507892" y="3589178"/>
              <a:ext cx="1113091" cy="2203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26" name="TextBox 21"/>
            <p:cNvSpPr txBox="1"/>
            <p:nvPr/>
          </p:nvSpPr>
          <p:spPr>
            <a:xfrm>
              <a:off x="5507892" y="3912636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27" name="TextBox 21"/>
            <p:cNvSpPr txBox="1"/>
            <p:nvPr/>
          </p:nvSpPr>
          <p:spPr>
            <a:xfrm>
              <a:off x="5507892" y="4220240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</p:grpSp>
      <p:pic>
        <p:nvPicPr>
          <p:cNvPr id="25607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文本框 28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案例对比分析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15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26633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26631" name="文本框 12"/>
            <p:cNvSpPr txBox="1">
              <a:spLocks noChangeArrowheads="1"/>
            </p:cNvSpPr>
            <p:nvPr/>
          </p:nvSpPr>
          <p:spPr bwMode="auto">
            <a:xfrm>
              <a:off x="2866757" y="2251134"/>
              <a:ext cx="434836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研究成果与应用</a:t>
              </a:r>
            </a:p>
          </p:txBody>
        </p:sp>
        <p:sp>
          <p:nvSpPr>
            <p:cNvPr id="26632" name="文本框 14"/>
            <p:cNvSpPr txBox="1">
              <a:spLocks noChangeArrowheads="1"/>
            </p:cNvSpPr>
            <p:nvPr/>
          </p:nvSpPr>
          <p:spPr bwMode="auto">
            <a:xfrm>
              <a:off x="3229670" y="2019402"/>
              <a:ext cx="16160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FOUR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25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5"/>
          <p:cNvCxnSpPr>
            <a:cxnSpLocks noChangeShapeType="1"/>
          </p:cNvCxnSpPr>
          <p:nvPr/>
        </p:nvCxnSpPr>
        <p:spPr bwMode="auto">
          <a:xfrm>
            <a:off x="377983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箭头连接符 6"/>
          <p:cNvCxnSpPr>
            <a:cxnSpLocks noChangeShapeType="1"/>
          </p:cNvCxnSpPr>
          <p:nvPr/>
        </p:nvCxnSpPr>
        <p:spPr bwMode="auto">
          <a:xfrm>
            <a:off x="694213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箭头连接符 7"/>
          <p:cNvCxnSpPr>
            <a:cxnSpLocks noChangeShapeType="1"/>
          </p:cNvCxnSpPr>
          <p:nvPr/>
        </p:nvCxnSpPr>
        <p:spPr bwMode="auto">
          <a:xfrm>
            <a:off x="219868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箭头连接符 8"/>
          <p:cNvCxnSpPr>
            <a:cxnSpLocks noChangeShapeType="1"/>
          </p:cNvCxnSpPr>
          <p:nvPr/>
        </p:nvCxnSpPr>
        <p:spPr bwMode="auto">
          <a:xfrm>
            <a:off x="536098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环形箭头 5"/>
          <p:cNvSpPr/>
          <p:nvPr/>
        </p:nvSpPr>
        <p:spPr>
          <a:xfrm flipH="1">
            <a:off x="1560513" y="126206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7" name="TextBox 31"/>
          <p:cNvSpPr txBox="1"/>
          <p:nvPr/>
        </p:nvSpPr>
        <p:spPr>
          <a:xfrm>
            <a:off x="1477963" y="3021013"/>
            <a:ext cx="1409700" cy="108426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8" name="环形箭头 7"/>
          <p:cNvSpPr/>
          <p:nvPr/>
        </p:nvSpPr>
        <p:spPr>
          <a:xfrm flipH="1">
            <a:off x="3141663" y="126206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3059113" y="3021013"/>
            <a:ext cx="1408112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0" name="环形箭头 9"/>
          <p:cNvSpPr/>
          <p:nvPr/>
        </p:nvSpPr>
        <p:spPr>
          <a:xfrm flipH="1">
            <a:off x="4722813" y="1262063"/>
            <a:ext cx="1276350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1" name="TextBox 31"/>
          <p:cNvSpPr txBox="1"/>
          <p:nvPr/>
        </p:nvSpPr>
        <p:spPr>
          <a:xfrm>
            <a:off x="4638675" y="302101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2" name="环形箭头 11"/>
          <p:cNvSpPr/>
          <p:nvPr/>
        </p:nvSpPr>
        <p:spPr>
          <a:xfrm flipH="1">
            <a:off x="6302375" y="1262063"/>
            <a:ext cx="1277938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3" name="TextBox 31"/>
          <p:cNvSpPr txBox="1"/>
          <p:nvPr/>
        </p:nvSpPr>
        <p:spPr>
          <a:xfrm>
            <a:off x="6219825" y="302101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27662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研究目标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36"/>
          <p:cNvSpPr/>
          <p:nvPr/>
        </p:nvSpPr>
        <p:spPr>
          <a:xfrm>
            <a:off x="3878263" y="1122363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等腰三角形 36"/>
          <p:cNvSpPr/>
          <p:nvPr/>
        </p:nvSpPr>
        <p:spPr>
          <a:xfrm rot="7176392">
            <a:off x="4723606" y="2607469"/>
            <a:ext cx="1374775" cy="1201738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36"/>
          <p:cNvSpPr/>
          <p:nvPr/>
        </p:nvSpPr>
        <p:spPr>
          <a:xfrm rot="14423608" flipH="1">
            <a:off x="2982119" y="2624932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525" y="1895475"/>
            <a:ext cx="2579688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550" y="1895475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1363" y="3598863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488" y="2095500"/>
            <a:ext cx="849312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成果形式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282575" y="1746250"/>
            <a:ext cx="2765425" cy="963613"/>
            <a:chOff x="219753" y="1976522"/>
            <a:chExt cx="2765362" cy="964005"/>
          </a:xfrm>
        </p:grpSpPr>
        <p:sp>
          <p:nvSpPr>
            <p:cNvPr id="11292" name="文本框 38"/>
            <p:cNvSpPr txBox="1">
              <a:spLocks noChangeArrowheads="1"/>
            </p:cNvSpPr>
            <p:nvPr/>
          </p:nvSpPr>
          <p:spPr bwMode="auto">
            <a:xfrm>
              <a:off x="219753" y="2417307"/>
              <a:ext cx="27411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93" name="文本框 11"/>
            <p:cNvSpPr txBox="1">
              <a:spLocks noChangeArrowheads="1"/>
            </p:cNvSpPr>
            <p:nvPr/>
          </p:nvSpPr>
          <p:spPr bwMode="auto">
            <a:xfrm>
              <a:off x="1979712" y="1976522"/>
              <a:ext cx="100540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3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sp>
        <p:nvSpPr>
          <p:cNvPr id="71" name="文本框 18"/>
          <p:cNvSpPr txBox="1">
            <a:spLocks noChangeArrowheads="1"/>
          </p:cNvSpPr>
          <p:nvPr/>
        </p:nvSpPr>
        <p:spPr bwMode="auto">
          <a:xfrm>
            <a:off x="4052888" y="189071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课题综述</a:t>
            </a:r>
          </a:p>
        </p:txBody>
      </p: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3578225" y="1817688"/>
            <a:ext cx="466725" cy="523875"/>
            <a:chOff x="3516783" y="2047768"/>
            <a:chExt cx="466304" cy="523220"/>
          </a:xfrm>
        </p:grpSpPr>
        <p:sp>
          <p:nvSpPr>
            <p:cNvPr id="11290" name="文本框 16"/>
            <p:cNvSpPr txBox="1">
              <a:spLocks noChangeArrowheads="1"/>
            </p:cNvSpPr>
            <p:nvPr/>
          </p:nvSpPr>
          <p:spPr bwMode="auto">
            <a:xfrm>
              <a:off x="3516783" y="2047768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7247" y="2226931"/>
              <a:ext cx="245840" cy="2473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>
            <a:spLocks noChangeArrowheads="1"/>
          </p:cNvSpPr>
          <p:nvPr/>
        </p:nvSpPr>
        <p:spPr bwMode="auto">
          <a:xfrm>
            <a:off x="6638925" y="1916113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</a:p>
        </p:txBody>
      </p:sp>
      <p:grpSp>
        <p:nvGrpSpPr>
          <p:cNvPr id="76" name="组合 75"/>
          <p:cNvGrpSpPr>
            <a:grpSpLocks/>
          </p:cNvGrpSpPr>
          <p:nvPr/>
        </p:nvGrpSpPr>
        <p:grpSpPr bwMode="auto">
          <a:xfrm>
            <a:off x="6135688" y="1827213"/>
            <a:ext cx="496887" cy="523875"/>
            <a:chOff x="6073087" y="2057986"/>
            <a:chExt cx="497639" cy="523220"/>
          </a:xfrm>
        </p:grpSpPr>
        <p:sp>
          <p:nvSpPr>
            <p:cNvPr id="11288" name="文本框 20"/>
            <p:cNvSpPr txBox="1">
              <a:spLocks noChangeArrowheads="1"/>
            </p:cNvSpPr>
            <p:nvPr/>
          </p:nvSpPr>
          <p:spPr bwMode="auto">
            <a:xfrm>
              <a:off x="6073087" y="2057986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92" y="2227636"/>
              <a:ext cx="246434" cy="245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>
            <a:spLocks noChangeArrowheads="1"/>
          </p:cNvSpPr>
          <p:nvPr/>
        </p:nvSpPr>
        <p:spPr bwMode="auto">
          <a:xfrm>
            <a:off x="4052888" y="247015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目前现状</a:t>
            </a:r>
          </a:p>
        </p:txBody>
      </p: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3578225" y="2397125"/>
            <a:ext cx="466725" cy="523875"/>
            <a:chOff x="3516783" y="2627150"/>
            <a:chExt cx="466304" cy="523220"/>
          </a:xfrm>
        </p:grpSpPr>
        <p:sp>
          <p:nvSpPr>
            <p:cNvPr id="11286" name="文本框 23"/>
            <p:cNvSpPr txBox="1">
              <a:spLocks noChangeArrowheads="1"/>
            </p:cNvSpPr>
            <p:nvPr/>
          </p:nvSpPr>
          <p:spPr bwMode="auto">
            <a:xfrm>
              <a:off x="3516783" y="2627150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7247" y="2806314"/>
              <a:ext cx="245840" cy="2473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>
            <a:spLocks noChangeArrowheads="1"/>
          </p:cNvSpPr>
          <p:nvPr/>
        </p:nvSpPr>
        <p:spPr bwMode="auto">
          <a:xfrm>
            <a:off x="6638925" y="249396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grpSp>
        <p:nvGrpSpPr>
          <p:cNvPr id="84" name="组合 83"/>
          <p:cNvGrpSpPr>
            <a:grpSpLocks/>
          </p:cNvGrpSpPr>
          <p:nvPr/>
        </p:nvGrpSpPr>
        <p:grpSpPr bwMode="auto">
          <a:xfrm>
            <a:off x="6135688" y="2406650"/>
            <a:ext cx="496887" cy="523875"/>
            <a:chOff x="6073087" y="2637368"/>
            <a:chExt cx="497639" cy="523220"/>
          </a:xfrm>
        </p:grpSpPr>
        <p:sp>
          <p:nvSpPr>
            <p:cNvPr id="11284" name="文本框 26"/>
            <p:cNvSpPr txBox="1">
              <a:spLocks noChangeArrowheads="1"/>
            </p:cNvSpPr>
            <p:nvPr/>
          </p:nvSpPr>
          <p:spPr bwMode="auto">
            <a:xfrm>
              <a:off x="6073087" y="2637368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92" y="2807019"/>
              <a:ext cx="246434" cy="245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文本框 30"/>
          <p:cNvSpPr txBox="1">
            <a:spLocks noChangeArrowheads="1"/>
          </p:cNvSpPr>
          <p:nvPr/>
        </p:nvSpPr>
        <p:spPr bwMode="auto">
          <a:xfrm>
            <a:off x="4052888" y="304323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</p:txBody>
      </p: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3578225" y="2970213"/>
            <a:ext cx="466725" cy="523875"/>
            <a:chOff x="3516783" y="3200893"/>
            <a:chExt cx="466304" cy="523220"/>
          </a:xfrm>
        </p:grpSpPr>
        <p:sp>
          <p:nvSpPr>
            <p:cNvPr id="11282" name="文本框 29"/>
            <p:cNvSpPr txBox="1">
              <a:spLocks noChangeArrowheads="1"/>
            </p:cNvSpPr>
            <p:nvPr/>
          </p:nvSpPr>
          <p:spPr bwMode="auto">
            <a:xfrm>
              <a:off x="3516783" y="3200893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 flipH="1">
              <a:off x="3737247" y="3380056"/>
              <a:ext cx="245840" cy="2473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文本框 33"/>
          <p:cNvSpPr txBox="1">
            <a:spLocks noChangeArrowheads="1"/>
          </p:cNvSpPr>
          <p:nvPr/>
        </p:nvSpPr>
        <p:spPr bwMode="auto">
          <a:xfrm>
            <a:off x="6638925" y="306863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参考文献</a:t>
            </a:r>
          </a:p>
        </p:txBody>
      </p:sp>
      <p:grpSp>
        <p:nvGrpSpPr>
          <p:cNvPr id="92" name="组合 91"/>
          <p:cNvGrpSpPr>
            <a:grpSpLocks/>
          </p:cNvGrpSpPr>
          <p:nvPr/>
        </p:nvGrpSpPr>
        <p:grpSpPr bwMode="auto">
          <a:xfrm>
            <a:off x="6135688" y="2981325"/>
            <a:ext cx="496887" cy="522288"/>
            <a:chOff x="6073087" y="3211111"/>
            <a:chExt cx="497639" cy="523220"/>
          </a:xfrm>
        </p:grpSpPr>
        <p:sp>
          <p:nvSpPr>
            <p:cNvPr id="11280" name="文本框 32"/>
            <p:cNvSpPr txBox="1">
              <a:spLocks noChangeArrowheads="1"/>
            </p:cNvSpPr>
            <p:nvPr/>
          </p:nvSpPr>
          <p:spPr bwMode="auto">
            <a:xfrm>
              <a:off x="6073087" y="3211111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flipH="1">
              <a:off x="6324292" y="3381277"/>
              <a:ext cx="246434" cy="24491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3340100" y="1909763"/>
            <a:ext cx="0" cy="15462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04136 L 2.22222E-6 -9.87654E-7 " pathEditMode="relative" rAng="0" ptsTypes="AA">
                                      <p:cBhvr>
                                        <p:cTn id="19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3 0.04104 L 2.22222E-6 4.69136E-6 " pathEditMode="relative" rAng="0" ptsTypes="AA">
                                      <p:cBhvr>
                                        <p:cTn id="27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3 0.04104 L 2.22222E-6 4.93827E-6 " pathEditMode="relative" rAng="0" ptsTypes="AA">
                                      <p:cBhvr>
                                        <p:cTn id="35" dur="7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3 0.04136 L 2.22222E-6 -2.83951E-6 " pathEditMode="relative" rAng="0" ptsTypes="AA">
                                      <p:cBhvr>
                                        <p:cTn id="43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3 0.04105 L 2.22222E-6 2.83951E-6 " pathEditMode="relative" rAng="0" ptsTypes="AA">
                                      <p:cBhvr>
                                        <p:cTn id="51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3 0.04105 L 2.22222E-6 3.08642E-6 " pathEditMode="relative" rAng="0" ptsTypes="AA">
                                      <p:cBhvr>
                                        <p:cTn id="59" dur="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5" grpId="0"/>
      <p:bldP spid="79" grpId="0"/>
      <p:bldP spid="83" grpId="0"/>
      <p:bldP spid="87" grpId="0"/>
      <p:bldP spid="9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</a:p>
        </p:txBody>
      </p:sp>
      <p:sp>
        <p:nvSpPr>
          <p:cNvPr id="4" name="任意多边形 37"/>
          <p:cNvSpPr>
            <a:spLocks/>
          </p:cNvSpPr>
          <p:nvPr/>
        </p:nvSpPr>
        <p:spPr bwMode="auto">
          <a:xfrm flipV="1">
            <a:off x="3751263" y="3810000"/>
            <a:ext cx="2151062" cy="457200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" name="任意多边形 34"/>
          <p:cNvSpPr>
            <a:spLocks/>
          </p:cNvSpPr>
          <p:nvPr/>
        </p:nvSpPr>
        <p:spPr bwMode="auto">
          <a:xfrm>
            <a:off x="2508250" y="1289050"/>
            <a:ext cx="1881188" cy="366713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/>
          </p:cNvSpPr>
          <p:nvPr/>
        </p:nvSpPr>
        <p:spPr bwMode="auto">
          <a:xfrm>
            <a:off x="4084638" y="2092325"/>
            <a:ext cx="2036762" cy="492125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" name="任意多边形 15"/>
          <p:cNvSpPr>
            <a:spLocks/>
          </p:cNvSpPr>
          <p:nvPr/>
        </p:nvSpPr>
        <p:spPr bwMode="auto">
          <a:xfrm>
            <a:off x="2836863" y="153352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" name="任意多边形 22"/>
          <p:cNvSpPr>
            <a:spLocks/>
          </p:cNvSpPr>
          <p:nvPr/>
        </p:nvSpPr>
        <p:spPr bwMode="auto">
          <a:xfrm>
            <a:off x="2836863" y="33178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" name="任意多边形 24"/>
          <p:cNvSpPr>
            <a:spLocks/>
          </p:cNvSpPr>
          <p:nvPr/>
        </p:nvSpPr>
        <p:spPr bwMode="auto">
          <a:xfrm>
            <a:off x="1849438" y="33178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04240" tIns="234759" rIns="204241" bIns="23475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" name="任意多边形 25"/>
          <p:cNvSpPr>
            <a:spLocks/>
          </p:cNvSpPr>
          <p:nvPr/>
        </p:nvSpPr>
        <p:spPr bwMode="auto">
          <a:xfrm>
            <a:off x="1319213" y="2425700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572000" y="611188"/>
            <a:ext cx="2395538" cy="1155700"/>
            <a:chOff x="1034229" y="1279118"/>
            <a:chExt cx="2823455" cy="1155735"/>
          </a:xfrm>
        </p:grpSpPr>
        <p:sp>
          <p:nvSpPr>
            <p:cNvPr id="29723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9724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5364163" y="1951038"/>
            <a:ext cx="2395537" cy="1155700"/>
            <a:chOff x="1034229" y="1279118"/>
            <a:chExt cx="2823455" cy="1155735"/>
          </a:xfrm>
        </p:grpSpPr>
        <p:sp>
          <p:nvSpPr>
            <p:cNvPr id="29721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9722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984875" y="3187700"/>
            <a:ext cx="2395538" cy="1155700"/>
            <a:chOff x="1034229" y="1279118"/>
            <a:chExt cx="2823455" cy="1155735"/>
          </a:xfrm>
        </p:grpSpPr>
        <p:sp>
          <p:nvSpPr>
            <p:cNvPr id="29719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9720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1849438" y="1533525"/>
            <a:ext cx="914400" cy="1050925"/>
            <a:chOff x="1849438" y="1558925"/>
            <a:chExt cx="914400" cy="1050925"/>
          </a:xfrm>
        </p:grpSpPr>
        <p:sp>
          <p:nvSpPr>
            <p:cNvPr id="21" name="任意多边形 20"/>
            <p:cNvSpPr>
              <a:spLocks/>
            </p:cNvSpPr>
            <p:nvPr/>
          </p:nvSpPr>
          <p:spPr bwMode="auto">
            <a:xfrm>
              <a:off x="1849438" y="1558925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718" name="文本框 21"/>
            <p:cNvSpPr txBox="1">
              <a:spLocks noChangeArrowheads="1"/>
            </p:cNvSpPr>
            <p:nvPr/>
          </p:nvSpPr>
          <p:spPr bwMode="auto">
            <a:xfrm>
              <a:off x="2008332" y="1795179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/>
                  <a:ea typeface="微软雅黑" pitchFamily="34" charset="-122"/>
                </a:rPr>
                <a:t>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2341563" y="2425700"/>
            <a:ext cx="914400" cy="1050925"/>
            <a:chOff x="2341563" y="2451100"/>
            <a:chExt cx="914400" cy="1050925"/>
          </a:xfrm>
        </p:grpSpPr>
        <p:sp>
          <p:nvSpPr>
            <p:cNvPr id="24" name="任意多边形 19"/>
            <p:cNvSpPr>
              <a:spLocks/>
            </p:cNvSpPr>
            <p:nvPr/>
          </p:nvSpPr>
          <p:spPr bwMode="auto">
            <a:xfrm>
              <a:off x="2341563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95680" tIns="326199" rIns="295681" bIns="32619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716" name="文本框 26"/>
            <p:cNvSpPr txBox="1">
              <a:spLocks noChangeArrowheads="1"/>
            </p:cNvSpPr>
            <p:nvPr/>
          </p:nvSpPr>
          <p:spPr bwMode="auto">
            <a:xfrm>
              <a:off x="2508036" y="2724182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/>
                  <a:ea typeface="微软雅黑" pitchFamily="34" charset="-122"/>
                </a:rPr>
                <a:t>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328988" y="2425700"/>
            <a:ext cx="914400" cy="1050925"/>
            <a:chOff x="3328988" y="2451100"/>
            <a:chExt cx="914400" cy="1050925"/>
          </a:xfrm>
        </p:grpSpPr>
        <p:sp>
          <p:nvSpPr>
            <p:cNvPr id="29" name="任意多边形 21"/>
            <p:cNvSpPr>
              <a:spLocks/>
            </p:cNvSpPr>
            <p:nvPr/>
          </p:nvSpPr>
          <p:spPr bwMode="auto">
            <a:xfrm>
              <a:off x="3328988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714" name="文本框 29"/>
            <p:cNvSpPr txBox="1">
              <a:spLocks noChangeArrowheads="1"/>
            </p:cNvSpPr>
            <p:nvPr/>
          </p:nvSpPr>
          <p:spPr bwMode="auto">
            <a:xfrm>
              <a:off x="3487882" y="2714124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/>
                  <a:ea typeface="微软雅黑" pitchFamily="34" charset="-122"/>
                </a:rPr>
                <a:t>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3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4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5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30729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070350" y="2019300"/>
            <a:ext cx="2255838" cy="939800"/>
            <a:chOff x="4070982" y="2019402"/>
            <a:chExt cx="2255503" cy="939618"/>
          </a:xfrm>
        </p:grpSpPr>
        <p:sp>
          <p:nvSpPr>
            <p:cNvPr id="30727" name="文本框 23"/>
            <p:cNvSpPr txBox="1">
              <a:spLocks noChangeArrowheads="1"/>
            </p:cNvSpPr>
            <p:nvPr/>
          </p:nvSpPr>
          <p:spPr bwMode="auto">
            <a:xfrm>
              <a:off x="4070982" y="2251134"/>
              <a:ext cx="225550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论文总结</a:t>
              </a:r>
            </a:p>
          </p:txBody>
        </p:sp>
        <p:sp>
          <p:nvSpPr>
            <p:cNvPr id="30728" name="文本框 35"/>
            <p:cNvSpPr txBox="1">
              <a:spLocks noChangeArrowheads="1"/>
            </p:cNvSpPr>
            <p:nvPr/>
          </p:nvSpPr>
          <p:spPr bwMode="auto">
            <a:xfrm>
              <a:off x="4118308" y="2019402"/>
              <a:ext cx="13312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FIVE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2817813" y="1944688"/>
            <a:ext cx="1128712" cy="1128712"/>
            <a:chOff x="2817516" y="1944350"/>
            <a:chExt cx="1129689" cy="1129689"/>
          </a:xfrm>
        </p:grpSpPr>
        <p:sp>
          <p:nvSpPr>
            <p:cNvPr id="38" name="椭圆 37"/>
            <p:cNvSpPr/>
            <p:nvPr/>
          </p:nvSpPr>
          <p:spPr>
            <a:xfrm>
              <a:off x="2817516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3195668" y="2160437"/>
              <a:ext cx="444885" cy="657794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66725" y="1493838"/>
            <a:ext cx="1860550" cy="2217737"/>
            <a:chOff x="465977" y="1463280"/>
            <a:chExt cx="1862027" cy="2216942"/>
          </a:xfrm>
        </p:grpSpPr>
        <p:grpSp>
          <p:nvGrpSpPr>
            <p:cNvPr id="31767" name="组合 4"/>
            <p:cNvGrpSpPr>
              <a:grpSpLocks/>
            </p:cNvGrpSpPr>
            <p:nvPr/>
          </p:nvGrpSpPr>
          <p:grpSpPr bwMode="auto">
            <a:xfrm>
              <a:off x="465977" y="1463280"/>
              <a:ext cx="1862027" cy="2216942"/>
              <a:chOff x="1827008" y="2120901"/>
              <a:chExt cx="2298700" cy="273684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768" name="文本框 5"/>
            <p:cNvSpPr txBox="1">
              <a:spLocks noChangeArrowheads="1"/>
            </p:cNvSpPr>
            <p:nvPr/>
          </p:nvSpPr>
          <p:spPr bwMode="auto">
            <a:xfrm>
              <a:off x="77106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标题一</a:t>
              </a:r>
            </a:p>
          </p:txBody>
        </p:sp>
        <p:sp>
          <p:nvSpPr>
            <p:cNvPr id="31769" name="文本框 6"/>
            <p:cNvSpPr txBox="1">
              <a:spLocks noChangeArrowheads="1"/>
            </p:cNvSpPr>
            <p:nvPr/>
          </p:nvSpPr>
          <p:spPr bwMode="auto">
            <a:xfrm>
              <a:off x="627430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582863" y="1493838"/>
            <a:ext cx="1862137" cy="2217737"/>
            <a:chOff x="2582650" y="1463280"/>
            <a:chExt cx="1862027" cy="2216942"/>
          </a:xfrm>
        </p:grpSpPr>
        <p:grpSp>
          <p:nvGrpSpPr>
            <p:cNvPr id="31762" name="组合 10"/>
            <p:cNvGrpSpPr>
              <a:grpSpLocks/>
            </p:cNvGrpSpPr>
            <p:nvPr/>
          </p:nvGrpSpPr>
          <p:grpSpPr bwMode="auto">
            <a:xfrm>
              <a:off x="2582650" y="1463280"/>
              <a:ext cx="1862027" cy="2216942"/>
              <a:chOff x="1827008" y="2120901"/>
              <a:chExt cx="2298700" cy="273684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763" name="文本框 11"/>
            <p:cNvSpPr txBox="1">
              <a:spLocks noChangeArrowheads="1"/>
            </p:cNvSpPr>
            <p:nvPr/>
          </p:nvSpPr>
          <p:spPr bwMode="auto">
            <a:xfrm>
              <a:off x="2887735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标题二</a:t>
              </a:r>
            </a:p>
          </p:txBody>
        </p:sp>
        <p:sp>
          <p:nvSpPr>
            <p:cNvPr id="31764" name="文本框 12"/>
            <p:cNvSpPr txBox="1">
              <a:spLocks noChangeArrowheads="1"/>
            </p:cNvSpPr>
            <p:nvPr/>
          </p:nvSpPr>
          <p:spPr bwMode="auto">
            <a:xfrm>
              <a:off x="2729405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699000" y="1493838"/>
            <a:ext cx="1862138" cy="2217737"/>
            <a:chOff x="4699324" y="1463280"/>
            <a:chExt cx="1862027" cy="2216942"/>
          </a:xfrm>
        </p:grpSpPr>
        <p:grpSp>
          <p:nvGrpSpPr>
            <p:cNvPr id="31757" name="组合 16"/>
            <p:cNvGrpSpPr>
              <a:grpSpLocks/>
            </p:cNvGrpSpPr>
            <p:nvPr/>
          </p:nvGrpSpPr>
          <p:grpSpPr bwMode="auto">
            <a:xfrm>
              <a:off x="4699324" y="1463280"/>
              <a:ext cx="1862027" cy="2216942"/>
              <a:chOff x="1827008" y="2120901"/>
              <a:chExt cx="2298700" cy="27368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758" name="文本框 17"/>
            <p:cNvSpPr txBox="1">
              <a:spLocks noChangeArrowheads="1"/>
            </p:cNvSpPr>
            <p:nvPr/>
          </p:nvSpPr>
          <p:spPr bwMode="auto">
            <a:xfrm>
              <a:off x="5004409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标题三</a:t>
              </a:r>
            </a:p>
          </p:txBody>
        </p:sp>
        <p:sp>
          <p:nvSpPr>
            <p:cNvPr id="31759" name="文本框 18"/>
            <p:cNvSpPr txBox="1">
              <a:spLocks noChangeArrowheads="1"/>
            </p:cNvSpPr>
            <p:nvPr/>
          </p:nvSpPr>
          <p:spPr bwMode="auto">
            <a:xfrm>
              <a:off x="4846079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6816725" y="1493838"/>
            <a:ext cx="1860550" cy="2217737"/>
            <a:chOff x="6815997" y="1463280"/>
            <a:chExt cx="1862027" cy="2216942"/>
          </a:xfrm>
        </p:grpSpPr>
        <p:grpSp>
          <p:nvGrpSpPr>
            <p:cNvPr id="31752" name="组合 22"/>
            <p:cNvGrpSpPr>
              <a:grpSpLocks/>
            </p:cNvGrpSpPr>
            <p:nvPr/>
          </p:nvGrpSpPr>
          <p:grpSpPr bwMode="auto">
            <a:xfrm>
              <a:off x="6815997" y="1463280"/>
              <a:ext cx="1862027" cy="2216942"/>
              <a:chOff x="1827008" y="2120901"/>
              <a:chExt cx="2298700" cy="273684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753" name="文本框 23"/>
            <p:cNvSpPr txBox="1">
              <a:spLocks noChangeArrowheads="1"/>
            </p:cNvSpPr>
            <p:nvPr/>
          </p:nvSpPr>
          <p:spPr bwMode="auto">
            <a:xfrm>
              <a:off x="712108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标题四</a:t>
              </a:r>
            </a:p>
          </p:txBody>
        </p:sp>
        <p:sp>
          <p:nvSpPr>
            <p:cNvPr id="31754" name="文本框 26"/>
            <p:cNvSpPr txBox="1">
              <a:spLocks noChangeArrowheads="1"/>
            </p:cNvSpPr>
            <p:nvPr/>
          </p:nvSpPr>
          <p:spPr bwMode="auto">
            <a:xfrm>
              <a:off x="6962752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3273425" y="1374775"/>
            <a:ext cx="2462213" cy="2468563"/>
            <a:chOff x="3188778" y="1298779"/>
            <a:chExt cx="2462737" cy="2469230"/>
          </a:xfrm>
        </p:grpSpPr>
        <p:sp>
          <p:nvSpPr>
            <p:cNvPr id="31" name="燕尾形 3"/>
            <p:cNvSpPr/>
            <p:nvPr/>
          </p:nvSpPr>
          <p:spPr>
            <a:xfrm rot="16200000">
              <a:off x="4141465" y="1298795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燕尾形 3"/>
            <p:cNvSpPr/>
            <p:nvPr/>
          </p:nvSpPr>
          <p:spPr>
            <a:xfrm>
              <a:off x="5094183" y="2259477"/>
              <a:ext cx="557332" cy="557363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燕尾形 3"/>
            <p:cNvSpPr/>
            <p:nvPr/>
          </p:nvSpPr>
          <p:spPr>
            <a:xfrm rot="16200000" flipH="1" flipV="1">
              <a:off x="4141465" y="3210661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燕尾形 3"/>
            <p:cNvSpPr/>
            <p:nvPr/>
          </p:nvSpPr>
          <p:spPr>
            <a:xfrm flipH="1">
              <a:off x="3188778" y="2257888"/>
              <a:ext cx="557332" cy="557364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燕尾形 3"/>
            <p:cNvSpPr/>
            <p:nvPr/>
          </p:nvSpPr>
          <p:spPr>
            <a:xfrm rot="13500000">
              <a:off x="3466633" y="1584623"/>
              <a:ext cx="557364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燕尾形 3"/>
            <p:cNvSpPr/>
            <p:nvPr/>
          </p:nvSpPr>
          <p:spPr>
            <a:xfrm rot="8100000" flipH="1">
              <a:off x="4813914" y="1585417"/>
              <a:ext cx="555775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燕尾形 3"/>
            <p:cNvSpPr/>
            <p:nvPr/>
          </p:nvSpPr>
          <p:spPr>
            <a:xfrm rot="8100000" flipV="1">
              <a:off x="3466634" y="2932774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燕尾形 3"/>
            <p:cNvSpPr/>
            <p:nvPr/>
          </p:nvSpPr>
          <p:spPr>
            <a:xfrm rot="13500000" flipH="1" flipV="1">
              <a:off x="4813121" y="2932774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TextBox 25"/>
          <p:cNvSpPr txBox="1">
            <a:spLocks noChangeArrowheads="1"/>
          </p:cNvSpPr>
          <p:nvPr/>
        </p:nvSpPr>
        <p:spPr bwMode="auto">
          <a:xfrm>
            <a:off x="5376863" y="3565525"/>
            <a:ext cx="17764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103688" y="2417763"/>
            <a:ext cx="80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1" name="TextBox 25"/>
          <p:cNvSpPr txBox="1">
            <a:spLocks noChangeArrowheads="1"/>
          </p:cNvSpPr>
          <p:nvPr/>
        </p:nvSpPr>
        <p:spPr bwMode="auto">
          <a:xfrm>
            <a:off x="5776913" y="2417763"/>
            <a:ext cx="1782762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2" name="TextBox 25"/>
          <p:cNvSpPr txBox="1">
            <a:spLocks noChangeArrowheads="1"/>
          </p:cNvSpPr>
          <p:nvPr/>
        </p:nvSpPr>
        <p:spPr bwMode="auto">
          <a:xfrm>
            <a:off x="5519738" y="1138238"/>
            <a:ext cx="1690687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3" name="TextBox 25"/>
          <p:cNvSpPr txBox="1">
            <a:spLocks noChangeArrowheads="1"/>
          </p:cNvSpPr>
          <p:nvPr/>
        </p:nvSpPr>
        <p:spPr bwMode="auto">
          <a:xfrm>
            <a:off x="3976688" y="560388"/>
            <a:ext cx="13462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44" name="TextBox 25"/>
          <p:cNvSpPr txBox="1">
            <a:spLocks noChangeArrowheads="1"/>
          </p:cNvSpPr>
          <p:nvPr/>
        </p:nvSpPr>
        <p:spPr bwMode="auto">
          <a:xfrm>
            <a:off x="1966913" y="881063"/>
            <a:ext cx="1708150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5" name="TextBox 25"/>
          <p:cNvSpPr txBox="1">
            <a:spLocks noChangeArrowheads="1"/>
          </p:cNvSpPr>
          <p:nvPr/>
        </p:nvSpPr>
        <p:spPr bwMode="auto">
          <a:xfrm>
            <a:off x="1633538" y="2054225"/>
            <a:ext cx="172085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6" name="TextBox 25"/>
          <p:cNvSpPr txBox="1">
            <a:spLocks noChangeArrowheads="1"/>
          </p:cNvSpPr>
          <p:nvPr/>
        </p:nvSpPr>
        <p:spPr bwMode="auto">
          <a:xfrm>
            <a:off x="2039938" y="3448050"/>
            <a:ext cx="18415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7" name="TextBox 25"/>
          <p:cNvSpPr txBox="1">
            <a:spLocks noChangeArrowheads="1"/>
          </p:cNvSpPr>
          <p:nvPr/>
        </p:nvSpPr>
        <p:spPr bwMode="auto">
          <a:xfrm>
            <a:off x="3675063" y="3948113"/>
            <a:ext cx="1701800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sp>
        <p:nvSpPr>
          <p:cNvPr id="66" name="Freeform 3"/>
          <p:cNvSpPr>
            <a:spLocks/>
          </p:cNvSpPr>
          <p:nvPr/>
        </p:nvSpPr>
        <p:spPr bwMode="gray">
          <a:xfrm rot="19490962">
            <a:off x="2981325" y="2695575"/>
            <a:ext cx="1365250" cy="1649413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7" name="Freeform 4"/>
          <p:cNvSpPr>
            <a:spLocks/>
          </p:cNvSpPr>
          <p:nvPr/>
        </p:nvSpPr>
        <p:spPr bwMode="gray">
          <a:xfrm rot="19490962" flipH="1" flipV="1">
            <a:off x="4479925" y="1046163"/>
            <a:ext cx="1363663" cy="1647825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8" name="Oval 5"/>
          <p:cNvSpPr>
            <a:spLocks noChangeArrowheads="1"/>
          </p:cNvSpPr>
          <p:nvPr/>
        </p:nvSpPr>
        <p:spPr bwMode="gray">
          <a:xfrm>
            <a:off x="3133725" y="1862138"/>
            <a:ext cx="1184275" cy="11826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49" dirty="0">
                <a:solidFill>
                  <a:schemeClr val="bg1">
                    <a:lumMod val="95000"/>
                  </a:schemeClr>
                </a:solidFill>
                <a:latin typeface="TeXGyreAdventor" panose="00000500000000000000" pitchFamily="50" charset="0"/>
                <a:ea typeface="+mn-ea"/>
              </a:rPr>
              <a:t>添加标题</a:t>
            </a:r>
            <a:endParaRPr lang="zh-CN" altLang="en-US" sz="1349" baseline="-3000" dirty="0">
              <a:solidFill>
                <a:schemeClr val="bg1">
                  <a:lumMod val="95000"/>
                </a:schemeClr>
              </a:solidFill>
              <a:latin typeface="TeXGyreAdventor" panose="00000500000000000000" pitchFamily="50" charset="0"/>
              <a:ea typeface="+mn-ea"/>
            </a:endParaRPr>
          </a:p>
        </p:txBody>
      </p:sp>
      <p:sp>
        <p:nvSpPr>
          <p:cNvPr id="69" name="Oval 6"/>
          <p:cNvSpPr>
            <a:spLocks noChangeArrowheads="1"/>
          </p:cNvSpPr>
          <p:nvPr/>
        </p:nvSpPr>
        <p:spPr bwMode="gray">
          <a:xfrm>
            <a:off x="4546600" y="2687638"/>
            <a:ext cx="1184275" cy="11826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TeXGyreAdventor" panose="00000500000000000000" pitchFamily="50" charset="0"/>
                <a:ea typeface="+mn-ea"/>
              </a:rPr>
              <a:t>添加标题</a:t>
            </a:r>
          </a:p>
        </p:txBody>
      </p:sp>
      <p:sp>
        <p:nvSpPr>
          <p:cNvPr id="70" name="TextBox 7"/>
          <p:cNvSpPr txBox="1"/>
          <p:nvPr/>
        </p:nvSpPr>
        <p:spPr>
          <a:xfrm>
            <a:off x="468313" y="1962150"/>
            <a:ext cx="2351087" cy="2032000"/>
          </a:xfrm>
          <a:prstGeom prst="rect">
            <a:avLst/>
          </a:prstGeom>
          <a:noFill/>
        </p:spPr>
        <p:txBody>
          <a:bodyPr lIns="91425" tIns="45712" rIns="91425" bIns="4571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99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469900" y="1400175"/>
            <a:ext cx="3300413" cy="461963"/>
            <a:chOff x="469900" y="1057571"/>
            <a:chExt cx="3299884" cy="461665"/>
          </a:xfrm>
        </p:grpSpPr>
        <p:sp>
          <p:nvSpPr>
            <p:cNvPr id="72" name="TextBox 6"/>
            <p:cNvSpPr txBox="1"/>
            <p:nvPr/>
          </p:nvSpPr>
          <p:spPr>
            <a:xfrm>
              <a:off x="554025" y="1057571"/>
              <a:ext cx="869811" cy="298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469900" y="1519236"/>
              <a:ext cx="3299884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4" name="TextBox 10"/>
          <p:cNvSpPr txBox="1"/>
          <p:nvPr/>
        </p:nvSpPr>
        <p:spPr>
          <a:xfrm>
            <a:off x="6169025" y="1995488"/>
            <a:ext cx="2454275" cy="1754187"/>
          </a:xfrm>
          <a:prstGeom prst="rect">
            <a:avLst/>
          </a:prstGeom>
          <a:noFill/>
        </p:spPr>
        <p:txBody>
          <a:bodyPr lIns="91425" tIns="45712" rIns="91425" bIns="4571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75" name="组合 74"/>
          <p:cNvGrpSpPr>
            <a:grpSpLocks/>
          </p:cNvGrpSpPr>
          <p:nvPr/>
        </p:nvGrpSpPr>
        <p:grpSpPr bwMode="auto">
          <a:xfrm>
            <a:off x="5257800" y="3870325"/>
            <a:ext cx="3441700" cy="333375"/>
            <a:chOff x="5257195" y="3528519"/>
            <a:chExt cx="3442305" cy="333179"/>
          </a:xfrm>
        </p:grpSpPr>
        <p:sp>
          <p:nvSpPr>
            <p:cNvPr id="76" name="TextBox 9"/>
            <p:cNvSpPr txBox="1"/>
            <p:nvPr/>
          </p:nvSpPr>
          <p:spPr>
            <a:xfrm>
              <a:off x="5976459" y="3563423"/>
              <a:ext cx="870103" cy="2982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5257195" y="3528519"/>
              <a:ext cx="3442305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/>
      <p:bldP spid="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1"/>
          <p:cNvSpPr>
            <a:spLocks/>
          </p:cNvSpPr>
          <p:nvPr/>
        </p:nvSpPr>
        <p:spPr bwMode="auto">
          <a:xfrm>
            <a:off x="1192213" y="1039813"/>
            <a:ext cx="1793875" cy="1798637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2"/>
          <p:cNvSpPr>
            <a:spLocks/>
          </p:cNvSpPr>
          <p:nvPr/>
        </p:nvSpPr>
        <p:spPr bwMode="auto">
          <a:xfrm>
            <a:off x="1585913" y="2471738"/>
            <a:ext cx="1795462" cy="1798637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3"/>
          <p:cNvSpPr>
            <a:spLocks/>
          </p:cNvSpPr>
          <p:nvPr/>
        </p:nvSpPr>
        <p:spPr bwMode="auto">
          <a:xfrm>
            <a:off x="2625725" y="1428750"/>
            <a:ext cx="1795463" cy="1797050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57"/>
          <p:cNvSpPr txBox="1">
            <a:spLocks noChangeArrowheads="1"/>
          </p:cNvSpPr>
          <p:nvPr/>
        </p:nvSpPr>
        <p:spPr bwMode="auto">
          <a:xfrm>
            <a:off x="3213100" y="1751013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</a:p>
        </p:txBody>
      </p:sp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708150" y="1376363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54%</a:t>
            </a:r>
          </a:p>
        </p:txBody>
      </p:sp>
      <p:sp>
        <p:nvSpPr>
          <p:cNvPr id="8" name="Text Box 59"/>
          <p:cNvSpPr txBox="1">
            <a:spLocks noChangeArrowheads="1"/>
          </p:cNvSpPr>
          <p:nvPr/>
        </p:nvSpPr>
        <p:spPr bwMode="auto">
          <a:xfrm>
            <a:off x="2076450" y="2949575"/>
            <a:ext cx="7112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</a:p>
        </p:txBody>
      </p:sp>
      <p:sp>
        <p:nvSpPr>
          <p:cNvPr id="9" name="Rectangle 61"/>
          <p:cNvSpPr>
            <a:spLocks noChangeArrowheads="1"/>
          </p:cNvSpPr>
          <p:nvPr/>
        </p:nvSpPr>
        <p:spPr bwMode="auto">
          <a:xfrm>
            <a:off x="1995488" y="3400425"/>
            <a:ext cx="103187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10" name="Rectangle 62"/>
          <p:cNvSpPr>
            <a:spLocks noChangeArrowheads="1"/>
          </p:cNvSpPr>
          <p:nvPr/>
        </p:nvSpPr>
        <p:spPr bwMode="auto">
          <a:xfrm>
            <a:off x="3017838" y="2211388"/>
            <a:ext cx="1031875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11" name="Rectangle 63"/>
          <p:cNvSpPr>
            <a:spLocks noChangeArrowheads="1"/>
          </p:cNvSpPr>
          <p:nvPr/>
        </p:nvSpPr>
        <p:spPr bwMode="auto">
          <a:xfrm>
            <a:off x="1481138" y="1817688"/>
            <a:ext cx="1031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870450" y="1031875"/>
            <a:ext cx="3562350" cy="889000"/>
            <a:chOff x="544923" y="2418093"/>
            <a:chExt cx="4750103" cy="1184940"/>
          </a:xfrm>
        </p:grpSpPr>
        <p:sp>
          <p:nvSpPr>
            <p:cNvPr id="13" name="矩形 12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4" name="文本框 26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添加标题一</a:t>
              </a: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870450" y="2162175"/>
            <a:ext cx="3562350" cy="889000"/>
            <a:chOff x="544923" y="2418093"/>
            <a:chExt cx="4750103" cy="1184940"/>
          </a:xfrm>
        </p:grpSpPr>
        <p:sp>
          <p:nvSpPr>
            <p:cNvPr id="16" name="矩形 15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7" name="文本框 30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添加标题二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870450" y="3225800"/>
            <a:ext cx="3562350" cy="889000"/>
            <a:chOff x="544923" y="2418093"/>
            <a:chExt cx="4750103" cy="1184940"/>
          </a:xfrm>
        </p:grpSpPr>
        <p:sp>
          <p:nvSpPr>
            <p:cNvPr id="19" name="矩形 18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20" name="文本框 34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添加标题三</a:t>
              </a:r>
            </a:p>
          </p:txBody>
        </p:sp>
      </p:grpSp>
      <p:pic>
        <p:nvPicPr>
          <p:cNvPr id="34830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21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" dur="1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6" dur="1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sp>
        <p:nvSpPr>
          <p:cNvPr id="4" name="矩形 3"/>
          <p:cNvSpPr/>
          <p:nvPr/>
        </p:nvSpPr>
        <p:spPr>
          <a:xfrm>
            <a:off x="1498600" y="1819275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5313" y="1819275"/>
            <a:ext cx="1906587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6050" y="3438525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7863" y="3455988"/>
            <a:ext cx="1908175" cy="1905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文本框 16"/>
          <p:cNvSpPr txBox="1"/>
          <p:nvPr/>
        </p:nvSpPr>
        <p:spPr>
          <a:xfrm>
            <a:off x="1462088" y="1550988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9" name="文本框 17"/>
          <p:cNvSpPr txBox="1"/>
          <p:nvPr/>
        </p:nvSpPr>
        <p:spPr>
          <a:xfrm>
            <a:off x="1452563" y="3151188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0" name="文本框 18"/>
          <p:cNvSpPr txBox="1"/>
          <p:nvPr/>
        </p:nvSpPr>
        <p:spPr>
          <a:xfrm>
            <a:off x="6080125" y="1531938"/>
            <a:ext cx="909638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1" name="文本框 19"/>
          <p:cNvSpPr txBox="1"/>
          <p:nvPr/>
        </p:nvSpPr>
        <p:spPr>
          <a:xfrm>
            <a:off x="6118225" y="3151188"/>
            <a:ext cx="906463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2" name="文本框 20"/>
          <p:cNvSpPr txBox="1"/>
          <p:nvPr/>
        </p:nvSpPr>
        <p:spPr>
          <a:xfrm>
            <a:off x="3894138" y="2481263"/>
            <a:ext cx="1368425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1441450" y="1822450"/>
            <a:ext cx="1658938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4" name="矩形 13"/>
          <p:cNvSpPr/>
          <p:nvPr/>
        </p:nvSpPr>
        <p:spPr>
          <a:xfrm>
            <a:off x="1431925" y="3443288"/>
            <a:ext cx="1658938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5" name="矩形 14"/>
          <p:cNvSpPr/>
          <p:nvPr/>
        </p:nvSpPr>
        <p:spPr>
          <a:xfrm>
            <a:off x="6080125" y="1841500"/>
            <a:ext cx="1660525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6" name="矩形 15"/>
          <p:cNvSpPr/>
          <p:nvPr/>
        </p:nvSpPr>
        <p:spPr>
          <a:xfrm>
            <a:off x="6116638" y="3468688"/>
            <a:ext cx="1658937" cy="59213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135313" y="1290638"/>
            <a:ext cx="2827337" cy="2827337"/>
            <a:chOff x="3134916" y="1290638"/>
            <a:chExt cx="2827734" cy="2826544"/>
          </a:xfrm>
        </p:grpSpPr>
        <p:sp>
          <p:nvSpPr>
            <p:cNvPr id="18" name="箭头1"/>
            <p:cNvSpPr>
              <a:spLocks noChangeAspect="1"/>
            </p:cNvSpPr>
            <p:nvPr/>
          </p:nvSpPr>
          <p:spPr bwMode="auto">
            <a:xfrm>
              <a:off x="4571805" y="1290638"/>
              <a:ext cx="1390845" cy="1601338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箭头4"/>
            <p:cNvSpPr>
              <a:spLocks noChangeAspect="1"/>
            </p:cNvSpPr>
            <p:nvPr/>
          </p:nvSpPr>
          <p:spPr bwMode="auto">
            <a:xfrm>
              <a:off x="3134916" y="1292225"/>
              <a:ext cx="1578197" cy="1460090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箭头3"/>
            <p:cNvSpPr>
              <a:spLocks noChangeAspect="1"/>
            </p:cNvSpPr>
            <p:nvPr/>
          </p:nvSpPr>
          <p:spPr bwMode="auto">
            <a:xfrm>
              <a:off x="3139679" y="2611068"/>
              <a:ext cx="1430539" cy="1506114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箭头2"/>
            <p:cNvSpPr>
              <a:spLocks noChangeAspect="1"/>
            </p:cNvSpPr>
            <p:nvPr/>
          </p:nvSpPr>
          <p:spPr bwMode="auto">
            <a:xfrm>
              <a:off x="4432085" y="2752315"/>
              <a:ext cx="1528978" cy="1361693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16"/>
            <p:cNvSpPr txBox="1"/>
            <p:nvPr/>
          </p:nvSpPr>
          <p:spPr>
            <a:xfrm>
              <a:off x="4584507" y="3552191"/>
              <a:ext cx="516010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16"/>
            <p:cNvSpPr txBox="1"/>
            <p:nvPr/>
          </p:nvSpPr>
          <p:spPr>
            <a:xfrm>
              <a:off x="3292100" y="2772947"/>
              <a:ext cx="516010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文本框 16"/>
            <p:cNvSpPr txBox="1"/>
            <p:nvPr/>
          </p:nvSpPr>
          <p:spPr>
            <a:xfrm>
              <a:off x="4112953" y="1422363"/>
              <a:ext cx="516009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6"/>
            <p:cNvSpPr txBox="1"/>
            <p:nvPr/>
          </p:nvSpPr>
          <p:spPr>
            <a:xfrm>
              <a:off x="5381543" y="2266676"/>
              <a:ext cx="517598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致谢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35263" y="866775"/>
            <a:ext cx="3957637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THANKS!</a:t>
            </a:r>
            <a:endParaRPr lang="zh-CN" alt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913" y="1884363"/>
            <a:ext cx="6435725" cy="20304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使我得以最终完成毕业论文设计！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最后，我要向百忙之中抽时间对本文进行审阅，评议和参与本人论文答辩的各位老师表示感谢！</a:t>
            </a:r>
            <a:endParaRPr lang="zh-CN" altLang="en-US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070225" y="3976688"/>
            <a:ext cx="30480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恳请各位老师批评指正！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64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8" name="组合 1097"/>
          <p:cNvGrpSpPr>
            <a:grpSpLocks/>
          </p:cNvGrpSpPr>
          <p:nvPr/>
        </p:nvGrpSpPr>
        <p:grpSpPr bwMode="auto">
          <a:xfrm>
            <a:off x="498475" y="1493838"/>
            <a:ext cx="8132763" cy="2954337"/>
            <a:chOff x="498830" y="1493106"/>
            <a:chExt cx="8133175" cy="2955840"/>
          </a:xfrm>
        </p:grpSpPr>
        <p:grpSp>
          <p:nvGrpSpPr>
            <p:cNvPr id="37892" name="组合 1094"/>
            <p:cNvGrpSpPr>
              <a:grpSpLocks/>
            </p:cNvGrpSpPr>
            <p:nvPr/>
          </p:nvGrpSpPr>
          <p:grpSpPr bwMode="auto">
            <a:xfrm>
              <a:off x="498830" y="1493106"/>
              <a:ext cx="3417495" cy="2912639"/>
              <a:chOff x="335541" y="642218"/>
              <a:chExt cx="4749799" cy="4048125"/>
            </a:xfrm>
          </p:grpSpPr>
          <p:sp>
            <p:nvSpPr>
              <p:cNvPr id="52" name="Freeform 5"/>
              <p:cNvSpPr>
                <a:spLocks noEditPoints="1"/>
              </p:cNvSpPr>
              <p:nvPr/>
            </p:nvSpPr>
            <p:spPr bwMode="auto">
              <a:xfrm>
                <a:off x="3528341" y="1763631"/>
                <a:ext cx="375104" cy="554083"/>
              </a:xfrm>
              <a:custGeom>
                <a:avLst/>
                <a:gdLst>
                  <a:gd name="T0" fmla="*/ 189 w 316"/>
                  <a:gd name="T1" fmla="*/ 16 h 467"/>
                  <a:gd name="T2" fmla="*/ 225 w 316"/>
                  <a:gd name="T3" fmla="*/ 7 h 467"/>
                  <a:gd name="T4" fmla="*/ 300 w 316"/>
                  <a:gd name="T5" fmla="*/ 52 h 467"/>
                  <a:gd name="T6" fmla="*/ 309 w 316"/>
                  <a:gd name="T7" fmla="*/ 89 h 467"/>
                  <a:gd name="T8" fmla="*/ 298 w 316"/>
                  <a:gd name="T9" fmla="*/ 105 h 467"/>
                  <a:gd name="T10" fmla="*/ 179 w 316"/>
                  <a:gd name="T11" fmla="*/ 33 h 467"/>
                  <a:gd name="T12" fmla="*/ 189 w 316"/>
                  <a:gd name="T13" fmla="*/ 16 h 467"/>
                  <a:gd name="T14" fmla="*/ 164 w 316"/>
                  <a:gd name="T15" fmla="*/ 58 h 467"/>
                  <a:gd name="T16" fmla="*/ 147 w 316"/>
                  <a:gd name="T17" fmla="*/ 85 h 467"/>
                  <a:gd name="T18" fmla="*/ 266 w 316"/>
                  <a:gd name="T19" fmla="*/ 157 h 467"/>
                  <a:gd name="T20" fmla="*/ 283 w 316"/>
                  <a:gd name="T21" fmla="*/ 130 h 467"/>
                  <a:gd name="T22" fmla="*/ 164 w 316"/>
                  <a:gd name="T23" fmla="*/ 58 h 467"/>
                  <a:gd name="T24" fmla="*/ 2 w 316"/>
                  <a:gd name="T25" fmla="*/ 446 h 467"/>
                  <a:gd name="T26" fmla="*/ 13 w 316"/>
                  <a:gd name="T27" fmla="*/ 354 h 467"/>
                  <a:gd name="T28" fmla="*/ 90 w 316"/>
                  <a:gd name="T29" fmla="*/ 401 h 467"/>
                  <a:gd name="T30" fmla="*/ 13 w 316"/>
                  <a:gd name="T31" fmla="*/ 453 h 467"/>
                  <a:gd name="T32" fmla="*/ 2 w 316"/>
                  <a:gd name="T33" fmla="*/ 446 h 467"/>
                  <a:gd name="T34" fmla="*/ 20 w 316"/>
                  <a:gd name="T35" fmla="*/ 296 h 467"/>
                  <a:gd name="T36" fmla="*/ 133 w 316"/>
                  <a:gd name="T37" fmla="*/ 109 h 467"/>
                  <a:gd name="T38" fmla="*/ 172 w 316"/>
                  <a:gd name="T39" fmla="*/ 133 h 467"/>
                  <a:gd name="T40" fmla="*/ 59 w 316"/>
                  <a:gd name="T41" fmla="*/ 320 h 467"/>
                  <a:gd name="T42" fmla="*/ 20 w 316"/>
                  <a:gd name="T43" fmla="*/ 296 h 467"/>
                  <a:gd name="T44" fmla="*/ 99 w 316"/>
                  <a:gd name="T45" fmla="*/ 344 h 467"/>
                  <a:gd name="T46" fmla="*/ 212 w 316"/>
                  <a:gd name="T47" fmla="*/ 158 h 467"/>
                  <a:gd name="T48" fmla="*/ 252 w 316"/>
                  <a:gd name="T49" fmla="*/ 182 h 467"/>
                  <a:gd name="T50" fmla="*/ 139 w 316"/>
                  <a:gd name="T51" fmla="*/ 368 h 467"/>
                  <a:gd name="T52" fmla="*/ 99 w 316"/>
                  <a:gd name="T53" fmla="*/ 344 h 467"/>
                  <a:gd name="T54" fmla="*/ 95 w 316"/>
                  <a:gd name="T55" fmla="*/ 446 h 467"/>
                  <a:gd name="T56" fmla="*/ 301 w 316"/>
                  <a:gd name="T57" fmla="*/ 446 h 467"/>
                  <a:gd name="T58" fmla="*/ 311 w 316"/>
                  <a:gd name="T59" fmla="*/ 456 h 467"/>
                  <a:gd name="T60" fmla="*/ 301 w 316"/>
                  <a:gd name="T61" fmla="*/ 467 h 467"/>
                  <a:gd name="T62" fmla="*/ 95 w 316"/>
                  <a:gd name="T63" fmla="*/ 467 h 467"/>
                  <a:gd name="T64" fmla="*/ 84 w 316"/>
                  <a:gd name="T65" fmla="*/ 456 h 467"/>
                  <a:gd name="T66" fmla="*/ 95 w 316"/>
                  <a:gd name="T67" fmla="*/ 446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6" h="467">
                    <a:moveTo>
                      <a:pt x="189" y="16"/>
                    </a:moveTo>
                    <a:cubicBezTo>
                      <a:pt x="197" y="4"/>
                      <a:pt x="213" y="0"/>
                      <a:pt x="225" y="7"/>
                    </a:cubicBezTo>
                    <a:cubicBezTo>
                      <a:pt x="300" y="52"/>
                      <a:pt x="300" y="52"/>
                      <a:pt x="300" y="52"/>
                    </a:cubicBezTo>
                    <a:cubicBezTo>
                      <a:pt x="312" y="60"/>
                      <a:pt x="316" y="76"/>
                      <a:pt x="309" y="89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179" y="33"/>
                      <a:pt x="179" y="33"/>
                      <a:pt x="179" y="33"/>
                    </a:cubicBezTo>
                    <a:lnTo>
                      <a:pt x="189" y="16"/>
                    </a:lnTo>
                    <a:close/>
                    <a:moveTo>
                      <a:pt x="164" y="58"/>
                    </a:moveTo>
                    <a:cubicBezTo>
                      <a:pt x="147" y="85"/>
                      <a:pt x="147" y="85"/>
                      <a:pt x="147" y="85"/>
                    </a:cubicBezTo>
                    <a:cubicBezTo>
                      <a:pt x="266" y="157"/>
                      <a:pt x="266" y="157"/>
                      <a:pt x="266" y="157"/>
                    </a:cubicBezTo>
                    <a:cubicBezTo>
                      <a:pt x="283" y="130"/>
                      <a:pt x="283" y="130"/>
                      <a:pt x="283" y="130"/>
                    </a:cubicBezTo>
                    <a:lnTo>
                      <a:pt x="164" y="58"/>
                    </a:lnTo>
                    <a:close/>
                    <a:moveTo>
                      <a:pt x="2" y="446"/>
                    </a:moveTo>
                    <a:cubicBezTo>
                      <a:pt x="13" y="354"/>
                      <a:pt x="13" y="354"/>
                      <a:pt x="13" y="354"/>
                    </a:cubicBezTo>
                    <a:cubicBezTo>
                      <a:pt x="90" y="401"/>
                      <a:pt x="90" y="401"/>
                      <a:pt x="90" y="401"/>
                    </a:cubicBezTo>
                    <a:cubicBezTo>
                      <a:pt x="13" y="453"/>
                      <a:pt x="13" y="453"/>
                      <a:pt x="13" y="453"/>
                    </a:cubicBezTo>
                    <a:cubicBezTo>
                      <a:pt x="5" y="459"/>
                      <a:pt x="0" y="456"/>
                      <a:pt x="2" y="446"/>
                    </a:cubicBezTo>
                    <a:close/>
                    <a:moveTo>
                      <a:pt x="20" y="296"/>
                    </a:moveTo>
                    <a:cubicBezTo>
                      <a:pt x="133" y="109"/>
                      <a:pt x="133" y="109"/>
                      <a:pt x="133" y="109"/>
                    </a:cubicBezTo>
                    <a:cubicBezTo>
                      <a:pt x="172" y="133"/>
                      <a:pt x="172" y="133"/>
                      <a:pt x="172" y="133"/>
                    </a:cubicBezTo>
                    <a:cubicBezTo>
                      <a:pt x="59" y="320"/>
                      <a:pt x="59" y="320"/>
                      <a:pt x="59" y="320"/>
                    </a:cubicBezTo>
                    <a:lnTo>
                      <a:pt x="20" y="296"/>
                    </a:lnTo>
                    <a:close/>
                    <a:moveTo>
                      <a:pt x="99" y="344"/>
                    </a:moveTo>
                    <a:cubicBezTo>
                      <a:pt x="212" y="158"/>
                      <a:pt x="212" y="158"/>
                      <a:pt x="212" y="158"/>
                    </a:cubicBezTo>
                    <a:cubicBezTo>
                      <a:pt x="252" y="182"/>
                      <a:pt x="252" y="182"/>
                      <a:pt x="252" y="182"/>
                    </a:cubicBezTo>
                    <a:cubicBezTo>
                      <a:pt x="139" y="368"/>
                      <a:pt x="139" y="368"/>
                      <a:pt x="139" y="368"/>
                    </a:cubicBezTo>
                    <a:lnTo>
                      <a:pt x="99" y="344"/>
                    </a:lnTo>
                    <a:close/>
                    <a:moveTo>
                      <a:pt x="95" y="446"/>
                    </a:moveTo>
                    <a:cubicBezTo>
                      <a:pt x="301" y="446"/>
                      <a:pt x="301" y="446"/>
                      <a:pt x="301" y="446"/>
                    </a:cubicBezTo>
                    <a:cubicBezTo>
                      <a:pt x="307" y="446"/>
                      <a:pt x="311" y="450"/>
                      <a:pt x="311" y="456"/>
                    </a:cubicBezTo>
                    <a:cubicBezTo>
                      <a:pt x="311" y="462"/>
                      <a:pt x="307" y="467"/>
                      <a:pt x="301" y="467"/>
                    </a:cubicBezTo>
                    <a:cubicBezTo>
                      <a:pt x="95" y="467"/>
                      <a:pt x="95" y="467"/>
                      <a:pt x="95" y="467"/>
                    </a:cubicBezTo>
                    <a:cubicBezTo>
                      <a:pt x="89" y="467"/>
                      <a:pt x="84" y="462"/>
                      <a:pt x="84" y="456"/>
                    </a:cubicBezTo>
                    <a:cubicBezTo>
                      <a:pt x="84" y="450"/>
                      <a:pt x="89" y="446"/>
                      <a:pt x="9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16474" y="4050607"/>
                <a:ext cx="410408" cy="637969"/>
              </a:xfrm>
              <a:custGeom>
                <a:avLst/>
                <a:gdLst>
                  <a:gd name="T0" fmla="*/ 19 w 347"/>
                  <a:gd name="T1" fmla="*/ 28 h 537"/>
                  <a:gd name="T2" fmla="*/ 30 w 347"/>
                  <a:gd name="T3" fmla="*/ 4 h 537"/>
                  <a:gd name="T4" fmla="*/ 54 w 347"/>
                  <a:gd name="T5" fmla="*/ 15 h 537"/>
                  <a:gd name="T6" fmla="*/ 67 w 347"/>
                  <a:gd name="T7" fmla="*/ 49 h 537"/>
                  <a:gd name="T8" fmla="*/ 56 w 347"/>
                  <a:gd name="T9" fmla="*/ 73 h 537"/>
                  <a:gd name="T10" fmla="*/ 50 w 347"/>
                  <a:gd name="T11" fmla="*/ 74 h 537"/>
                  <a:gd name="T12" fmla="*/ 32 w 347"/>
                  <a:gd name="T13" fmla="*/ 62 h 537"/>
                  <a:gd name="T14" fmla="*/ 19 w 347"/>
                  <a:gd name="T15" fmla="*/ 28 h 537"/>
                  <a:gd name="T16" fmla="*/ 163 w 347"/>
                  <a:gd name="T17" fmla="*/ 308 h 537"/>
                  <a:gd name="T18" fmla="*/ 140 w 347"/>
                  <a:gd name="T19" fmla="*/ 297 h 537"/>
                  <a:gd name="T20" fmla="*/ 129 w 347"/>
                  <a:gd name="T21" fmla="*/ 321 h 537"/>
                  <a:gd name="T22" fmla="*/ 143 w 347"/>
                  <a:gd name="T23" fmla="*/ 360 h 537"/>
                  <a:gd name="T24" fmla="*/ 167 w 347"/>
                  <a:gd name="T25" fmla="*/ 370 h 537"/>
                  <a:gd name="T26" fmla="*/ 178 w 347"/>
                  <a:gd name="T27" fmla="*/ 347 h 537"/>
                  <a:gd name="T28" fmla="*/ 163 w 347"/>
                  <a:gd name="T29" fmla="*/ 308 h 537"/>
                  <a:gd name="T30" fmla="*/ 345 w 347"/>
                  <a:gd name="T31" fmla="*/ 429 h 537"/>
                  <a:gd name="T32" fmla="*/ 334 w 347"/>
                  <a:gd name="T33" fmla="*/ 415 h 537"/>
                  <a:gd name="T34" fmla="*/ 332 w 347"/>
                  <a:gd name="T35" fmla="*/ 390 h 537"/>
                  <a:gd name="T36" fmla="*/ 178 w 347"/>
                  <a:gd name="T37" fmla="*/ 210 h 537"/>
                  <a:gd name="T38" fmla="*/ 186 w 347"/>
                  <a:gd name="T39" fmla="*/ 173 h 537"/>
                  <a:gd name="T40" fmla="*/ 180 w 347"/>
                  <a:gd name="T41" fmla="*/ 140 h 537"/>
                  <a:gd name="T42" fmla="*/ 93 w 347"/>
                  <a:gd name="T43" fmla="*/ 80 h 537"/>
                  <a:gd name="T44" fmla="*/ 61 w 347"/>
                  <a:gd name="T45" fmla="*/ 86 h 537"/>
                  <a:gd name="T46" fmla="*/ 0 w 347"/>
                  <a:gd name="T47" fmla="*/ 173 h 537"/>
                  <a:gd name="T48" fmla="*/ 6 w 347"/>
                  <a:gd name="T49" fmla="*/ 205 h 537"/>
                  <a:gd name="T50" fmla="*/ 53 w 347"/>
                  <a:gd name="T51" fmla="*/ 256 h 537"/>
                  <a:gd name="T52" fmla="*/ 55 w 347"/>
                  <a:gd name="T53" fmla="*/ 493 h 537"/>
                  <a:gd name="T54" fmla="*/ 69 w 347"/>
                  <a:gd name="T55" fmla="*/ 513 h 537"/>
                  <a:gd name="T56" fmla="*/ 70 w 347"/>
                  <a:gd name="T57" fmla="*/ 531 h 537"/>
                  <a:gd name="T58" fmla="*/ 76 w 347"/>
                  <a:gd name="T59" fmla="*/ 537 h 537"/>
                  <a:gd name="T60" fmla="*/ 82 w 347"/>
                  <a:gd name="T61" fmla="*/ 530 h 537"/>
                  <a:gd name="T62" fmla="*/ 81 w 347"/>
                  <a:gd name="T63" fmla="*/ 513 h 537"/>
                  <a:gd name="T64" fmla="*/ 97 w 347"/>
                  <a:gd name="T65" fmla="*/ 493 h 537"/>
                  <a:gd name="T66" fmla="*/ 95 w 347"/>
                  <a:gd name="T67" fmla="*/ 203 h 537"/>
                  <a:gd name="T68" fmla="*/ 74 w 347"/>
                  <a:gd name="T69" fmla="*/ 181 h 537"/>
                  <a:gd name="T70" fmla="*/ 53 w 347"/>
                  <a:gd name="T71" fmla="*/ 203 h 537"/>
                  <a:gd name="T72" fmla="*/ 53 w 347"/>
                  <a:gd name="T73" fmla="*/ 234 h 537"/>
                  <a:gd name="T74" fmla="*/ 24 w 347"/>
                  <a:gd name="T75" fmla="*/ 198 h 537"/>
                  <a:gd name="T76" fmla="*/ 20 w 347"/>
                  <a:gd name="T77" fmla="*/ 173 h 537"/>
                  <a:gd name="T78" fmla="*/ 68 w 347"/>
                  <a:gd name="T79" fmla="*/ 104 h 537"/>
                  <a:gd name="T80" fmla="*/ 93 w 347"/>
                  <a:gd name="T81" fmla="*/ 99 h 537"/>
                  <a:gd name="T82" fmla="*/ 162 w 347"/>
                  <a:gd name="T83" fmla="*/ 147 h 537"/>
                  <a:gd name="T84" fmla="*/ 167 w 347"/>
                  <a:gd name="T85" fmla="*/ 173 h 537"/>
                  <a:gd name="T86" fmla="*/ 164 w 347"/>
                  <a:gd name="T87" fmla="*/ 193 h 537"/>
                  <a:gd name="T88" fmla="*/ 144 w 347"/>
                  <a:gd name="T89" fmla="*/ 169 h 537"/>
                  <a:gd name="T90" fmla="*/ 114 w 347"/>
                  <a:gd name="T91" fmla="*/ 167 h 537"/>
                  <a:gd name="T92" fmla="*/ 111 w 347"/>
                  <a:gd name="T93" fmla="*/ 196 h 537"/>
                  <a:gd name="T94" fmla="*/ 299 w 347"/>
                  <a:gd name="T95" fmla="*/ 418 h 537"/>
                  <a:gd name="T96" fmla="*/ 316 w 347"/>
                  <a:gd name="T97" fmla="*/ 425 h 537"/>
                  <a:gd name="T98" fmla="*/ 325 w 347"/>
                  <a:gd name="T99" fmla="*/ 423 h 537"/>
                  <a:gd name="T100" fmla="*/ 335 w 347"/>
                  <a:gd name="T101" fmla="*/ 436 h 537"/>
                  <a:gd name="T102" fmla="*/ 340 w 347"/>
                  <a:gd name="T103" fmla="*/ 438 h 537"/>
                  <a:gd name="T104" fmla="*/ 344 w 347"/>
                  <a:gd name="T105" fmla="*/ 437 h 537"/>
                  <a:gd name="T106" fmla="*/ 345 w 347"/>
                  <a:gd name="T107" fmla="*/ 429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7" h="537">
                    <a:moveTo>
                      <a:pt x="19" y="28"/>
                    </a:moveTo>
                    <a:cubicBezTo>
                      <a:pt x="16" y="18"/>
                      <a:pt x="21" y="7"/>
                      <a:pt x="30" y="4"/>
                    </a:cubicBezTo>
                    <a:cubicBezTo>
                      <a:pt x="40" y="0"/>
                      <a:pt x="51" y="5"/>
                      <a:pt x="54" y="15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71" y="58"/>
                      <a:pt x="66" y="69"/>
                      <a:pt x="56" y="73"/>
                    </a:cubicBezTo>
                    <a:cubicBezTo>
                      <a:pt x="54" y="73"/>
                      <a:pt x="52" y="74"/>
                      <a:pt x="50" y="74"/>
                    </a:cubicBezTo>
                    <a:cubicBezTo>
                      <a:pt x="42" y="74"/>
                      <a:pt x="35" y="69"/>
                      <a:pt x="32" y="62"/>
                    </a:cubicBezTo>
                    <a:lnTo>
                      <a:pt x="19" y="28"/>
                    </a:lnTo>
                    <a:close/>
                    <a:moveTo>
                      <a:pt x="163" y="308"/>
                    </a:moveTo>
                    <a:cubicBezTo>
                      <a:pt x="160" y="298"/>
                      <a:pt x="149" y="294"/>
                      <a:pt x="140" y="297"/>
                    </a:cubicBezTo>
                    <a:cubicBezTo>
                      <a:pt x="130" y="301"/>
                      <a:pt x="125" y="311"/>
                      <a:pt x="129" y="321"/>
                    </a:cubicBezTo>
                    <a:cubicBezTo>
                      <a:pt x="143" y="360"/>
                      <a:pt x="143" y="360"/>
                      <a:pt x="143" y="360"/>
                    </a:cubicBezTo>
                    <a:cubicBezTo>
                      <a:pt x="146" y="369"/>
                      <a:pt x="157" y="374"/>
                      <a:pt x="167" y="370"/>
                    </a:cubicBezTo>
                    <a:cubicBezTo>
                      <a:pt x="176" y="367"/>
                      <a:pt x="181" y="356"/>
                      <a:pt x="178" y="347"/>
                    </a:cubicBezTo>
                    <a:lnTo>
                      <a:pt x="163" y="308"/>
                    </a:lnTo>
                    <a:close/>
                    <a:moveTo>
                      <a:pt x="345" y="429"/>
                    </a:moveTo>
                    <a:cubicBezTo>
                      <a:pt x="334" y="415"/>
                      <a:pt x="334" y="415"/>
                      <a:pt x="334" y="415"/>
                    </a:cubicBezTo>
                    <a:cubicBezTo>
                      <a:pt x="338" y="407"/>
                      <a:pt x="338" y="397"/>
                      <a:pt x="332" y="390"/>
                    </a:cubicBezTo>
                    <a:cubicBezTo>
                      <a:pt x="178" y="210"/>
                      <a:pt x="178" y="210"/>
                      <a:pt x="178" y="210"/>
                    </a:cubicBezTo>
                    <a:cubicBezTo>
                      <a:pt x="183" y="198"/>
                      <a:pt x="186" y="186"/>
                      <a:pt x="186" y="173"/>
                    </a:cubicBezTo>
                    <a:cubicBezTo>
                      <a:pt x="186" y="162"/>
                      <a:pt x="184" y="151"/>
                      <a:pt x="180" y="140"/>
                    </a:cubicBezTo>
                    <a:cubicBezTo>
                      <a:pt x="166" y="103"/>
                      <a:pt x="131" y="80"/>
                      <a:pt x="93" y="80"/>
                    </a:cubicBezTo>
                    <a:cubicBezTo>
                      <a:pt x="83" y="80"/>
                      <a:pt x="72" y="82"/>
                      <a:pt x="61" y="86"/>
                    </a:cubicBezTo>
                    <a:cubicBezTo>
                      <a:pt x="24" y="100"/>
                      <a:pt x="0" y="135"/>
                      <a:pt x="0" y="173"/>
                    </a:cubicBezTo>
                    <a:cubicBezTo>
                      <a:pt x="0" y="184"/>
                      <a:pt x="2" y="194"/>
                      <a:pt x="6" y="205"/>
                    </a:cubicBezTo>
                    <a:cubicBezTo>
                      <a:pt x="15" y="229"/>
                      <a:pt x="32" y="246"/>
                      <a:pt x="53" y="256"/>
                    </a:cubicBezTo>
                    <a:cubicBezTo>
                      <a:pt x="55" y="493"/>
                      <a:pt x="55" y="493"/>
                      <a:pt x="55" y="493"/>
                    </a:cubicBezTo>
                    <a:cubicBezTo>
                      <a:pt x="55" y="502"/>
                      <a:pt x="61" y="510"/>
                      <a:pt x="69" y="513"/>
                    </a:cubicBezTo>
                    <a:cubicBezTo>
                      <a:pt x="70" y="531"/>
                      <a:pt x="70" y="531"/>
                      <a:pt x="70" y="531"/>
                    </a:cubicBezTo>
                    <a:cubicBezTo>
                      <a:pt x="70" y="534"/>
                      <a:pt x="73" y="537"/>
                      <a:pt x="76" y="537"/>
                    </a:cubicBezTo>
                    <a:cubicBezTo>
                      <a:pt x="80" y="536"/>
                      <a:pt x="82" y="534"/>
                      <a:pt x="82" y="530"/>
                    </a:cubicBezTo>
                    <a:cubicBezTo>
                      <a:pt x="81" y="513"/>
                      <a:pt x="81" y="513"/>
                      <a:pt x="81" y="513"/>
                    </a:cubicBezTo>
                    <a:cubicBezTo>
                      <a:pt x="90" y="511"/>
                      <a:pt x="97" y="503"/>
                      <a:pt x="97" y="493"/>
                    </a:cubicBezTo>
                    <a:cubicBezTo>
                      <a:pt x="95" y="203"/>
                      <a:pt x="95" y="203"/>
                      <a:pt x="95" y="203"/>
                    </a:cubicBezTo>
                    <a:cubicBezTo>
                      <a:pt x="95" y="191"/>
                      <a:pt x="85" y="181"/>
                      <a:pt x="74" y="181"/>
                    </a:cubicBezTo>
                    <a:cubicBezTo>
                      <a:pt x="62" y="182"/>
                      <a:pt x="53" y="191"/>
                      <a:pt x="53" y="203"/>
                    </a:cubicBezTo>
                    <a:cubicBezTo>
                      <a:pt x="53" y="234"/>
                      <a:pt x="53" y="234"/>
                      <a:pt x="53" y="234"/>
                    </a:cubicBezTo>
                    <a:cubicBezTo>
                      <a:pt x="40" y="226"/>
                      <a:pt x="30" y="214"/>
                      <a:pt x="24" y="198"/>
                    </a:cubicBezTo>
                    <a:cubicBezTo>
                      <a:pt x="21" y="190"/>
                      <a:pt x="20" y="181"/>
                      <a:pt x="20" y="173"/>
                    </a:cubicBezTo>
                    <a:cubicBezTo>
                      <a:pt x="20" y="143"/>
                      <a:pt x="38" y="115"/>
                      <a:pt x="68" y="104"/>
                    </a:cubicBezTo>
                    <a:cubicBezTo>
                      <a:pt x="76" y="101"/>
                      <a:pt x="85" y="99"/>
                      <a:pt x="93" y="99"/>
                    </a:cubicBezTo>
                    <a:cubicBezTo>
                      <a:pt x="123" y="99"/>
                      <a:pt x="151" y="117"/>
                      <a:pt x="162" y="147"/>
                    </a:cubicBezTo>
                    <a:cubicBezTo>
                      <a:pt x="166" y="156"/>
                      <a:pt x="167" y="164"/>
                      <a:pt x="167" y="173"/>
                    </a:cubicBezTo>
                    <a:cubicBezTo>
                      <a:pt x="167" y="180"/>
                      <a:pt x="166" y="186"/>
                      <a:pt x="164" y="193"/>
                    </a:cubicBezTo>
                    <a:cubicBezTo>
                      <a:pt x="144" y="169"/>
                      <a:pt x="144" y="169"/>
                      <a:pt x="144" y="169"/>
                    </a:cubicBezTo>
                    <a:cubicBezTo>
                      <a:pt x="136" y="160"/>
                      <a:pt x="123" y="159"/>
                      <a:pt x="114" y="167"/>
                    </a:cubicBezTo>
                    <a:cubicBezTo>
                      <a:pt x="105" y="174"/>
                      <a:pt x="104" y="188"/>
                      <a:pt x="111" y="196"/>
                    </a:cubicBezTo>
                    <a:cubicBezTo>
                      <a:pt x="299" y="418"/>
                      <a:pt x="299" y="418"/>
                      <a:pt x="299" y="418"/>
                    </a:cubicBezTo>
                    <a:cubicBezTo>
                      <a:pt x="304" y="423"/>
                      <a:pt x="310" y="425"/>
                      <a:pt x="316" y="425"/>
                    </a:cubicBezTo>
                    <a:cubicBezTo>
                      <a:pt x="319" y="425"/>
                      <a:pt x="322" y="424"/>
                      <a:pt x="325" y="423"/>
                    </a:cubicBezTo>
                    <a:cubicBezTo>
                      <a:pt x="335" y="436"/>
                      <a:pt x="335" y="436"/>
                      <a:pt x="335" y="436"/>
                    </a:cubicBezTo>
                    <a:cubicBezTo>
                      <a:pt x="337" y="438"/>
                      <a:pt x="338" y="438"/>
                      <a:pt x="340" y="438"/>
                    </a:cubicBezTo>
                    <a:cubicBezTo>
                      <a:pt x="341" y="438"/>
                      <a:pt x="343" y="438"/>
                      <a:pt x="344" y="437"/>
                    </a:cubicBezTo>
                    <a:cubicBezTo>
                      <a:pt x="347" y="435"/>
                      <a:pt x="347" y="431"/>
                      <a:pt x="345" y="4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" name="Freeform 7"/>
              <p:cNvSpPr>
                <a:spLocks noEditPoints="1"/>
              </p:cNvSpPr>
              <p:nvPr/>
            </p:nvSpPr>
            <p:spPr bwMode="auto">
              <a:xfrm>
                <a:off x="4399906" y="1787913"/>
                <a:ext cx="668569" cy="547461"/>
              </a:xfrm>
              <a:custGeom>
                <a:avLst/>
                <a:gdLst>
                  <a:gd name="T0" fmla="*/ 310 w 563"/>
                  <a:gd name="T1" fmla="*/ 372 h 461"/>
                  <a:gd name="T2" fmla="*/ 321 w 563"/>
                  <a:gd name="T3" fmla="*/ 370 h 461"/>
                  <a:gd name="T4" fmla="*/ 552 w 563"/>
                  <a:gd name="T5" fmla="*/ 248 h 461"/>
                  <a:gd name="T6" fmla="*/ 559 w 563"/>
                  <a:gd name="T7" fmla="*/ 226 h 461"/>
                  <a:gd name="T8" fmla="*/ 537 w 563"/>
                  <a:gd name="T9" fmla="*/ 220 h 461"/>
                  <a:gd name="T10" fmla="*/ 311 w 563"/>
                  <a:gd name="T11" fmla="*/ 339 h 461"/>
                  <a:gd name="T12" fmla="*/ 59 w 563"/>
                  <a:gd name="T13" fmla="*/ 285 h 461"/>
                  <a:gd name="T14" fmla="*/ 38 w 563"/>
                  <a:gd name="T15" fmla="*/ 253 h 461"/>
                  <a:gd name="T16" fmla="*/ 71 w 563"/>
                  <a:gd name="T17" fmla="*/ 232 h 461"/>
                  <a:gd name="T18" fmla="*/ 313 w 563"/>
                  <a:gd name="T19" fmla="*/ 283 h 461"/>
                  <a:gd name="T20" fmla="*/ 321 w 563"/>
                  <a:gd name="T21" fmla="*/ 281 h 461"/>
                  <a:gd name="T22" fmla="*/ 552 w 563"/>
                  <a:gd name="T23" fmla="*/ 159 h 461"/>
                  <a:gd name="T24" fmla="*/ 559 w 563"/>
                  <a:gd name="T25" fmla="*/ 138 h 461"/>
                  <a:gd name="T26" fmla="*/ 537 w 563"/>
                  <a:gd name="T27" fmla="*/ 131 h 461"/>
                  <a:gd name="T28" fmla="*/ 310 w 563"/>
                  <a:gd name="T29" fmla="*/ 251 h 461"/>
                  <a:gd name="T30" fmla="*/ 59 w 563"/>
                  <a:gd name="T31" fmla="*/ 197 h 461"/>
                  <a:gd name="T32" fmla="*/ 38 w 563"/>
                  <a:gd name="T33" fmla="*/ 164 h 461"/>
                  <a:gd name="T34" fmla="*/ 71 w 563"/>
                  <a:gd name="T35" fmla="*/ 143 h 461"/>
                  <a:gd name="T36" fmla="*/ 298 w 563"/>
                  <a:gd name="T37" fmla="*/ 191 h 461"/>
                  <a:gd name="T38" fmla="*/ 306 w 563"/>
                  <a:gd name="T39" fmla="*/ 189 h 461"/>
                  <a:gd name="T40" fmla="*/ 538 w 563"/>
                  <a:gd name="T41" fmla="*/ 69 h 461"/>
                  <a:gd name="T42" fmla="*/ 535 w 563"/>
                  <a:gd name="T43" fmla="*/ 48 h 461"/>
                  <a:gd name="T44" fmla="*/ 310 w 563"/>
                  <a:gd name="T45" fmla="*/ 4 h 461"/>
                  <a:gd name="T46" fmla="*/ 249 w 563"/>
                  <a:gd name="T47" fmla="*/ 12 h 461"/>
                  <a:gd name="T48" fmla="*/ 41 w 563"/>
                  <a:gd name="T49" fmla="*/ 114 h 461"/>
                  <a:gd name="T50" fmla="*/ 33 w 563"/>
                  <a:gd name="T51" fmla="*/ 119 h 461"/>
                  <a:gd name="T52" fmla="*/ 7 w 563"/>
                  <a:gd name="T53" fmla="*/ 157 h 461"/>
                  <a:gd name="T54" fmla="*/ 25 w 563"/>
                  <a:gd name="T55" fmla="*/ 214 h 461"/>
                  <a:gd name="T56" fmla="*/ 7 w 563"/>
                  <a:gd name="T57" fmla="*/ 246 h 461"/>
                  <a:gd name="T58" fmla="*/ 25 w 563"/>
                  <a:gd name="T59" fmla="*/ 303 h 461"/>
                  <a:gd name="T60" fmla="*/ 7 w 563"/>
                  <a:gd name="T61" fmla="*/ 335 h 461"/>
                  <a:gd name="T62" fmla="*/ 52 w 563"/>
                  <a:gd name="T63" fmla="*/ 405 h 461"/>
                  <a:gd name="T64" fmla="*/ 311 w 563"/>
                  <a:gd name="T65" fmla="*/ 460 h 461"/>
                  <a:gd name="T66" fmla="*/ 321 w 563"/>
                  <a:gd name="T67" fmla="*/ 459 h 461"/>
                  <a:gd name="T68" fmla="*/ 552 w 563"/>
                  <a:gd name="T69" fmla="*/ 337 h 461"/>
                  <a:gd name="T70" fmla="*/ 559 w 563"/>
                  <a:gd name="T71" fmla="*/ 315 h 461"/>
                  <a:gd name="T72" fmla="*/ 537 w 563"/>
                  <a:gd name="T73" fmla="*/ 308 h 461"/>
                  <a:gd name="T74" fmla="*/ 310 w 563"/>
                  <a:gd name="T75" fmla="*/ 428 h 461"/>
                  <a:gd name="T76" fmla="*/ 59 w 563"/>
                  <a:gd name="T77" fmla="*/ 374 h 461"/>
                  <a:gd name="T78" fmla="*/ 38 w 563"/>
                  <a:gd name="T79" fmla="*/ 341 h 461"/>
                  <a:gd name="T80" fmla="*/ 71 w 563"/>
                  <a:gd name="T81" fmla="*/ 320 h 461"/>
                  <a:gd name="T82" fmla="*/ 310 w 563"/>
                  <a:gd name="T83" fmla="*/ 372 h 461"/>
                  <a:gd name="T84" fmla="*/ 296 w 563"/>
                  <a:gd name="T85" fmla="*/ 57 h 461"/>
                  <a:gd name="T86" fmla="*/ 404 w 563"/>
                  <a:gd name="T87" fmla="*/ 78 h 461"/>
                  <a:gd name="T88" fmla="*/ 357 w 563"/>
                  <a:gd name="T89" fmla="*/ 101 h 461"/>
                  <a:gd name="T90" fmla="*/ 249 w 563"/>
                  <a:gd name="T91" fmla="*/ 79 h 461"/>
                  <a:gd name="T92" fmla="*/ 296 w 563"/>
                  <a:gd name="T93" fmla="*/ 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63" h="461">
                    <a:moveTo>
                      <a:pt x="310" y="372"/>
                    </a:moveTo>
                    <a:cubicBezTo>
                      <a:pt x="314" y="372"/>
                      <a:pt x="318" y="371"/>
                      <a:pt x="321" y="370"/>
                    </a:cubicBezTo>
                    <a:cubicBezTo>
                      <a:pt x="552" y="248"/>
                      <a:pt x="552" y="248"/>
                      <a:pt x="552" y="248"/>
                    </a:cubicBezTo>
                    <a:cubicBezTo>
                      <a:pt x="560" y="244"/>
                      <a:pt x="563" y="234"/>
                      <a:pt x="559" y="226"/>
                    </a:cubicBezTo>
                    <a:cubicBezTo>
                      <a:pt x="555" y="218"/>
                      <a:pt x="545" y="215"/>
                      <a:pt x="537" y="220"/>
                    </a:cubicBezTo>
                    <a:cubicBezTo>
                      <a:pt x="311" y="339"/>
                      <a:pt x="311" y="339"/>
                      <a:pt x="311" y="339"/>
                    </a:cubicBezTo>
                    <a:cubicBezTo>
                      <a:pt x="59" y="285"/>
                      <a:pt x="59" y="285"/>
                      <a:pt x="59" y="285"/>
                    </a:cubicBezTo>
                    <a:cubicBezTo>
                      <a:pt x="44" y="282"/>
                      <a:pt x="35" y="268"/>
                      <a:pt x="38" y="253"/>
                    </a:cubicBezTo>
                    <a:cubicBezTo>
                      <a:pt x="41" y="238"/>
                      <a:pt x="56" y="228"/>
                      <a:pt x="71" y="232"/>
                    </a:cubicBezTo>
                    <a:cubicBezTo>
                      <a:pt x="71" y="232"/>
                      <a:pt x="313" y="283"/>
                      <a:pt x="313" y="283"/>
                    </a:cubicBezTo>
                    <a:cubicBezTo>
                      <a:pt x="316" y="283"/>
                      <a:pt x="318" y="283"/>
                      <a:pt x="321" y="281"/>
                    </a:cubicBezTo>
                    <a:cubicBezTo>
                      <a:pt x="552" y="159"/>
                      <a:pt x="552" y="159"/>
                      <a:pt x="552" y="159"/>
                    </a:cubicBezTo>
                    <a:cubicBezTo>
                      <a:pt x="560" y="155"/>
                      <a:pt x="563" y="146"/>
                      <a:pt x="559" y="138"/>
                    </a:cubicBezTo>
                    <a:cubicBezTo>
                      <a:pt x="555" y="130"/>
                      <a:pt x="545" y="127"/>
                      <a:pt x="537" y="131"/>
                    </a:cubicBezTo>
                    <a:cubicBezTo>
                      <a:pt x="310" y="251"/>
                      <a:pt x="310" y="251"/>
                      <a:pt x="310" y="251"/>
                    </a:cubicBezTo>
                    <a:cubicBezTo>
                      <a:pt x="59" y="197"/>
                      <a:pt x="59" y="197"/>
                      <a:pt x="59" y="197"/>
                    </a:cubicBezTo>
                    <a:cubicBezTo>
                      <a:pt x="44" y="194"/>
                      <a:pt x="35" y="179"/>
                      <a:pt x="38" y="164"/>
                    </a:cubicBezTo>
                    <a:cubicBezTo>
                      <a:pt x="41" y="149"/>
                      <a:pt x="56" y="140"/>
                      <a:pt x="71" y="143"/>
                    </a:cubicBezTo>
                    <a:cubicBezTo>
                      <a:pt x="71" y="143"/>
                      <a:pt x="297" y="191"/>
                      <a:pt x="298" y="191"/>
                    </a:cubicBezTo>
                    <a:cubicBezTo>
                      <a:pt x="301" y="191"/>
                      <a:pt x="303" y="191"/>
                      <a:pt x="306" y="189"/>
                    </a:cubicBezTo>
                    <a:cubicBezTo>
                      <a:pt x="306" y="189"/>
                      <a:pt x="538" y="69"/>
                      <a:pt x="538" y="69"/>
                    </a:cubicBezTo>
                    <a:cubicBezTo>
                      <a:pt x="554" y="61"/>
                      <a:pt x="553" y="51"/>
                      <a:pt x="535" y="48"/>
                    </a:cubicBezTo>
                    <a:cubicBezTo>
                      <a:pt x="310" y="4"/>
                      <a:pt x="310" y="4"/>
                      <a:pt x="310" y="4"/>
                    </a:cubicBezTo>
                    <a:cubicBezTo>
                      <a:pt x="292" y="0"/>
                      <a:pt x="265" y="4"/>
                      <a:pt x="249" y="1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38" y="116"/>
                      <a:pt x="35" y="118"/>
                      <a:pt x="33" y="119"/>
                    </a:cubicBezTo>
                    <a:cubicBezTo>
                      <a:pt x="20" y="128"/>
                      <a:pt x="10" y="141"/>
                      <a:pt x="7" y="157"/>
                    </a:cubicBezTo>
                    <a:cubicBezTo>
                      <a:pt x="2" y="179"/>
                      <a:pt x="10" y="200"/>
                      <a:pt x="25" y="214"/>
                    </a:cubicBezTo>
                    <a:cubicBezTo>
                      <a:pt x="16" y="222"/>
                      <a:pt x="9" y="233"/>
                      <a:pt x="7" y="246"/>
                    </a:cubicBezTo>
                    <a:cubicBezTo>
                      <a:pt x="2" y="268"/>
                      <a:pt x="10" y="289"/>
                      <a:pt x="25" y="303"/>
                    </a:cubicBezTo>
                    <a:cubicBezTo>
                      <a:pt x="16" y="311"/>
                      <a:pt x="9" y="322"/>
                      <a:pt x="7" y="335"/>
                    </a:cubicBezTo>
                    <a:cubicBezTo>
                      <a:pt x="0" y="367"/>
                      <a:pt x="20" y="399"/>
                      <a:pt x="52" y="405"/>
                    </a:cubicBezTo>
                    <a:cubicBezTo>
                      <a:pt x="52" y="405"/>
                      <a:pt x="310" y="461"/>
                      <a:pt x="311" y="460"/>
                    </a:cubicBezTo>
                    <a:cubicBezTo>
                      <a:pt x="314" y="460"/>
                      <a:pt x="318" y="460"/>
                      <a:pt x="321" y="459"/>
                    </a:cubicBezTo>
                    <a:cubicBezTo>
                      <a:pt x="552" y="337"/>
                      <a:pt x="552" y="337"/>
                      <a:pt x="552" y="337"/>
                    </a:cubicBezTo>
                    <a:cubicBezTo>
                      <a:pt x="560" y="332"/>
                      <a:pt x="563" y="323"/>
                      <a:pt x="559" y="315"/>
                    </a:cubicBezTo>
                    <a:cubicBezTo>
                      <a:pt x="555" y="307"/>
                      <a:pt x="545" y="304"/>
                      <a:pt x="537" y="308"/>
                    </a:cubicBezTo>
                    <a:cubicBezTo>
                      <a:pt x="310" y="428"/>
                      <a:pt x="310" y="428"/>
                      <a:pt x="310" y="428"/>
                    </a:cubicBezTo>
                    <a:cubicBezTo>
                      <a:pt x="59" y="374"/>
                      <a:pt x="59" y="374"/>
                      <a:pt x="59" y="374"/>
                    </a:cubicBezTo>
                    <a:cubicBezTo>
                      <a:pt x="44" y="371"/>
                      <a:pt x="35" y="356"/>
                      <a:pt x="38" y="341"/>
                    </a:cubicBezTo>
                    <a:cubicBezTo>
                      <a:pt x="41" y="327"/>
                      <a:pt x="56" y="317"/>
                      <a:pt x="71" y="320"/>
                    </a:cubicBezTo>
                    <a:cubicBezTo>
                      <a:pt x="71" y="320"/>
                      <a:pt x="309" y="372"/>
                      <a:pt x="310" y="372"/>
                    </a:cubicBezTo>
                    <a:close/>
                    <a:moveTo>
                      <a:pt x="296" y="57"/>
                    </a:moveTo>
                    <a:cubicBezTo>
                      <a:pt x="404" y="78"/>
                      <a:pt x="404" y="78"/>
                      <a:pt x="404" y="78"/>
                    </a:cubicBezTo>
                    <a:cubicBezTo>
                      <a:pt x="357" y="101"/>
                      <a:pt x="357" y="101"/>
                      <a:pt x="357" y="101"/>
                    </a:cubicBezTo>
                    <a:cubicBezTo>
                      <a:pt x="249" y="79"/>
                      <a:pt x="249" y="79"/>
                      <a:pt x="249" y="79"/>
                    </a:cubicBezTo>
                    <a:lnTo>
                      <a:pt x="296" y="5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" name="Freeform 8"/>
              <p:cNvSpPr>
                <a:spLocks noEditPoints="1"/>
              </p:cNvSpPr>
              <p:nvPr/>
            </p:nvSpPr>
            <p:spPr bwMode="auto">
              <a:xfrm>
                <a:off x="2303735" y="1836478"/>
                <a:ext cx="750208" cy="509935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" name="Freeform 9"/>
              <p:cNvSpPr>
                <a:spLocks noEditPoints="1"/>
              </p:cNvSpPr>
              <p:nvPr/>
            </p:nvSpPr>
            <p:spPr bwMode="auto">
              <a:xfrm>
                <a:off x="373052" y="748178"/>
                <a:ext cx="644297" cy="525386"/>
              </a:xfrm>
              <a:custGeom>
                <a:avLst/>
                <a:gdLst>
                  <a:gd name="T0" fmla="*/ 39 w 542"/>
                  <a:gd name="T1" fmla="*/ 0 h 442"/>
                  <a:gd name="T2" fmla="*/ 0 w 542"/>
                  <a:gd name="T3" fmla="*/ 403 h 442"/>
                  <a:gd name="T4" fmla="*/ 503 w 542"/>
                  <a:gd name="T5" fmla="*/ 442 h 442"/>
                  <a:gd name="T6" fmla="*/ 542 w 542"/>
                  <a:gd name="T7" fmla="*/ 40 h 442"/>
                  <a:gd name="T8" fmla="*/ 514 w 542"/>
                  <a:gd name="T9" fmla="*/ 395 h 442"/>
                  <a:gd name="T10" fmla="*/ 49 w 542"/>
                  <a:gd name="T11" fmla="*/ 414 h 442"/>
                  <a:gd name="T12" fmla="*/ 30 w 542"/>
                  <a:gd name="T13" fmla="*/ 50 h 442"/>
                  <a:gd name="T14" fmla="*/ 494 w 542"/>
                  <a:gd name="T15" fmla="*/ 31 h 442"/>
                  <a:gd name="T16" fmla="*/ 514 w 542"/>
                  <a:gd name="T17" fmla="*/ 395 h 442"/>
                  <a:gd name="T18" fmla="*/ 68 w 542"/>
                  <a:gd name="T19" fmla="*/ 58 h 442"/>
                  <a:gd name="T20" fmla="*/ 58 w 542"/>
                  <a:gd name="T21" fmla="*/ 376 h 442"/>
                  <a:gd name="T22" fmla="*/ 314 w 542"/>
                  <a:gd name="T23" fmla="*/ 387 h 442"/>
                  <a:gd name="T24" fmla="*/ 320 w 542"/>
                  <a:gd name="T25" fmla="*/ 359 h 442"/>
                  <a:gd name="T26" fmla="*/ 447 w 542"/>
                  <a:gd name="T27" fmla="*/ 365 h 442"/>
                  <a:gd name="T28" fmla="*/ 473 w 542"/>
                  <a:gd name="T29" fmla="*/ 387 h 442"/>
                  <a:gd name="T30" fmla="*/ 484 w 542"/>
                  <a:gd name="T31" fmla="*/ 69 h 442"/>
                  <a:gd name="T32" fmla="*/ 208 w 542"/>
                  <a:gd name="T33" fmla="*/ 260 h 442"/>
                  <a:gd name="T34" fmla="*/ 163 w 542"/>
                  <a:gd name="T35" fmla="*/ 287 h 442"/>
                  <a:gd name="T36" fmla="*/ 123 w 542"/>
                  <a:gd name="T37" fmla="*/ 270 h 442"/>
                  <a:gd name="T38" fmla="*/ 129 w 542"/>
                  <a:gd name="T39" fmla="*/ 253 h 442"/>
                  <a:gd name="T40" fmla="*/ 144 w 542"/>
                  <a:gd name="T41" fmla="*/ 259 h 442"/>
                  <a:gd name="T42" fmla="*/ 155 w 542"/>
                  <a:gd name="T43" fmla="*/ 269 h 442"/>
                  <a:gd name="T44" fmla="*/ 187 w 542"/>
                  <a:gd name="T45" fmla="*/ 253 h 442"/>
                  <a:gd name="T46" fmla="*/ 175 w 542"/>
                  <a:gd name="T47" fmla="*/ 220 h 442"/>
                  <a:gd name="T48" fmla="*/ 155 w 542"/>
                  <a:gd name="T49" fmla="*/ 220 h 442"/>
                  <a:gd name="T50" fmla="*/ 139 w 542"/>
                  <a:gd name="T51" fmla="*/ 218 h 442"/>
                  <a:gd name="T52" fmla="*/ 146 w 542"/>
                  <a:gd name="T53" fmla="*/ 204 h 442"/>
                  <a:gd name="T54" fmla="*/ 169 w 542"/>
                  <a:gd name="T55" fmla="*/ 186 h 442"/>
                  <a:gd name="T56" fmla="*/ 163 w 542"/>
                  <a:gd name="T57" fmla="*/ 178 h 442"/>
                  <a:gd name="T58" fmla="*/ 138 w 542"/>
                  <a:gd name="T59" fmla="*/ 184 h 442"/>
                  <a:gd name="T60" fmla="*/ 124 w 542"/>
                  <a:gd name="T61" fmla="*/ 193 h 442"/>
                  <a:gd name="T62" fmla="*/ 117 w 542"/>
                  <a:gd name="T63" fmla="*/ 178 h 442"/>
                  <a:gd name="T64" fmla="*/ 173 w 542"/>
                  <a:gd name="T65" fmla="*/ 163 h 442"/>
                  <a:gd name="T66" fmla="*/ 191 w 542"/>
                  <a:gd name="T67" fmla="*/ 195 h 442"/>
                  <a:gd name="T68" fmla="*/ 191 w 542"/>
                  <a:gd name="T69" fmla="*/ 209 h 442"/>
                  <a:gd name="T70" fmla="*/ 208 w 542"/>
                  <a:gd name="T71" fmla="*/ 260 h 442"/>
                  <a:gd name="T72" fmla="*/ 322 w 542"/>
                  <a:gd name="T73" fmla="*/ 212 h 442"/>
                  <a:gd name="T74" fmla="*/ 296 w 542"/>
                  <a:gd name="T75" fmla="*/ 216 h 442"/>
                  <a:gd name="T76" fmla="*/ 294 w 542"/>
                  <a:gd name="T77" fmla="*/ 232 h 442"/>
                  <a:gd name="T78" fmla="*/ 289 w 542"/>
                  <a:gd name="T79" fmla="*/ 249 h 442"/>
                  <a:gd name="T80" fmla="*/ 284 w 542"/>
                  <a:gd name="T81" fmla="*/ 249 h 442"/>
                  <a:gd name="T82" fmla="*/ 274 w 542"/>
                  <a:gd name="T83" fmla="*/ 220 h 442"/>
                  <a:gd name="T84" fmla="*/ 254 w 542"/>
                  <a:gd name="T85" fmla="*/ 225 h 442"/>
                  <a:gd name="T86" fmla="*/ 242 w 542"/>
                  <a:gd name="T87" fmla="*/ 221 h 442"/>
                  <a:gd name="T88" fmla="*/ 247 w 542"/>
                  <a:gd name="T89" fmla="*/ 212 h 442"/>
                  <a:gd name="T90" fmla="*/ 273 w 542"/>
                  <a:gd name="T91" fmla="*/ 206 h 442"/>
                  <a:gd name="T92" fmla="*/ 282 w 542"/>
                  <a:gd name="T93" fmla="*/ 177 h 442"/>
                  <a:gd name="T94" fmla="*/ 291 w 542"/>
                  <a:gd name="T95" fmla="*/ 192 h 442"/>
                  <a:gd name="T96" fmla="*/ 306 w 542"/>
                  <a:gd name="T97" fmla="*/ 201 h 442"/>
                  <a:gd name="T98" fmla="*/ 326 w 542"/>
                  <a:gd name="T99" fmla="*/ 204 h 442"/>
                  <a:gd name="T100" fmla="*/ 404 w 542"/>
                  <a:gd name="T101" fmla="*/ 238 h 442"/>
                  <a:gd name="T102" fmla="*/ 397 w 542"/>
                  <a:gd name="T103" fmla="*/ 244 h 442"/>
                  <a:gd name="T104" fmla="*/ 384 w 542"/>
                  <a:gd name="T105" fmla="*/ 239 h 442"/>
                  <a:gd name="T106" fmla="*/ 371 w 542"/>
                  <a:gd name="T107" fmla="*/ 149 h 442"/>
                  <a:gd name="T108" fmla="*/ 343 w 542"/>
                  <a:gd name="T109" fmla="*/ 168 h 442"/>
                  <a:gd name="T110" fmla="*/ 329 w 542"/>
                  <a:gd name="T111" fmla="*/ 158 h 442"/>
                  <a:gd name="T112" fmla="*/ 363 w 542"/>
                  <a:gd name="T113" fmla="*/ 130 h 442"/>
                  <a:gd name="T114" fmla="*/ 387 w 542"/>
                  <a:gd name="T115" fmla="*/ 122 h 442"/>
                  <a:gd name="T116" fmla="*/ 395 w 542"/>
                  <a:gd name="T117" fmla="*/ 137 h 442"/>
                  <a:gd name="T118" fmla="*/ 404 w 542"/>
                  <a:gd name="T119" fmla="*/ 23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2" h="442">
                    <a:moveTo>
                      <a:pt x="503" y="1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39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24"/>
                      <a:pt x="18" y="442"/>
                      <a:pt x="39" y="442"/>
                    </a:cubicBezTo>
                    <a:cubicBezTo>
                      <a:pt x="503" y="442"/>
                      <a:pt x="503" y="442"/>
                      <a:pt x="503" y="442"/>
                    </a:cubicBezTo>
                    <a:cubicBezTo>
                      <a:pt x="525" y="442"/>
                      <a:pt x="542" y="424"/>
                      <a:pt x="542" y="403"/>
                    </a:cubicBezTo>
                    <a:cubicBezTo>
                      <a:pt x="542" y="40"/>
                      <a:pt x="542" y="40"/>
                      <a:pt x="542" y="40"/>
                    </a:cubicBezTo>
                    <a:cubicBezTo>
                      <a:pt x="542" y="18"/>
                      <a:pt x="525" y="1"/>
                      <a:pt x="503" y="1"/>
                    </a:cubicBezTo>
                    <a:close/>
                    <a:moveTo>
                      <a:pt x="514" y="395"/>
                    </a:moveTo>
                    <a:cubicBezTo>
                      <a:pt x="514" y="405"/>
                      <a:pt x="505" y="414"/>
                      <a:pt x="494" y="414"/>
                    </a:cubicBezTo>
                    <a:cubicBezTo>
                      <a:pt x="49" y="414"/>
                      <a:pt x="49" y="414"/>
                      <a:pt x="49" y="414"/>
                    </a:cubicBezTo>
                    <a:cubicBezTo>
                      <a:pt x="38" y="414"/>
                      <a:pt x="30" y="405"/>
                      <a:pt x="30" y="394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39"/>
                      <a:pt x="38" y="31"/>
                      <a:pt x="49" y="31"/>
                    </a:cubicBezTo>
                    <a:cubicBezTo>
                      <a:pt x="494" y="31"/>
                      <a:pt x="494" y="31"/>
                      <a:pt x="494" y="31"/>
                    </a:cubicBezTo>
                    <a:cubicBezTo>
                      <a:pt x="505" y="31"/>
                      <a:pt x="514" y="40"/>
                      <a:pt x="514" y="50"/>
                    </a:cubicBezTo>
                    <a:lnTo>
                      <a:pt x="514" y="395"/>
                    </a:lnTo>
                    <a:close/>
                    <a:moveTo>
                      <a:pt x="473" y="58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63" y="58"/>
                      <a:pt x="58" y="63"/>
                      <a:pt x="58" y="69"/>
                    </a:cubicBezTo>
                    <a:cubicBezTo>
                      <a:pt x="58" y="376"/>
                      <a:pt x="58" y="376"/>
                      <a:pt x="58" y="376"/>
                    </a:cubicBezTo>
                    <a:cubicBezTo>
                      <a:pt x="58" y="382"/>
                      <a:pt x="63" y="387"/>
                      <a:pt x="68" y="387"/>
                    </a:cubicBezTo>
                    <a:cubicBezTo>
                      <a:pt x="314" y="387"/>
                      <a:pt x="314" y="387"/>
                      <a:pt x="314" y="387"/>
                    </a:cubicBezTo>
                    <a:cubicBezTo>
                      <a:pt x="314" y="365"/>
                      <a:pt x="314" y="365"/>
                      <a:pt x="314" y="365"/>
                    </a:cubicBezTo>
                    <a:cubicBezTo>
                      <a:pt x="314" y="362"/>
                      <a:pt x="317" y="359"/>
                      <a:pt x="320" y="359"/>
                    </a:cubicBezTo>
                    <a:cubicBezTo>
                      <a:pt x="442" y="359"/>
                      <a:pt x="442" y="359"/>
                      <a:pt x="442" y="359"/>
                    </a:cubicBezTo>
                    <a:cubicBezTo>
                      <a:pt x="445" y="359"/>
                      <a:pt x="447" y="362"/>
                      <a:pt x="447" y="365"/>
                    </a:cubicBezTo>
                    <a:cubicBezTo>
                      <a:pt x="447" y="387"/>
                      <a:pt x="447" y="387"/>
                      <a:pt x="447" y="387"/>
                    </a:cubicBezTo>
                    <a:cubicBezTo>
                      <a:pt x="473" y="387"/>
                      <a:pt x="473" y="387"/>
                      <a:pt x="473" y="387"/>
                    </a:cubicBezTo>
                    <a:cubicBezTo>
                      <a:pt x="479" y="387"/>
                      <a:pt x="484" y="382"/>
                      <a:pt x="484" y="376"/>
                    </a:cubicBezTo>
                    <a:cubicBezTo>
                      <a:pt x="484" y="69"/>
                      <a:pt x="484" y="69"/>
                      <a:pt x="484" y="69"/>
                    </a:cubicBezTo>
                    <a:cubicBezTo>
                      <a:pt x="484" y="63"/>
                      <a:pt x="479" y="58"/>
                      <a:pt x="473" y="58"/>
                    </a:cubicBezTo>
                    <a:close/>
                    <a:moveTo>
                      <a:pt x="208" y="260"/>
                    </a:moveTo>
                    <a:cubicBezTo>
                      <a:pt x="201" y="275"/>
                      <a:pt x="189" y="283"/>
                      <a:pt x="172" y="286"/>
                    </a:cubicBezTo>
                    <a:cubicBezTo>
                      <a:pt x="169" y="287"/>
                      <a:pt x="166" y="287"/>
                      <a:pt x="163" y="287"/>
                    </a:cubicBezTo>
                    <a:cubicBezTo>
                      <a:pt x="155" y="287"/>
                      <a:pt x="148" y="286"/>
                      <a:pt x="140" y="282"/>
                    </a:cubicBezTo>
                    <a:cubicBezTo>
                      <a:pt x="132" y="279"/>
                      <a:pt x="127" y="275"/>
                      <a:pt x="123" y="270"/>
                    </a:cubicBezTo>
                    <a:cubicBezTo>
                      <a:pt x="120" y="265"/>
                      <a:pt x="119" y="262"/>
                      <a:pt x="120" y="259"/>
                    </a:cubicBezTo>
                    <a:cubicBezTo>
                      <a:pt x="121" y="256"/>
                      <a:pt x="124" y="254"/>
                      <a:pt x="129" y="253"/>
                    </a:cubicBezTo>
                    <a:cubicBezTo>
                      <a:pt x="136" y="252"/>
                      <a:pt x="140" y="253"/>
                      <a:pt x="142" y="256"/>
                    </a:cubicBezTo>
                    <a:cubicBezTo>
                      <a:pt x="143" y="257"/>
                      <a:pt x="143" y="258"/>
                      <a:pt x="144" y="259"/>
                    </a:cubicBezTo>
                    <a:cubicBezTo>
                      <a:pt x="144" y="260"/>
                      <a:pt x="145" y="261"/>
                      <a:pt x="146" y="263"/>
                    </a:cubicBezTo>
                    <a:cubicBezTo>
                      <a:pt x="148" y="266"/>
                      <a:pt x="151" y="268"/>
                      <a:pt x="155" y="269"/>
                    </a:cubicBezTo>
                    <a:cubicBezTo>
                      <a:pt x="159" y="271"/>
                      <a:pt x="163" y="271"/>
                      <a:pt x="167" y="270"/>
                    </a:cubicBezTo>
                    <a:cubicBezTo>
                      <a:pt x="176" y="269"/>
                      <a:pt x="182" y="263"/>
                      <a:pt x="187" y="253"/>
                    </a:cubicBezTo>
                    <a:cubicBezTo>
                      <a:pt x="191" y="243"/>
                      <a:pt x="190" y="235"/>
                      <a:pt x="185" y="227"/>
                    </a:cubicBezTo>
                    <a:cubicBezTo>
                      <a:pt x="182" y="224"/>
                      <a:pt x="179" y="221"/>
                      <a:pt x="175" y="220"/>
                    </a:cubicBezTo>
                    <a:cubicBezTo>
                      <a:pt x="170" y="218"/>
                      <a:pt x="165" y="218"/>
                      <a:pt x="160" y="218"/>
                    </a:cubicBezTo>
                    <a:cubicBezTo>
                      <a:pt x="158" y="219"/>
                      <a:pt x="156" y="219"/>
                      <a:pt x="155" y="220"/>
                    </a:cubicBezTo>
                    <a:cubicBezTo>
                      <a:pt x="152" y="221"/>
                      <a:pt x="150" y="222"/>
                      <a:pt x="149" y="222"/>
                    </a:cubicBezTo>
                    <a:cubicBezTo>
                      <a:pt x="145" y="223"/>
                      <a:pt x="142" y="221"/>
                      <a:pt x="139" y="218"/>
                    </a:cubicBezTo>
                    <a:cubicBezTo>
                      <a:pt x="136" y="214"/>
                      <a:pt x="137" y="211"/>
                      <a:pt x="138" y="209"/>
                    </a:cubicBezTo>
                    <a:cubicBezTo>
                      <a:pt x="139" y="207"/>
                      <a:pt x="142" y="206"/>
                      <a:pt x="146" y="204"/>
                    </a:cubicBezTo>
                    <a:cubicBezTo>
                      <a:pt x="155" y="201"/>
                      <a:pt x="161" y="197"/>
                      <a:pt x="165" y="194"/>
                    </a:cubicBezTo>
                    <a:cubicBezTo>
                      <a:pt x="168" y="191"/>
                      <a:pt x="169" y="189"/>
                      <a:pt x="169" y="186"/>
                    </a:cubicBezTo>
                    <a:cubicBezTo>
                      <a:pt x="169" y="185"/>
                      <a:pt x="169" y="183"/>
                      <a:pt x="168" y="182"/>
                    </a:cubicBezTo>
                    <a:cubicBezTo>
                      <a:pt x="167" y="180"/>
                      <a:pt x="165" y="179"/>
                      <a:pt x="163" y="178"/>
                    </a:cubicBezTo>
                    <a:cubicBezTo>
                      <a:pt x="160" y="178"/>
                      <a:pt x="158" y="177"/>
                      <a:pt x="154" y="178"/>
                    </a:cubicBezTo>
                    <a:cubicBezTo>
                      <a:pt x="148" y="179"/>
                      <a:pt x="143" y="181"/>
                      <a:pt x="138" y="184"/>
                    </a:cubicBezTo>
                    <a:cubicBezTo>
                      <a:pt x="137" y="185"/>
                      <a:pt x="134" y="187"/>
                      <a:pt x="130" y="191"/>
                    </a:cubicBezTo>
                    <a:cubicBezTo>
                      <a:pt x="128" y="192"/>
                      <a:pt x="126" y="193"/>
                      <a:pt x="124" y="193"/>
                    </a:cubicBezTo>
                    <a:cubicBezTo>
                      <a:pt x="119" y="194"/>
                      <a:pt x="116" y="193"/>
                      <a:pt x="114" y="190"/>
                    </a:cubicBezTo>
                    <a:cubicBezTo>
                      <a:pt x="112" y="187"/>
                      <a:pt x="111" y="184"/>
                      <a:pt x="117" y="178"/>
                    </a:cubicBezTo>
                    <a:cubicBezTo>
                      <a:pt x="125" y="169"/>
                      <a:pt x="137" y="164"/>
                      <a:pt x="150" y="162"/>
                    </a:cubicBezTo>
                    <a:cubicBezTo>
                      <a:pt x="157" y="160"/>
                      <a:pt x="165" y="161"/>
                      <a:pt x="173" y="163"/>
                    </a:cubicBezTo>
                    <a:cubicBezTo>
                      <a:pt x="181" y="165"/>
                      <a:pt x="187" y="169"/>
                      <a:pt x="191" y="174"/>
                    </a:cubicBezTo>
                    <a:cubicBezTo>
                      <a:pt x="195" y="180"/>
                      <a:pt x="196" y="187"/>
                      <a:pt x="191" y="195"/>
                    </a:cubicBezTo>
                    <a:cubicBezTo>
                      <a:pt x="189" y="198"/>
                      <a:pt x="186" y="202"/>
                      <a:pt x="180" y="206"/>
                    </a:cubicBezTo>
                    <a:cubicBezTo>
                      <a:pt x="185" y="206"/>
                      <a:pt x="188" y="207"/>
                      <a:pt x="191" y="209"/>
                    </a:cubicBezTo>
                    <a:cubicBezTo>
                      <a:pt x="197" y="211"/>
                      <a:pt x="202" y="215"/>
                      <a:pt x="206" y="220"/>
                    </a:cubicBezTo>
                    <a:cubicBezTo>
                      <a:pt x="215" y="232"/>
                      <a:pt x="216" y="246"/>
                      <a:pt x="208" y="260"/>
                    </a:cubicBezTo>
                    <a:close/>
                    <a:moveTo>
                      <a:pt x="327" y="209"/>
                    </a:moveTo>
                    <a:cubicBezTo>
                      <a:pt x="327" y="210"/>
                      <a:pt x="325" y="211"/>
                      <a:pt x="322" y="212"/>
                    </a:cubicBezTo>
                    <a:cubicBezTo>
                      <a:pt x="321" y="212"/>
                      <a:pt x="320" y="212"/>
                      <a:pt x="317" y="213"/>
                    </a:cubicBezTo>
                    <a:cubicBezTo>
                      <a:pt x="316" y="213"/>
                      <a:pt x="312" y="213"/>
                      <a:pt x="296" y="216"/>
                    </a:cubicBezTo>
                    <a:cubicBezTo>
                      <a:pt x="292" y="217"/>
                      <a:pt x="292" y="217"/>
                      <a:pt x="292" y="217"/>
                    </a:cubicBezTo>
                    <a:cubicBezTo>
                      <a:pt x="292" y="222"/>
                      <a:pt x="293" y="227"/>
                      <a:pt x="294" y="232"/>
                    </a:cubicBezTo>
                    <a:cubicBezTo>
                      <a:pt x="295" y="238"/>
                      <a:pt x="295" y="242"/>
                      <a:pt x="295" y="244"/>
                    </a:cubicBezTo>
                    <a:cubicBezTo>
                      <a:pt x="294" y="247"/>
                      <a:pt x="292" y="249"/>
                      <a:pt x="289" y="249"/>
                    </a:cubicBezTo>
                    <a:cubicBezTo>
                      <a:pt x="288" y="250"/>
                      <a:pt x="288" y="250"/>
                      <a:pt x="287" y="250"/>
                    </a:cubicBezTo>
                    <a:cubicBezTo>
                      <a:pt x="286" y="250"/>
                      <a:pt x="285" y="250"/>
                      <a:pt x="284" y="249"/>
                    </a:cubicBezTo>
                    <a:cubicBezTo>
                      <a:pt x="282" y="249"/>
                      <a:pt x="281" y="248"/>
                      <a:pt x="280" y="246"/>
                    </a:cubicBezTo>
                    <a:cubicBezTo>
                      <a:pt x="278" y="245"/>
                      <a:pt x="276" y="240"/>
                      <a:pt x="274" y="220"/>
                    </a:cubicBezTo>
                    <a:cubicBezTo>
                      <a:pt x="267" y="221"/>
                      <a:pt x="262" y="223"/>
                      <a:pt x="260" y="223"/>
                    </a:cubicBezTo>
                    <a:cubicBezTo>
                      <a:pt x="258" y="224"/>
                      <a:pt x="256" y="225"/>
                      <a:pt x="254" y="225"/>
                    </a:cubicBezTo>
                    <a:cubicBezTo>
                      <a:pt x="251" y="225"/>
                      <a:pt x="249" y="225"/>
                      <a:pt x="246" y="224"/>
                    </a:cubicBezTo>
                    <a:cubicBezTo>
                      <a:pt x="244" y="223"/>
                      <a:pt x="243" y="222"/>
                      <a:pt x="242" y="221"/>
                    </a:cubicBezTo>
                    <a:cubicBezTo>
                      <a:pt x="241" y="219"/>
                      <a:pt x="241" y="218"/>
                      <a:pt x="241" y="216"/>
                    </a:cubicBezTo>
                    <a:cubicBezTo>
                      <a:pt x="242" y="215"/>
                      <a:pt x="244" y="213"/>
                      <a:pt x="247" y="212"/>
                    </a:cubicBezTo>
                    <a:cubicBezTo>
                      <a:pt x="249" y="211"/>
                      <a:pt x="257" y="210"/>
                      <a:pt x="271" y="207"/>
                    </a:cubicBezTo>
                    <a:cubicBezTo>
                      <a:pt x="273" y="206"/>
                      <a:pt x="273" y="206"/>
                      <a:pt x="273" y="206"/>
                    </a:cubicBezTo>
                    <a:cubicBezTo>
                      <a:pt x="273" y="199"/>
                      <a:pt x="273" y="193"/>
                      <a:pt x="273" y="187"/>
                    </a:cubicBezTo>
                    <a:cubicBezTo>
                      <a:pt x="274" y="181"/>
                      <a:pt x="277" y="178"/>
                      <a:pt x="282" y="177"/>
                    </a:cubicBezTo>
                    <a:cubicBezTo>
                      <a:pt x="285" y="176"/>
                      <a:pt x="287" y="177"/>
                      <a:pt x="289" y="179"/>
                    </a:cubicBezTo>
                    <a:cubicBezTo>
                      <a:pt x="290" y="180"/>
                      <a:pt x="291" y="183"/>
                      <a:pt x="291" y="192"/>
                    </a:cubicBezTo>
                    <a:cubicBezTo>
                      <a:pt x="291" y="195"/>
                      <a:pt x="291" y="199"/>
                      <a:pt x="291" y="204"/>
                    </a:cubicBezTo>
                    <a:cubicBezTo>
                      <a:pt x="299" y="202"/>
                      <a:pt x="304" y="201"/>
                      <a:pt x="306" y="201"/>
                    </a:cubicBezTo>
                    <a:cubicBezTo>
                      <a:pt x="313" y="200"/>
                      <a:pt x="317" y="200"/>
                      <a:pt x="320" y="200"/>
                    </a:cubicBezTo>
                    <a:cubicBezTo>
                      <a:pt x="323" y="200"/>
                      <a:pt x="325" y="202"/>
                      <a:pt x="326" y="204"/>
                    </a:cubicBezTo>
                    <a:cubicBezTo>
                      <a:pt x="328" y="206"/>
                      <a:pt x="328" y="207"/>
                      <a:pt x="327" y="209"/>
                    </a:cubicBezTo>
                    <a:close/>
                    <a:moveTo>
                      <a:pt x="404" y="238"/>
                    </a:moveTo>
                    <a:cubicBezTo>
                      <a:pt x="404" y="241"/>
                      <a:pt x="402" y="243"/>
                      <a:pt x="399" y="244"/>
                    </a:cubicBezTo>
                    <a:cubicBezTo>
                      <a:pt x="398" y="244"/>
                      <a:pt x="398" y="244"/>
                      <a:pt x="397" y="244"/>
                    </a:cubicBezTo>
                    <a:cubicBezTo>
                      <a:pt x="395" y="244"/>
                      <a:pt x="392" y="243"/>
                      <a:pt x="389" y="242"/>
                    </a:cubicBezTo>
                    <a:cubicBezTo>
                      <a:pt x="387" y="241"/>
                      <a:pt x="386" y="240"/>
                      <a:pt x="384" y="239"/>
                    </a:cubicBezTo>
                    <a:cubicBezTo>
                      <a:pt x="382" y="236"/>
                      <a:pt x="378" y="229"/>
                      <a:pt x="374" y="195"/>
                    </a:cubicBezTo>
                    <a:cubicBezTo>
                      <a:pt x="371" y="175"/>
                      <a:pt x="370" y="160"/>
                      <a:pt x="371" y="149"/>
                    </a:cubicBezTo>
                    <a:cubicBezTo>
                      <a:pt x="367" y="152"/>
                      <a:pt x="364" y="156"/>
                      <a:pt x="360" y="159"/>
                    </a:cubicBezTo>
                    <a:cubicBezTo>
                      <a:pt x="352" y="164"/>
                      <a:pt x="347" y="167"/>
                      <a:pt x="343" y="168"/>
                    </a:cubicBezTo>
                    <a:cubicBezTo>
                      <a:pt x="339" y="169"/>
                      <a:pt x="335" y="167"/>
                      <a:pt x="331" y="163"/>
                    </a:cubicBezTo>
                    <a:cubicBezTo>
                      <a:pt x="329" y="161"/>
                      <a:pt x="329" y="160"/>
                      <a:pt x="329" y="158"/>
                    </a:cubicBezTo>
                    <a:cubicBezTo>
                      <a:pt x="329" y="156"/>
                      <a:pt x="330" y="155"/>
                      <a:pt x="334" y="153"/>
                    </a:cubicBezTo>
                    <a:cubicBezTo>
                      <a:pt x="341" y="149"/>
                      <a:pt x="351" y="141"/>
                      <a:pt x="363" y="130"/>
                    </a:cubicBezTo>
                    <a:cubicBezTo>
                      <a:pt x="368" y="124"/>
                      <a:pt x="373" y="122"/>
                      <a:pt x="377" y="121"/>
                    </a:cubicBezTo>
                    <a:cubicBezTo>
                      <a:pt x="380" y="120"/>
                      <a:pt x="383" y="121"/>
                      <a:pt x="387" y="122"/>
                    </a:cubicBezTo>
                    <a:cubicBezTo>
                      <a:pt x="389" y="123"/>
                      <a:pt x="391" y="124"/>
                      <a:pt x="392" y="125"/>
                    </a:cubicBezTo>
                    <a:cubicBezTo>
                      <a:pt x="394" y="128"/>
                      <a:pt x="395" y="131"/>
                      <a:pt x="395" y="137"/>
                    </a:cubicBezTo>
                    <a:cubicBezTo>
                      <a:pt x="394" y="176"/>
                      <a:pt x="397" y="206"/>
                      <a:pt x="402" y="228"/>
                    </a:cubicBezTo>
                    <a:cubicBezTo>
                      <a:pt x="404" y="235"/>
                      <a:pt x="404" y="237"/>
                      <a:pt x="404" y="2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" name="Freeform 10"/>
              <p:cNvSpPr>
                <a:spLocks noEditPoints="1"/>
              </p:cNvSpPr>
              <p:nvPr/>
            </p:nvSpPr>
            <p:spPr bwMode="auto">
              <a:xfrm>
                <a:off x="3404777" y="781290"/>
                <a:ext cx="648710" cy="472406"/>
              </a:xfrm>
              <a:custGeom>
                <a:avLst/>
                <a:gdLst>
                  <a:gd name="T0" fmla="*/ 0 w 547"/>
                  <a:gd name="T1" fmla="*/ 0 h 399"/>
                  <a:gd name="T2" fmla="*/ 0 w 547"/>
                  <a:gd name="T3" fmla="*/ 399 h 399"/>
                  <a:gd name="T4" fmla="*/ 547 w 547"/>
                  <a:gd name="T5" fmla="*/ 399 h 399"/>
                  <a:gd name="T6" fmla="*/ 547 w 547"/>
                  <a:gd name="T7" fmla="*/ 0 h 399"/>
                  <a:gd name="T8" fmla="*/ 0 w 547"/>
                  <a:gd name="T9" fmla="*/ 0 h 399"/>
                  <a:gd name="T10" fmla="*/ 525 w 547"/>
                  <a:gd name="T11" fmla="*/ 376 h 399"/>
                  <a:gd name="T12" fmla="*/ 22 w 547"/>
                  <a:gd name="T13" fmla="*/ 376 h 399"/>
                  <a:gd name="T14" fmla="*/ 22 w 547"/>
                  <a:gd name="T15" fmla="*/ 23 h 399"/>
                  <a:gd name="T16" fmla="*/ 525 w 547"/>
                  <a:gd name="T17" fmla="*/ 23 h 399"/>
                  <a:gd name="T18" fmla="*/ 525 w 547"/>
                  <a:gd name="T19" fmla="*/ 376 h 399"/>
                  <a:gd name="T20" fmla="*/ 471 w 547"/>
                  <a:gd name="T21" fmla="*/ 235 h 399"/>
                  <a:gd name="T22" fmla="*/ 447 w 547"/>
                  <a:gd name="T23" fmla="*/ 278 h 399"/>
                  <a:gd name="T24" fmla="*/ 447 w 547"/>
                  <a:gd name="T25" fmla="*/ 279 h 399"/>
                  <a:gd name="T26" fmla="*/ 447 w 547"/>
                  <a:gd name="T27" fmla="*/ 353 h 399"/>
                  <a:gd name="T28" fmla="*/ 422 w 547"/>
                  <a:gd name="T29" fmla="*/ 321 h 399"/>
                  <a:gd name="T30" fmla="*/ 398 w 547"/>
                  <a:gd name="T31" fmla="*/ 353 h 399"/>
                  <a:gd name="T32" fmla="*/ 398 w 547"/>
                  <a:gd name="T33" fmla="*/ 279 h 399"/>
                  <a:gd name="T34" fmla="*/ 398 w 547"/>
                  <a:gd name="T35" fmla="*/ 278 h 399"/>
                  <a:gd name="T36" fmla="*/ 373 w 547"/>
                  <a:gd name="T37" fmla="*/ 235 h 399"/>
                  <a:gd name="T38" fmla="*/ 422 w 547"/>
                  <a:gd name="T39" fmla="*/ 186 h 399"/>
                  <a:gd name="T40" fmla="*/ 471 w 547"/>
                  <a:gd name="T41" fmla="*/ 235 h 399"/>
                  <a:gd name="T42" fmla="*/ 61 w 547"/>
                  <a:gd name="T43" fmla="*/ 83 h 399"/>
                  <a:gd name="T44" fmla="*/ 69 w 547"/>
                  <a:gd name="T45" fmla="*/ 75 h 399"/>
                  <a:gd name="T46" fmla="*/ 467 w 547"/>
                  <a:gd name="T47" fmla="*/ 75 h 399"/>
                  <a:gd name="T48" fmla="*/ 475 w 547"/>
                  <a:gd name="T49" fmla="*/ 83 h 399"/>
                  <a:gd name="T50" fmla="*/ 467 w 547"/>
                  <a:gd name="T51" fmla="*/ 91 h 399"/>
                  <a:gd name="T52" fmla="*/ 69 w 547"/>
                  <a:gd name="T53" fmla="*/ 91 h 399"/>
                  <a:gd name="T54" fmla="*/ 61 w 547"/>
                  <a:gd name="T55" fmla="*/ 83 h 399"/>
                  <a:gd name="T56" fmla="*/ 409 w 547"/>
                  <a:gd name="T57" fmla="*/ 150 h 399"/>
                  <a:gd name="T58" fmla="*/ 105 w 547"/>
                  <a:gd name="T59" fmla="*/ 150 h 399"/>
                  <a:gd name="T60" fmla="*/ 97 w 547"/>
                  <a:gd name="T61" fmla="*/ 142 h 399"/>
                  <a:gd name="T62" fmla="*/ 105 w 547"/>
                  <a:gd name="T63" fmla="*/ 134 h 399"/>
                  <a:gd name="T64" fmla="*/ 409 w 547"/>
                  <a:gd name="T65" fmla="*/ 134 h 399"/>
                  <a:gd name="T66" fmla="*/ 416 w 547"/>
                  <a:gd name="T67" fmla="*/ 142 h 399"/>
                  <a:gd name="T68" fmla="*/ 409 w 547"/>
                  <a:gd name="T69" fmla="*/ 150 h 399"/>
                  <a:gd name="T70" fmla="*/ 299 w 547"/>
                  <a:gd name="T71" fmla="*/ 240 h 399"/>
                  <a:gd name="T72" fmla="*/ 291 w 547"/>
                  <a:gd name="T73" fmla="*/ 248 h 399"/>
                  <a:gd name="T74" fmla="*/ 118 w 547"/>
                  <a:gd name="T75" fmla="*/ 248 h 399"/>
                  <a:gd name="T76" fmla="*/ 110 w 547"/>
                  <a:gd name="T77" fmla="*/ 240 h 399"/>
                  <a:gd name="T78" fmla="*/ 118 w 547"/>
                  <a:gd name="T79" fmla="*/ 232 h 399"/>
                  <a:gd name="T80" fmla="*/ 291 w 547"/>
                  <a:gd name="T81" fmla="*/ 232 h 399"/>
                  <a:gd name="T82" fmla="*/ 299 w 547"/>
                  <a:gd name="T83" fmla="*/ 240 h 399"/>
                  <a:gd name="T84" fmla="*/ 299 w 547"/>
                  <a:gd name="T85" fmla="*/ 297 h 399"/>
                  <a:gd name="T86" fmla="*/ 291 w 547"/>
                  <a:gd name="T87" fmla="*/ 305 h 399"/>
                  <a:gd name="T88" fmla="*/ 118 w 547"/>
                  <a:gd name="T89" fmla="*/ 305 h 399"/>
                  <a:gd name="T90" fmla="*/ 110 w 547"/>
                  <a:gd name="T91" fmla="*/ 297 h 399"/>
                  <a:gd name="T92" fmla="*/ 118 w 547"/>
                  <a:gd name="T93" fmla="*/ 290 h 399"/>
                  <a:gd name="T94" fmla="*/ 291 w 547"/>
                  <a:gd name="T95" fmla="*/ 290 h 399"/>
                  <a:gd name="T96" fmla="*/ 299 w 547"/>
                  <a:gd name="T97" fmla="*/ 297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47" h="399">
                    <a:moveTo>
                      <a:pt x="0" y="0"/>
                    </a:moveTo>
                    <a:cubicBezTo>
                      <a:pt x="0" y="399"/>
                      <a:pt x="0" y="399"/>
                      <a:pt x="0" y="399"/>
                    </a:cubicBezTo>
                    <a:cubicBezTo>
                      <a:pt x="547" y="399"/>
                      <a:pt x="547" y="399"/>
                      <a:pt x="547" y="399"/>
                    </a:cubicBezTo>
                    <a:cubicBezTo>
                      <a:pt x="547" y="0"/>
                      <a:pt x="547" y="0"/>
                      <a:pt x="547" y="0"/>
                    </a:cubicBezTo>
                    <a:lnTo>
                      <a:pt x="0" y="0"/>
                    </a:lnTo>
                    <a:close/>
                    <a:moveTo>
                      <a:pt x="525" y="376"/>
                    </a:moveTo>
                    <a:cubicBezTo>
                      <a:pt x="22" y="376"/>
                      <a:pt x="22" y="376"/>
                      <a:pt x="22" y="376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525" y="23"/>
                      <a:pt x="525" y="23"/>
                      <a:pt x="525" y="23"/>
                    </a:cubicBezTo>
                    <a:lnTo>
                      <a:pt x="525" y="376"/>
                    </a:lnTo>
                    <a:close/>
                    <a:moveTo>
                      <a:pt x="471" y="235"/>
                    </a:moveTo>
                    <a:cubicBezTo>
                      <a:pt x="471" y="253"/>
                      <a:pt x="461" y="269"/>
                      <a:pt x="447" y="278"/>
                    </a:cubicBezTo>
                    <a:cubicBezTo>
                      <a:pt x="447" y="278"/>
                      <a:pt x="447" y="278"/>
                      <a:pt x="447" y="279"/>
                    </a:cubicBezTo>
                    <a:cubicBezTo>
                      <a:pt x="447" y="279"/>
                      <a:pt x="447" y="353"/>
                      <a:pt x="447" y="353"/>
                    </a:cubicBezTo>
                    <a:cubicBezTo>
                      <a:pt x="422" y="321"/>
                      <a:pt x="422" y="321"/>
                      <a:pt x="422" y="321"/>
                    </a:cubicBezTo>
                    <a:cubicBezTo>
                      <a:pt x="398" y="353"/>
                      <a:pt x="398" y="353"/>
                      <a:pt x="398" y="353"/>
                    </a:cubicBezTo>
                    <a:cubicBezTo>
                      <a:pt x="398" y="279"/>
                      <a:pt x="398" y="279"/>
                      <a:pt x="398" y="279"/>
                    </a:cubicBezTo>
                    <a:cubicBezTo>
                      <a:pt x="398" y="278"/>
                      <a:pt x="398" y="278"/>
                      <a:pt x="398" y="278"/>
                    </a:cubicBezTo>
                    <a:cubicBezTo>
                      <a:pt x="383" y="269"/>
                      <a:pt x="373" y="254"/>
                      <a:pt x="373" y="235"/>
                    </a:cubicBezTo>
                    <a:cubicBezTo>
                      <a:pt x="373" y="208"/>
                      <a:pt x="395" y="186"/>
                      <a:pt x="422" y="186"/>
                    </a:cubicBezTo>
                    <a:cubicBezTo>
                      <a:pt x="449" y="186"/>
                      <a:pt x="471" y="208"/>
                      <a:pt x="471" y="235"/>
                    </a:cubicBezTo>
                    <a:close/>
                    <a:moveTo>
                      <a:pt x="61" y="83"/>
                    </a:moveTo>
                    <a:cubicBezTo>
                      <a:pt x="61" y="79"/>
                      <a:pt x="64" y="75"/>
                      <a:pt x="69" y="75"/>
                    </a:cubicBezTo>
                    <a:cubicBezTo>
                      <a:pt x="467" y="75"/>
                      <a:pt x="467" y="75"/>
                      <a:pt x="467" y="75"/>
                    </a:cubicBezTo>
                    <a:cubicBezTo>
                      <a:pt x="471" y="75"/>
                      <a:pt x="475" y="79"/>
                      <a:pt x="475" y="83"/>
                    </a:cubicBezTo>
                    <a:cubicBezTo>
                      <a:pt x="475" y="88"/>
                      <a:pt x="471" y="91"/>
                      <a:pt x="467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4" y="91"/>
                      <a:pt x="61" y="88"/>
                      <a:pt x="61" y="83"/>
                    </a:cubicBezTo>
                    <a:close/>
                    <a:moveTo>
                      <a:pt x="409" y="150"/>
                    </a:move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1" y="150"/>
                      <a:pt x="97" y="146"/>
                      <a:pt x="97" y="142"/>
                    </a:cubicBezTo>
                    <a:cubicBezTo>
                      <a:pt x="97" y="138"/>
                      <a:pt x="101" y="134"/>
                      <a:pt x="105" y="134"/>
                    </a:cubicBezTo>
                    <a:cubicBezTo>
                      <a:pt x="409" y="134"/>
                      <a:pt x="409" y="134"/>
                      <a:pt x="409" y="134"/>
                    </a:cubicBezTo>
                    <a:cubicBezTo>
                      <a:pt x="413" y="134"/>
                      <a:pt x="416" y="138"/>
                      <a:pt x="416" y="142"/>
                    </a:cubicBezTo>
                    <a:cubicBezTo>
                      <a:pt x="416" y="146"/>
                      <a:pt x="413" y="150"/>
                      <a:pt x="409" y="150"/>
                    </a:cubicBezTo>
                    <a:close/>
                    <a:moveTo>
                      <a:pt x="299" y="240"/>
                    </a:moveTo>
                    <a:cubicBezTo>
                      <a:pt x="299" y="244"/>
                      <a:pt x="296" y="248"/>
                      <a:pt x="291" y="248"/>
                    </a:cubicBezTo>
                    <a:cubicBezTo>
                      <a:pt x="118" y="248"/>
                      <a:pt x="118" y="248"/>
                      <a:pt x="118" y="248"/>
                    </a:cubicBezTo>
                    <a:cubicBezTo>
                      <a:pt x="114" y="248"/>
                      <a:pt x="110" y="244"/>
                      <a:pt x="110" y="240"/>
                    </a:cubicBezTo>
                    <a:cubicBezTo>
                      <a:pt x="110" y="236"/>
                      <a:pt x="114" y="232"/>
                      <a:pt x="118" y="232"/>
                    </a:cubicBezTo>
                    <a:cubicBezTo>
                      <a:pt x="291" y="232"/>
                      <a:pt x="291" y="232"/>
                      <a:pt x="291" y="232"/>
                    </a:cubicBezTo>
                    <a:cubicBezTo>
                      <a:pt x="296" y="232"/>
                      <a:pt x="299" y="236"/>
                      <a:pt x="299" y="240"/>
                    </a:cubicBezTo>
                    <a:close/>
                    <a:moveTo>
                      <a:pt x="299" y="297"/>
                    </a:moveTo>
                    <a:cubicBezTo>
                      <a:pt x="299" y="302"/>
                      <a:pt x="296" y="305"/>
                      <a:pt x="291" y="30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14" y="305"/>
                      <a:pt x="110" y="302"/>
                      <a:pt x="110" y="297"/>
                    </a:cubicBezTo>
                    <a:cubicBezTo>
                      <a:pt x="110" y="293"/>
                      <a:pt x="114" y="290"/>
                      <a:pt x="118" y="290"/>
                    </a:cubicBezTo>
                    <a:cubicBezTo>
                      <a:pt x="291" y="290"/>
                      <a:pt x="291" y="290"/>
                      <a:pt x="291" y="290"/>
                    </a:cubicBezTo>
                    <a:cubicBezTo>
                      <a:pt x="296" y="290"/>
                      <a:pt x="299" y="293"/>
                      <a:pt x="299" y="2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" name="Freeform 11"/>
              <p:cNvSpPr>
                <a:spLocks/>
              </p:cNvSpPr>
              <p:nvPr/>
            </p:nvSpPr>
            <p:spPr bwMode="auto">
              <a:xfrm>
                <a:off x="2281670" y="794535"/>
                <a:ext cx="809785" cy="445916"/>
              </a:xfrm>
              <a:custGeom>
                <a:avLst/>
                <a:gdLst>
                  <a:gd name="T0" fmla="*/ 7 w 683"/>
                  <a:gd name="T1" fmla="*/ 118 h 376"/>
                  <a:gd name="T2" fmla="*/ 334 w 683"/>
                  <a:gd name="T3" fmla="*/ 1 h 376"/>
                  <a:gd name="T4" fmla="*/ 341 w 683"/>
                  <a:gd name="T5" fmla="*/ 1 h 376"/>
                  <a:gd name="T6" fmla="*/ 675 w 683"/>
                  <a:gd name="T7" fmla="*/ 118 h 376"/>
                  <a:gd name="T8" fmla="*/ 683 w 683"/>
                  <a:gd name="T9" fmla="*/ 129 h 376"/>
                  <a:gd name="T10" fmla="*/ 675 w 683"/>
                  <a:gd name="T11" fmla="*/ 139 h 376"/>
                  <a:gd name="T12" fmla="*/ 561 w 683"/>
                  <a:gd name="T13" fmla="*/ 172 h 376"/>
                  <a:gd name="T14" fmla="*/ 338 w 683"/>
                  <a:gd name="T15" fmla="*/ 119 h 376"/>
                  <a:gd name="T16" fmla="*/ 328 w 683"/>
                  <a:gd name="T17" fmla="*/ 130 h 376"/>
                  <a:gd name="T18" fmla="*/ 338 w 683"/>
                  <a:gd name="T19" fmla="*/ 140 h 376"/>
                  <a:gd name="T20" fmla="*/ 545 w 683"/>
                  <a:gd name="T21" fmla="*/ 185 h 376"/>
                  <a:gd name="T22" fmla="*/ 545 w 683"/>
                  <a:gd name="T23" fmla="*/ 255 h 376"/>
                  <a:gd name="T24" fmla="*/ 545 w 683"/>
                  <a:gd name="T25" fmla="*/ 256 h 376"/>
                  <a:gd name="T26" fmla="*/ 337 w 683"/>
                  <a:gd name="T27" fmla="*/ 305 h 376"/>
                  <a:gd name="T28" fmla="*/ 130 w 683"/>
                  <a:gd name="T29" fmla="*/ 256 h 376"/>
                  <a:gd name="T30" fmla="*/ 130 w 683"/>
                  <a:gd name="T31" fmla="*/ 255 h 376"/>
                  <a:gd name="T32" fmla="*/ 130 w 683"/>
                  <a:gd name="T33" fmla="*/ 174 h 376"/>
                  <a:gd name="T34" fmla="*/ 71 w 683"/>
                  <a:gd name="T35" fmla="*/ 157 h 376"/>
                  <a:gd name="T36" fmla="*/ 71 w 683"/>
                  <a:gd name="T37" fmla="*/ 249 h 376"/>
                  <a:gd name="T38" fmla="*/ 92 w 683"/>
                  <a:gd name="T39" fmla="*/ 277 h 376"/>
                  <a:gd name="T40" fmla="*/ 75 w 683"/>
                  <a:gd name="T41" fmla="*/ 303 h 376"/>
                  <a:gd name="T42" fmla="*/ 82 w 683"/>
                  <a:gd name="T43" fmla="*/ 338 h 376"/>
                  <a:gd name="T44" fmla="*/ 28 w 683"/>
                  <a:gd name="T45" fmla="*/ 361 h 376"/>
                  <a:gd name="T46" fmla="*/ 39 w 683"/>
                  <a:gd name="T47" fmla="*/ 301 h 376"/>
                  <a:gd name="T48" fmla="*/ 26 w 683"/>
                  <a:gd name="T49" fmla="*/ 277 h 376"/>
                  <a:gd name="T50" fmla="*/ 46 w 683"/>
                  <a:gd name="T51" fmla="*/ 249 h 376"/>
                  <a:gd name="T52" fmla="*/ 46 w 683"/>
                  <a:gd name="T53" fmla="*/ 150 h 376"/>
                  <a:gd name="T54" fmla="*/ 8 w 683"/>
                  <a:gd name="T55" fmla="*/ 139 h 376"/>
                  <a:gd name="T56" fmla="*/ 0 w 683"/>
                  <a:gd name="T57" fmla="*/ 129 h 376"/>
                  <a:gd name="T58" fmla="*/ 7 w 683"/>
                  <a:gd name="T59" fmla="*/ 118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83" h="376">
                    <a:moveTo>
                      <a:pt x="7" y="118"/>
                    </a:moveTo>
                    <a:cubicBezTo>
                      <a:pt x="334" y="1"/>
                      <a:pt x="334" y="1"/>
                      <a:pt x="334" y="1"/>
                    </a:cubicBezTo>
                    <a:cubicBezTo>
                      <a:pt x="336" y="0"/>
                      <a:pt x="339" y="0"/>
                      <a:pt x="341" y="1"/>
                    </a:cubicBezTo>
                    <a:cubicBezTo>
                      <a:pt x="675" y="118"/>
                      <a:pt x="675" y="118"/>
                      <a:pt x="675" y="118"/>
                    </a:cubicBezTo>
                    <a:cubicBezTo>
                      <a:pt x="680" y="120"/>
                      <a:pt x="683" y="124"/>
                      <a:pt x="683" y="129"/>
                    </a:cubicBezTo>
                    <a:cubicBezTo>
                      <a:pt x="682" y="134"/>
                      <a:pt x="679" y="138"/>
                      <a:pt x="675" y="139"/>
                    </a:cubicBezTo>
                    <a:cubicBezTo>
                      <a:pt x="561" y="172"/>
                      <a:pt x="561" y="172"/>
                      <a:pt x="561" y="172"/>
                    </a:cubicBezTo>
                    <a:cubicBezTo>
                      <a:pt x="537" y="136"/>
                      <a:pt x="430" y="119"/>
                      <a:pt x="338" y="119"/>
                    </a:cubicBezTo>
                    <a:cubicBezTo>
                      <a:pt x="333" y="119"/>
                      <a:pt x="328" y="124"/>
                      <a:pt x="328" y="130"/>
                    </a:cubicBezTo>
                    <a:cubicBezTo>
                      <a:pt x="328" y="136"/>
                      <a:pt x="333" y="140"/>
                      <a:pt x="338" y="140"/>
                    </a:cubicBezTo>
                    <a:cubicBezTo>
                      <a:pt x="452" y="140"/>
                      <a:pt x="534" y="164"/>
                      <a:pt x="545" y="185"/>
                    </a:cubicBezTo>
                    <a:cubicBezTo>
                      <a:pt x="545" y="255"/>
                      <a:pt x="545" y="255"/>
                      <a:pt x="545" y="255"/>
                    </a:cubicBezTo>
                    <a:cubicBezTo>
                      <a:pt x="545" y="255"/>
                      <a:pt x="545" y="255"/>
                      <a:pt x="545" y="256"/>
                    </a:cubicBezTo>
                    <a:cubicBezTo>
                      <a:pt x="545" y="283"/>
                      <a:pt x="452" y="305"/>
                      <a:pt x="337" y="305"/>
                    </a:cubicBezTo>
                    <a:cubicBezTo>
                      <a:pt x="223" y="305"/>
                      <a:pt x="130" y="283"/>
                      <a:pt x="130" y="256"/>
                    </a:cubicBezTo>
                    <a:cubicBezTo>
                      <a:pt x="130" y="255"/>
                      <a:pt x="130" y="255"/>
                      <a:pt x="130" y="255"/>
                    </a:cubicBezTo>
                    <a:cubicBezTo>
                      <a:pt x="130" y="174"/>
                      <a:pt x="130" y="174"/>
                      <a:pt x="130" y="174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249"/>
                      <a:pt x="71" y="249"/>
                      <a:pt x="71" y="249"/>
                    </a:cubicBezTo>
                    <a:cubicBezTo>
                      <a:pt x="83" y="253"/>
                      <a:pt x="92" y="264"/>
                      <a:pt x="92" y="277"/>
                    </a:cubicBezTo>
                    <a:cubicBezTo>
                      <a:pt x="92" y="288"/>
                      <a:pt x="85" y="298"/>
                      <a:pt x="75" y="303"/>
                    </a:cubicBezTo>
                    <a:cubicBezTo>
                      <a:pt x="82" y="338"/>
                      <a:pt x="82" y="338"/>
                      <a:pt x="82" y="338"/>
                    </a:cubicBezTo>
                    <a:cubicBezTo>
                      <a:pt x="86" y="354"/>
                      <a:pt x="26" y="376"/>
                      <a:pt x="28" y="361"/>
                    </a:cubicBezTo>
                    <a:cubicBezTo>
                      <a:pt x="39" y="301"/>
                      <a:pt x="39" y="301"/>
                      <a:pt x="39" y="301"/>
                    </a:cubicBezTo>
                    <a:cubicBezTo>
                      <a:pt x="31" y="296"/>
                      <a:pt x="26" y="287"/>
                      <a:pt x="26" y="277"/>
                    </a:cubicBezTo>
                    <a:cubicBezTo>
                      <a:pt x="26" y="264"/>
                      <a:pt x="34" y="253"/>
                      <a:pt x="46" y="249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3" y="138"/>
                      <a:pt x="0" y="134"/>
                      <a:pt x="0" y="129"/>
                    </a:cubicBezTo>
                    <a:cubicBezTo>
                      <a:pt x="0" y="124"/>
                      <a:pt x="3" y="120"/>
                      <a:pt x="7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9" name="Freeform 12"/>
              <p:cNvSpPr>
                <a:spLocks noEditPoints="1"/>
              </p:cNvSpPr>
              <p:nvPr/>
            </p:nvSpPr>
            <p:spPr bwMode="auto">
              <a:xfrm>
                <a:off x="4415352" y="642218"/>
                <a:ext cx="575895" cy="596027"/>
              </a:xfrm>
              <a:custGeom>
                <a:avLst/>
                <a:gdLst>
                  <a:gd name="T0" fmla="*/ 485 w 485"/>
                  <a:gd name="T1" fmla="*/ 490 h 503"/>
                  <a:gd name="T2" fmla="*/ 14 w 485"/>
                  <a:gd name="T3" fmla="*/ 503 h 503"/>
                  <a:gd name="T4" fmla="*/ 0 w 485"/>
                  <a:gd name="T5" fmla="*/ 489 h 503"/>
                  <a:gd name="T6" fmla="*/ 471 w 485"/>
                  <a:gd name="T7" fmla="*/ 476 h 503"/>
                  <a:gd name="T8" fmla="*/ 17 w 485"/>
                  <a:gd name="T9" fmla="*/ 439 h 503"/>
                  <a:gd name="T10" fmla="*/ 31 w 485"/>
                  <a:gd name="T11" fmla="*/ 453 h 503"/>
                  <a:gd name="T12" fmla="*/ 468 w 485"/>
                  <a:gd name="T13" fmla="*/ 440 h 503"/>
                  <a:gd name="T14" fmla="*/ 454 w 485"/>
                  <a:gd name="T15" fmla="*/ 426 h 503"/>
                  <a:gd name="T16" fmla="*/ 17 w 485"/>
                  <a:gd name="T17" fmla="*/ 439 h 503"/>
                  <a:gd name="T18" fmla="*/ 21 w 485"/>
                  <a:gd name="T19" fmla="*/ 134 h 503"/>
                  <a:gd name="T20" fmla="*/ 247 w 485"/>
                  <a:gd name="T21" fmla="*/ 1 h 503"/>
                  <a:gd name="T22" fmla="*/ 474 w 485"/>
                  <a:gd name="T23" fmla="*/ 153 h 503"/>
                  <a:gd name="T24" fmla="*/ 25 w 485"/>
                  <a:gd name="T25" fmla="*/ 164 h 503"/>
                  <a:gd name="T26" fmla="*/ 211 w 485"/>
                  <a:gd name="T27" fmla="*/ 91 h 503"/>
                  <a:gd name="T28" fmla="*/ 274 w 485"/>
                  <a:gd name="T29" fmla="*/ 91 h 503"/>
                  <a:gd name="T30" fmla="*/ 211 w 485"/>
                  <a:gd name="T31" fmla="*/ 91 h 503"/>
                  <a:gd name="T32" fmla="*/ 52 w 485"/>
                  <a:gd name="T33" fmla="*/ 385 h 503"/>
                  <a:gd name="T34" fmla="*/ 69 w 485"/>
                  <a:gd name="T35" fmla="*/ 399 h 503"/>
                  <a:gd name="T36" fmla="*/ 147 w 485"/>
                  <a:gd name="T37" fmla="*/ 385 h 503"/>
                  <a:gd name="T38" fmla="*/ 134 w 485"/>
                  <a:gd name="T39" fmla="*/ 371 h 503"/>
                  <a:gd name="T40" fmla="*/ 129 w 485"/>
                  <a:gd name="T41" fmla="*/ 218 h 503"/>
                  <a:gd name="T42" fmla="*/ 147 w 485"/>
                  <a:gd name="T43" fmla="*/ 205 h 503"/>
                  <a:gd name="T44" fmla="*/ 136 w 485"/>
                  <a:gd name="T45" fmla="*/ 191 h 503"/>
                  <a:gd name="T46" fmla="*/ 52 w 485"/>
                  <a:gd name="T47" fmla="*/ 204 h 503"/>
                  <a:gd name="T48" fmla="*/ 66 w 485"/>
                  <a:gd name="T49" fmla="*/ 218 h 503"/>
                  <a:gd name="T50" fmla="*/ 69 w 485"/>
                  <a:gd name="T51" fmla="*/ 371 h 503"/>
                  <a:gd name="T52" fmla="*/ 209 w 485"/>
                  <a:gd name="T53" fmla="*/ 371 h 503"/>
                  <a:gd name="T54" fmla="*/ 195 w 485"/>
                  <a:gd name="T55" fmla="*/ 385 h 503"/>
                  <a:gd name="T56" fmla="*/ 276 w 485"/>
                  <a:gd name="T57" fmla="*/ 399 h 503"/>
                  <a:gd name="T58" fmla="*/ 290 w 485"/>
                  <a:gd name="T59" fmla="*/ 385 h 503"/>
                  <a:gd name="T60" fmla="*/ 272 w 485"/>
                  <a:gd name="T61" fmla="*/ 371 h 503"/>
                  <a:gd name="T62" fmla="*/ 276 w 485"/>
                  <a:gd name="T63" fmla="*/ 218 h 503"/>
                  <a:gd name="T64" fmla="*/ 290 w 485"/>
                  <a:gd name="T65" fmla="*/ 204 h 503"/>
                  <a:gd name="T66" fmla="*/ 211 w 485"/>
                  <a:gd name="T67" fmla="*/ 191 h 503"/>
                  <a:gd name="T68" fmla="*/ 195 w 485"/>
                  <a:gd name="T69" fmla="*/ 205 h 503"/>
                  <a:gd name="T70" fmla="*/ 212 w 485"/>
                  <a:gd name="T71" fmla="*/ 218 h 503"/>
                  <a:gd name="T72" fmla="*/ 209 w 485"/>
                  <a:gd name="T73" fmla="*/ 371 h 503"/>
                  <a:gd name="T74" fmla="*/ 338 w 485"/>
                  <a:gd name="T75" fmla="*/ 385 h 503"/>
                  <a:gd name="T76" fmla="*/ 354 w 485"/>
                  <a:gd name="T77" fmla="*/ 399 h 503"/>
                  <a:gd name="T78" fmla="*/ 433 w 485"/>
                  <a:gd name="T79" fmla="*/ 385 h 503"/>
                  <a:gd name="T80" fmla="*/ 419 w 485"/>
                  <a:gd name="T81" fmla="*/ 371 h 503"/>
                  <a:gd name="T82" fmla="*/ 415 w 485"/>
                  <a:gd name="T83" fmla="*/ 218 h 503"/>
                  <a:gd name="T84" fmla="*/ 433 w 485"/>
                  <a:gd name="T85" fmla="*/ 205 h 503"/>
                  <a:gd name="T86" fmla="*/ 422 w 485"/>
                  <a:gd name="T87" fmla="*/ 191 h 503"/>
                  <a:gd name="T88" fmla="*/ 338 w 485"/>
                  <a:gd name="T89" fmla="*/ 204 h 503"/>
                  <a:gd name="T90" fmla="*/ 351 w 485"/>
                  <a:gd name="T91" fmla="*/ 218 h 503"/>
                  <a:gd name="T92" fmla="*/ 354 w 485"/>
                  <a:gd name="T93" fmla="*/ 371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85" h="503">
                    <a:moveTo>
                      <a:pt x="485" y="489"/>
                    </a:moveTo>
                    <a:cubicBezTo>
                      <a:pt x="485" y="490"/>
                      <a:pt x="485" y="490"/>
                      <a:pt x="485" y="490"/>
                    </a:cubicBezTo>
                    <a:cubicBezTo>
                      <a:pt x="485" y="497"/>
                      <a:pt x="479" y="503"/>
                      <a:pt x="471" y="503"/>
                    </a:cubicBezTo>
                    <a:cubicBezTo>
                      <a:pt x="14" y="503"/>
                      <a:pt x="14" y="503"/>
                      <a:pt x="14" y="503"/>
                    </a:cubicBezTo>
                    <a:cubicBezTo>
                      <a:pt x="6" y="503"/>
                      <a:pt x="0" y="497"/>
                      <a:pt x="0" y="490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482"/>
                      <a:pt x="6" y="476"/>
                      <a:pt x="14" y="476"/>
                    </a:cubicBezTo>
                    <a:cubicBezTo>
                      <a:pt x="471" y="476"/>
                      <a:pt x="471" y="476"/>
                      <a:pt x="471" y="476"/>
                    </a:cubicBezTo>
                    <a:cubicBezTo>
                      <a:pt x="479" y="476"/>
                      <a:pt x="485" y="482"/>
                      <a:pt x="485" y="489"/>
                    </a:cubicBezTo>
                    <a:close/>
                    <a:moveTo>
                      <a:pt x="17" y="439"/>
                    </a:moveTo>
                    <a:cubicBezTo>
                      <a:pt x="17" y="440"/>
                      <a:pt x="17" y="440"/>
                      <a:pt x="17" y="440"/>
                    </a:cubicBezTo>
                    <a:cubicBezTo>
                      <a:pt x="17" y="447"/>
                      <a:pt x="23" y="453"/>
                      <a:pt x="31" y="453"/>
                    </a:cubicBezTo>
                    <a:cubicBezTo>
                      <a:pt x="454" y="453"/>
                      <a:pt x="454" y="453"/>
                      <a:pt x="454" y="453"/>
                    </a:cubicBezTo>
                    <a:cubicBezTo>
                      <a:pt x="462" y="453"/>
                      <a:pt x="468" y="447"/>
                      <a:pt x="468" y="440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2"/>
                      <a:pt x="462" y="426"/>
                      <a:pt x="454" y="426"/>
                    </a:cubicBezTo>
                    <a:cubicBezTo>
                      <a:pt x="31" y="426"/>
                      <a:pt x="31" y="426"/>
                      <a:pt x="31" y="426"/>
                    </a:cubicBezTo>
                    <a:cubicBezTo>
                      <a:pt x="23" y="426"/>
                      <a:pt x="17" y="432"/>
                      <a:pt x="17" y="439"/>
                    </a:cubicBezTo>
                    <a:close/>
                    <a:moveTo>
                      <a:pt x="11" y="153"/>
                    </a:moveTo>
                    <a:cubicBezTo>
                      <a:pt x="10" y="147"/>
                      <a:pt x="9" y="141"/>
                      <a:pt x="21" y="134"/>
                    </a:cubicBezTo>
                    <a:cubicBezTo>
                      <a:pt x="32" y="127"/>
                      <a:pt x="238" y="1"/>
                      <a:pt x="238" y="1"/>
                    </a:cubicBezTo>
                    <a:cubicBezTo>
                      <a:pt x="241" y="0"/>
                      <a:pt x="244" y="0"/>
                      <a:pt x="247" y="1"/>
                    </a:cubicBezTo>
                    <a:cubicBezTo>
                      <a:pt x="247" y="1"/>
                      <a:pt x="455" y="128"/>
                      <a:pt x="464" y="134"/>
                    </a:cubicBezTo>
                    <a:cubicBezTo>
                      <a:pt x="474" y="140"/>
                      <a:pt x="475" y="147"/>
                      <a:pt x="474" y="153"/>
                    </a:cubicBezTo>
                    <a:cubicBezTo>
                      <a:pt x="473" y="159"/>
                      <a:pt x="467" y="164"/>
                      <a:pt x="460" y="164"/>
                    </a:cubicBezTo>
                    <a:cubicBezTo>
                      <a:pt x="25" y="164"/>
                      <a:pt x="25" y="164"/>
                      <a:pt x="25" y="164"/>
                    </a:cubicBezTo>
                    <a:cubicBezTo>
                      <a:pt x="18" y="164"/>
                      <a:pt x="12" y="159"/>
                      <a:pt x="11" y="153"/>
                    </a:cubicBezTo>
                    <a:close/>
                    <a:moveTo>
                      <a:pt x="211" y="91"/>
                    </a:moveTo>
                    <a:cubicBezTo>
                      <a:pt x="211" y="108"/>
                      <a:pt x="225" y="122"/>
                      <a:pt x="243" y="122"/>
                    </a:cubicBezTo>
                    <a:cubicBezTo>
                      <a:pt x="260" y="122"/>
                      <a:pt x="274" y="108"/>
                      <a:pt x="274" y="91"/>
                    </a:cubicBezTo>
                    <a:cubicBezTo>
                      <a:pt x="274" y="74"/>
                      <a:pt x="260" y="59"/>
                      <a:pt x="243" y="59"/>
                    </a:cubicBezTo>
                    <a:cubicBezTo>
                      <a:pt x="225" y="59"/>
                      <a:pt x="211" y="74"/>
                      <a:pt x="211" y="91"/>
                    </a:cubicBezTo>
                    <a:close/>
                    <a:moveTo>
                      <a:pt x="66" y="371"/>
                    </a:moveTo>
                    <a:cubicBezTo>
                      <a:pt x="58" y="371"/>
                      <a:pt x="52" y="377"/>
                      <a:pt x="52" y="385"/>
                    </a:cubicBezTo>
                    <a:cubicBezTo>
                      <a:pt x="52" y="385"/>
                      <a:pt x="52" y="385"/>
                      <a:pt x="52" y="385"/>
                    </a:cubicBezTo>
                    <a:cubicBezTo>
                      <a:pt x="52" y="393"/>
                      <a:pt x="61" y="399"/>
                      <a:pt x="69" y="399"/>
                    </a:cubicBezTo>
                    <a:cubicBezTo>
                      <a:pt x="134" y="399"/>
                      <a:pt x="134" y="399"/>
                      <a:pt x="134" y="399"/>
                    </a:cubicBezTo>
                    <a:cubicBezTo>
                      <a:pt x="141" y="399"/>
                      <a:pt x="147" y="393"/>
                      <a:pt x="147" y="385"/>
                    </a:cubicBezTo>
                    <a:cubicBezTo>
                      <a:pt x="147" y="385"/>
                      <a:pt x="147" y="385"/>
                      <a:pt x="147" y="385"/>
                    </a:cubicBezTo>
                    <a:cubicBezTo>
                      <a:pt x="147" y="377"/>
                      <a:pt x="141" y="371"/>
                      <a:pt x="134" y="371"/>
                    </a:cubicBezTo>
                    <a:cubicBezTo>
                      <a:pt x="129" y="371"/>
                      <a:pt x="129" y="371"/>
                      <a:pt x="129" y="371"/>
                    </a:cubicBezTo>
                    <a:cubicBezTo>
                      <a:pt x="129" y="218"/>
                      <a:pt x="129" y="218"/>
                      <a:pt x="129" y="218"/>
                    </a:cubicBezTo>
                    <a:cubicBezTo>
                      <a:pt x="134" y="218"/>
                      <a:pt x="134" y="218"/>
                      <a:pt x="134" y="218"/>
                    </a:cubicBezTo>
                    <a:cubicBezTo>
                      <a:pt x="141" y="218"/>
                      <a:pt x="147" y="212"/>
                      <a:pt x="147" y="205"/>
                    </a:cubicBezTo>
                    <a:cubicBezTo>
                      <a:pt x="147" y="204"/>
                      <a:pt x="147" y="204"/>
                      <a:pt x="147" y="204"/>
                    </a:cubicBezTo>
                    <a:cubicBezTo>
                      <a:pt x="147" y="197"/>
                      <a:pt x="141" y="191"/>
                      <a:pt x="136" y="191"/>
                    </a:cubicBezTo>
                    <a:cubicBezTo>
                      <a:pt x="69" y="191"/>
                      <a:pt x="69" y="191"/>
                      <a:pt x="69" y="191"/>
                    </a:cubicBezTo>
                    <a:cubicBezTo>
                      <a:pt x="58" y="191"/>
                      <a:pt x="52" y="197"/>
                      <a:pt x="52" y="204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12"/>
                      <a:pt x="58" y="218"/>
                      <a:pt x="66" y="218"/>
                    </a:cubicBezTo>
                    <a:cubicBezTo>
                      <a:pt x="69" y="218"/>
                      <a:pt x="69" y="218"/>
                      <a:pt x="69" y="218"/>
                    </a:cubicBezTo>
                    <a:cubicBezTo>
                      <a:pt x="69" y="371"/>
                      <a:pt x="69" y="371"/>
                      <a:pt x="69" y="371"/>
                    </a:cubicBezTo>
                    <a:lnTo>
                      <a:pt x="66" y="371"/>
                    </a:lnTo>
                    <a:close/>
                    <a:moveTo>
                      <a:pt x="209" y="371"/>
                    </a:moveTo>
                    <a:cubicBezTo>
                      <a:pt x="201" y="371"/>
                      <a:pt x="195" y="377"/>
                      <a:pt x="195" y="385"/>
                    </a:cubicBezTo>
                    <a:cubicBezTo>
                      <a:pt x="195" y="385"/>
                      <a:pt x="195" y="385"/>
                      <a:pt x="195" y="385"/>
                    </a:cubicBezTo>
                    <a:cubicBezTo>
                      <a:pt x="195" y="393"/>
                      <a:pt x="204" y="399"/>
                      <a:pt x="211" y="399"/>
                    </a:cubicBezTo>
                    <a:cubicBezTo>
                      <a:pt x="276" y="399"/>
                      <a:pt x="276" y="399"/>
                      <a:pt x="276" y="399"/>
                    </a:cubicBezTo>
                    <a:cubicBezTo>
                      <a:pt x="284" y="399"/>
                      <a:pt x="290" y="393"/>
                      <a:pt x="290" y="385"/>
                    </a:cubicBezTo>
                    <a:cubicBezTo>
                      <a:pt x="290" y="385"/>
                      <a:pt x="290" y="385"/>
                      <a:pt x="290" y="385"/>
                    </a:cubicBezTo>
                    <a:cubicBezTo>
                      <a:pt x="290" y="377"/>
                      <a:pt x="284" y="371"/>
                      <a:pt x="276" y="371"/>
                    </a:cubicBezTo>
                    <a:cubicBezTo>
                      <a:pt x="272" y="371"/>
                      <a:pt x="272" y="371"/>
                      <a:pt x="272" y="371"/>
                    </a:cubicBezTo>
                    <a:cubicBezTo>
                      <a:pt x="272" y="218"/>
                      <a:pt x="272" y="218"/>
                      <a:pt x="272" y="218"/>
                    </a:cubicBezTo>
                    <a:cubicBezTo>
                      <a:pt x="276" y="218"/>
                      <a:pt x="276" y="218"/>
                      <a:pt x="276" y="218"/>
                    </a:cubicBezTo>
                    <a:cubicBezTo>
                      <a:pt x="284" y="218"/>
                      <a:pt x="290" y="212"/>
                      <a:pt x="290" y="205"/>
                    </a:cubicBezTo>
                    <a:cubicBezTo>
                      <a:pt x="290" y="204"/>
                      <a:pt x="290" y="204"/>
                      <a:pt x="290" y="204"/>
                    </a:cubicBezTo>
                    <a:cubicBezTo>
                      <a:pt x="290" y="197"/>
                      <a:pt x="284" y="191"/>
                      <a:pt x="279" y="191"/>
                    </a:cubicBezTo>
                    <a:cubicBezTo>
                      <a:pt x="211" y="191"/>
                      <a:pt x="211" y="191"/>
                      <a:pt x="211" y="191"/>
                    </a:cubicBezTo>
                    <a:cubicBezTo>
                      <a:pt x="201" y="191"/>
                      <a:pt x="195" y="197"/>
                      <a:pt x="195" y="204"/>
                    </a:cubicBezTo>
                    <a:cubicBezTo>
                      <a:pt x="195" y="205"/>
                      <a:pt x="195" y="205"/>
                      <a:pt x="195" y="205"/>
                    </a:cubicBezTo>
                    <a:cubicBezTo>
                      <a:pt x="195" y="212"/>
                      <a:pt x="201" y="218"/>
                      <a:pt x="209" y="218"/>
                    </a:cubicBezTo>
                    <a:cubicBezTo>
                      <a:pt x="212" y="218"/>
                      <a:pt x="212" y="218"/>
                      <a:pt x="212" y="218"/>
                    </a:cubicBezTo>
                    <a:cubicBezTo>
                      <a:pt x="212" y="371"/>
                      <a:pt x="212" y="371"/>
                      <a:pt x="212" y="371"/>
                    </a:cubicBezTo>
                    <a:lnTo>
                      <a:pt x="209" y="371"/>
                    </a:lnTo>
                    <a:close/>
                    <a:moveTo>
                      <a:pt x="351" y="371"/>
                    </a:moveTo>
                    <a:cubicBezTo>
                      <a:pt x="344" y="371"/>
                      <a:pt x="338" y="377"/>
                      <a:pt x="338" y="385"/>
                    </a:cubicBezTo>
                    <a:cubicBezTo>
                      <a:pt x="338" y="385"/>
                      <a:pt x="338" y="385"/>
                      <a:pt x="338" y="385"/>
                    </a:cubicBezTo>
                    <a:cubicBezTo>
                      <a:pt x="338" y="393"/>
                      <a:pt x="347" y="399"/>
                      <a:pt x="354" y="399"/>
                    </a:cubicBezTo>
                    <a:cubicBezTo>
                      <a:pt x="419" y="399"/>
                      <a:pt x="419" y="399"/>
                      <a:pt x="419" y="399"/>
                    </a:cubicBezTo>
                    <a:cubicBezTo>
                      <a:pt x="427" y="399"/>
                      <a:pt x="433" y="393"/>
                      <a:pt x="433" y="385"/>
                    </a:cubicBezTo>
                    <a:cubicBezTo>
                      <a:pt x="433" y="385"/>
                      <a:pt x="433" y="385"/>
                      <a:pt x="433" y="385"/>
                    </a:cubicBezTo>
                    <a:cubicBezTo>
                      <a:pt x="433" y="377"/>
                      <a:pt x="427" y="371"/>
                      <a:pt x="419" y="371"/>
                    </a:cubicBezTo>
                    <a:cubicBezTo>
                      <a:pt x="415" y="371"/>
                      <a:pt x="415" y="371"/>
                      <a:pt x="415" y="371"/>
                    </a:cubicBezTo>
                    <a:cubicBezTo>
                      <a:pt x="415" y="218"/>
                      <a:pt x="415" y="218"/>
                      <a:pt x="415" y="218"/>
                    </a:cubicBezTo>
                    <a:cubicBezTo>
                      <a:pt x="419" y="218"/>
                      <a:pt x="419" y="218"/>
                      <a:pt x="419" y="218"/>
                    </a:cubicBezTo>
                    <a:cubicBezTo>
                      <a:pt x="427" y="218"/>
                      <a:pt x="433" y="212"/>
                      <a:pt x="433" y="205"/>
                    </a:cubicBezTo>
                    <a:cubicBezTo>
                      <a:pt x="433" y="204"/>
                      <a:pt x="433" y="204"/>
                      <a:pt x="433" y="204"/>
                    </a:cubicBezTo>
                    <a:cubicBezTo>
                      <a:pt x="433" y="197"/>
                      <a:pt x="427" y="191"/>
                      <a:pt x="422" y="191"/>
                    </a:cubicBezTo>
                    <a:cubicBezTo>
                      <a:pt x="354" y="191"/>
                      <a:pt x="354" y="191"/>
                      <a:pt x="354" y="191"/>
                    </a:cubicBezTo>
                    <a:cubicBezTo>
                      <a:pt x="344" y="191"/>
                      <a:pt x="338" y="197"/>
                      <a:pt x="338" y="204"/>
                    </a:cubicBezTo>
                    <a:cubicBezTo>
                      <a:pt x="338" y="205"/>
                      <a:pt x="338" y="205"/>
                      <a:pt x="338" y="205"/>
                    </a:cubicBezTo>
                    <a:cubicBezTo>
                      <a:pt x="338" y="212"/>
                      <a:pt x="344" y="218"/>
                      <a:pt x="351" y="218"/>
                    </a:cubicBezTo>
                    <a:cubicBezTo>
                      <a:pt x="354" y="218"/>
                      <a:pt x="354" y="218"/>
                      <a:pt x="354" y="218"/>
                    </a:cubicBezTo>
                    <a:cubicBezTo>
                      <a:pt x="354" y="371"/>
                      <a:pt x="354" y="371"/>
                      <a:pt x="354" y="371"/>
                    </a:cubicBezTo>
                    <a:lnTo>
                      <a:pt x="351" y="3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0" name="Freeform 13"/>
              <p:cNvSpPr>
                <a:spLocks noEditPoints="1"/>
              </p:cNvSpPr>
              <p:nvPr/>
            </p:nvSpPr>
            <p:spPr bwMode="auto">
              <a:xfrm>
                <a:off x="3356234" y="2984381"/>
                <a:ext cx="703871" cy="509935"/>
              </a:xfrm>
              <a:custGeom>
                <a:avLst/>
                <a:gdLst>
                  <a:gd name="T0" fmla="*/ 390 w 594"/>
                  <a:gd name="T1" fmla="*/ 126 h 431"/>
                  <a:gd name="T2" fmla="*/ 373 w 594"/>
                  <a:gd name="T3" fmla="*/ 143 h 431"/>
                  <a:gd name="T4" fmla="*/ 344 w 594"/>
                  <a:gd name="T5" fmla="*/ 284 h 431"/>
                  <a:gd name="T6" fmla="*/ 220 w 594"/>
                  <a:gd name="T7" fmla="*/ 255 h 431"/>
                  <a:gd name="T8" fmla="*/ 220 w 594"/>
                  <a:gd name="T9" fmla="*/ 126 h 431"/>
                  <a:gd name="T10" fmla="*/ 204 w 594"/>
                  <a:gd name="T11" fmla="*/ 93 h 431"/>
                  <a:gd name="T12" fmla="*/ 270 w 594"/>
                  <a:gd name="T13" fmla="*/ 124 h 431"/>
                  <a:gd name="T14" fmla="*/ 260 w 594"/>
                  <a:gd name="T15" fmla="*/ 140 h 431"/>
                  <a:gd name="T16" fmla="*/ 260 w 594"/>
                  <a:gd name="T17" fmla="*/ 246 h 431"/>
                  <a:gd name="T18" fmla="*/ 317 w 594"/>
                  <a:gd name="T19" fmla="*/ 246 h 431"/>
                  <a:gd name="T20" fmla="*/ 333 w 594"/>
                  <a:gd name="T21" fmla="*/ 229 h 431"/>
                  <a:gd name="T22" fmla="*/ 333 w 594"/>
                  <a:gd name="T23" fmla="*/ 124 h 431"/>
                  <a:gd name="T24" fmla="*/ 323 w 594"/>
                  <a:gd name="T25" fmla="*/ 93 h 431"/>
                  <a:gd name="T26" fmla="*/ 406 w 594"/>
                  <a:gd name="T27" fmla="*/ 76 h 431"/>
                  <a:gd name="T28" fmla="*/ 306 w 594"/>
                  <a:gd name="T29" fmla="*/ 140 h 431"/>
                  <a:gd name="T30" fmla="*/ 317 w 594"/>
                  <a:gd name="T31" fmla="*/ 229 h 431"/>
                  <a:gd name="T32" fmla="*/ 276 w 594"/>
                  <a:gd name="T33" fmla="*/ 140 h 431"/>
                  <a:gd name="T34" fmla="*/ 287 w 594"/>
                  <a:gd name="T35" fmla="*/ 76 h 431"/>
                  <a:gd name="T36" fmla="*/ 187 w 594"/>
                  <a:gd name="T37" fmla="*/ 143 h 431"/>
                  <a:gd name="T38" fmla="*/ 203 w 594"/>
                  <a:gd name="T39" fmla="*/ 261 h 431"/>
                  <a:gd name="T40" fmla="*/ 351 w 594"/>
                  <a:gd name="T41" fmla="*/ 300 h 431"/>
                  <a:gd name="T42" fmla="*/ 390 w 594"/>
                  <a:gd name="T43" fmla="*/ 143 h 431"/>
                  <a:gd name="T44" fmla="*/ 406 w 594"/>
                  <a:gd name="T45" fmla="*/ 76 h 431"/>
                  <a:gd name="T46" fmla="*/ 560 w 594"/>
                  <a:gd name="T47" fmla="*/ 43 h 431"/>
                  <a:gd name="T48" fmla="*/ 71 w 594"/>
                  <a:gd name="T49" fmla="*/ 0 h 431"/>
                  <a:gd name="T50" fmla="*/ 32 w 594"/>
                  <a:gd name="T51" fmla="*/ 369 h 431"/>
                  <a:gd name="T52" fmla="*/ 0 w 594"/>
                  <a:gd name="T53" fmla="*/ 384 h 431"/>
                  <a:gd name="T54" fmla="*/ 552 w 594"/>
                  <a:gd name="T55" fmla="*/ 431 h 431"/>
                  <a:gd name="T56" fmla="*/ 594 w 594"/>
                  <a:gd name="T57" fmla="*/ 369 h 431"/>
                  <a:gd name="T58" fmla="*/ 327 w 594"/>
                  <a:gd name="T59" fmla="*/ 407 h 431"/>
                  <a:gd name="T60" fmla="*/ 245 w 594"/>
                  <a:gd name="T61" fmla="*/ 394 h 431"/>
                  <a:gd name="T62" fmla="*/ 327 w 594"/>
                  <a:gd name="T63" fmla="*/ 382 h 431"/>
                  <a:gd name="T64" fmla="*/ 327 w 594"/>
                  <a:gd name="T65" fmla="*/ 407 h 431"/>
                  <a:gd name="T66" fmla="*/ 506 w 594"/>
                  <a:gd name="T67" fmla="*/ 337 h 431"/>
                  <a:gd name="T68" fmla="*/ 65 w 594"/>
                  <a:gd name="T69" fmla="*/ 318 h 431"/>
                  <a:gd name="T70" fmla="*/ 88 w 594"/>
                  <a:gd name="T71" fmla="*/ 38 h 431"/>
                  <a:gd name="T72" fmla="*/ 524 w 594"/>
                  <a:gd name="T73" fmla="*/ 5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4" h="431">
                    <a:moveTo>
                      <a:pt x="390" y="93"/>
                    </a:moveTo>
                    <a:cubicBezTo>
                      <a:pt x="390" y="126"/>
                      <a:pt x="390" y="126"/>
                      <a:pt x="390" y="126"/>
                    </a:cubicBezTo>
                    <a:cubicBezTo>
                      <a:pt x="373" y="126"/>
                      <a:pt x="373" y="126"/>
                      <a:pt x="373" y="126"/>
                    </a:cubicBezTo>
                    <a:cubicBezTo>
                      <a:pt x="373" y="143"/>
                      <a:pt x="373" y="143"/>
                      <a:pt x="373" y="143"/>
                    </a:cubicBezTo>
                    <a:cubicBezTo>
                      <a:pt x="373" y="255"/>
                      <a:pt x="373" y="255"/>
                      <a:pt x="373" y="255"/>
                    </a:cubicBezTo>
                    <a:cubicBezTo>
                      <a:pt x="344" y="284"/>
                      <a:pt x="344" y="284"/>
                      <a:pt x="344" y="284"/>
                    </a:cubicBezTo>
                    <a:cubicBezTo>
                      <a:pt x="248" y="284"/>
                      <a:pt x="248" y="284"/>
                      <a:pt x="248" y="284"/>
                    </a:cubicBezTo>
                    <a:cubicBezTo>
                      <a:pt x="220" y="255"/>
                      <a:pt x="220" y="255"/>
                      <a:pt x="220" y="255"/>
                    </a:cubicBezTo>
                    <a:cubicBezTo>
                      <a:pt x="220" y="143"/>
                      <a:pt x="220" y="143"/>
                      <a:pt x="220" y="143"/>
                    </a:cubicBezTo>
                    <a:cubicBezTo>
                      <a:pt x="220" y="126"/>
                      <a:pt x="220" y="126"/>
                      <a:pt x="220" y="126"/>
                    </a:cubicBezTo>
                    <a:cubicBezTo>
                      <a:pt x="204" y="126"/>
                      <a:pt x="204" y="126"/>
                      <a:pt x="204" y="126"/>
                    </a:cubicBezTo>
                    <a:cubicBezTo>
                      <a:pt x="204" y="93"/>
                      <a:pt x="204" y="93"/>
                      <a:pt x="204" y="93"/>
                    </a:cubicBezTo>
                    <a:cubicBezTo>
                      <a:pt x="270" y="93"/>
                      <a:pt x="270" y="93"/>
                      <a:pt x="270" y="93"/>
                    </a:cubicBezTo>
                    <a:cubicBezTo>
                      <a:pt x="270" y="124"/>
                      <a:pt x="270" y="124"/>
                      <a:pt x="270" y="124"/>
                    </a:cubicBez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60" y="140"/>
                      <a:pt x="260" y="140"/>
                      <a:pt x="260" y="140"/>
                    </a:cubicBezTo>
                    <a:cubicBezTo>
                      <a:pt x="260" y="229"/>
                      <a:pt x="260" y="229"/>
                      <a:pt x="260" y="229"/>
                    </a:cubicBezTo>
                    <a:cubicBezTo>
                      <a:pt x="260" y="246"/>
                      <a:pt x="260" y="246"/>
                      <a:pt x="260" y="246"/>
                    </a:cubicBezTo>
                    <a:cubicBezTo>
                      <a:pt x="276" y="246"/>
                      <a:pt x="276" y="246"/>
                      <a:pt x="276" y="246"/>
                    </a:cubicBezTo>
                    <a:cubicBezTo>
                      <a:pt x="317" y="246"/>
                      <a:pt x="317" y="246"/>
                      <a:pt x="317" y="246"/>
                    </a:cubicBezTo>
                    <a:cubicBezTo>
                      <a:pt x="333" y="246"/>
                      <a:pt x="333" y="246"/>
                      <a:pt x="333" y="246"/>
                    </a:cubicBezTo>
                    <a:cubicBezTo>
                      <a:pt x="333" y="229"/>
                      <a:pt x="333" y="229"/>
                      <a:pt x="333" y="229"/>
                    </a:cubicBezTo>
                    <a:cubicBezTo>
                      <a:pt x="333" y="140"/>
                      <a:pt x="333" y="140"/>
                      <a:pt x="333" y="140"/>
                    </a:cubicBezTo>
                    <a:cubicBezTo>
                      <a:pt x="333" y="124"/>
                      <a:pt x="333" y="124"/>
                      <a:pt x="333" y="124"/>
                    </a:cubicBezTo>
                    <a:cubicBezTo>
                      <a:pt x="323" y="124"/>
                      <a:pt x="323" y="124"/>
                      <a:pt x="323" y="124"/>
                    </a:cubicBezTo>
                    <a:cubicBezTo>
                      <a:pt x="323" y="93"/>
                      <a:pt x="323" y="93"/>
                      <a:pt x="323" y="93"/>
                    </a:cubicBezTo>
                    <a:cubicBezTo>
                      <a:pt x="390" y="93"/>
                      <a:pt x="390" y="93"/>
                      <a:pt x="390" y="93"/>
                    </a:cubicBezTo>
                    <a:close/>
                    <a:moveTo>
                      <a:pt x="406" y="76"/>
                    </a:moveTo>
                    <a:cubicBezTo>
                      <a:pt x="306" y="76"/>
                      <a:pt x="306" y="76"/>
                      <a:pt x="306" y="76"/>
                    </a:cubicBezTo>
                    <a:cubicBezTo>
                      <a:pt x="306" y="140"/>
                      <a:pt x="306" y="140"/>
                      <a:pt x="306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229"/>
                      <a:pt x="317" y="229"/>
                      <a:pt x="317" y="229"/>
                    </a:cubicBezTo>
                    <a:cubicBezTo>
                      <a:pt x="276" y="229"/>
                      <a:pt x="276" y="229"/>
                      <a:pt x="276" y="229"/>
                    </a:cubicBezTo>
                    <a:cubicBezTo>
                      <a:pt x="276" y="140"/>
                      <a:pt x="276" y="140"/>
                      <a:pt x="276" y="140"/>
                    </a:cubicBezTo>
                    <a:cubicBezTo>
                      <a:pt x="287" y="140"/>
                      <a:pt x="287" y="140"/>
                      <a:pt x="287" y="140"/>
                    </a:cubicBezTo>
                    <a:cubicBezTo>
                      <a:pt x="287" y="76"/>
                      <a:pt x="287" y="76"/>
                      <a:pt x="287" y="76"/>
                    </a:cubicBezTo>
                    <a:cubicBezTo>
                      <a:pt x="187" y="76"/>
                      <a:pt x="187" y="76"/>
                      <a:pt x="187" y="76"/>
                    </a:cubicBezTo>
                    <a:cubicBezTo>
                      <a:pt x="187" y="143"/>
                      <a:pt x="187" y="143"/>
                      <a:pt x="187" y="143"/>
                    </a:cubicBezTo>
                    <a:cubicBezTo>
                      <a:pt x="203" y="143"/>
                      <a:pt x="203" y="143"/>
                      <a:pt x="203" y="143"/>
                    </a:cubicBezTo>
                    <a:cubicBezTo>
                      <a:pt x="203" y="261"/>
                      <a:pt x="203" y="261"/>
                      <a:pt x="203" y="261"/>
                    </a:cubicBezTo>
                    <a:cubicBezTo>
                      <a:pt x="241" y="300"/>
                      <a:pt x="241" y="300"/>
                      <a:pt x="241" y="300"/>
                    </a:cubicBezTo>
                    <a:cubicBezTo>
                      <a:pt x="351" y="300"/>
                      <a:pt x="351" y="300"/>
                      <a:pt x="351" y="300"/>
                    </a:cubicBezTo>
                    <a:cubicBezTo>
                      <a:pt x="390" y="261"/>
                      <a:pt x="390" y="261"/>
                      <a:pt x="390" y="261"/>
                    </a:cubicBezTo>
                    <a:cubicBezTo>
                      <a:pt x="390" y="143"/>
                      <a:pt x="390" y="143"/>
                      <a:pt x="390" y="143"/>
                    </a:cubicBezTo>
                    <a:cubicBezTo>
                      <a:pt x="406" y="143"/>
                      <a:pt x="406" y="143"/>
                      <a:pt x="406" y="143"/>
                    </a:cubicBezTo>
                    <a:cubicBezTo>
                      <a:pt x="406" y="76"/>
                      <a:pt x="406" y="76"/>
                      <a:pt x="406" y="76"/>
                    </a:cubicBezTo>
                    <a:close/>
                    <a:moveTo>
                      <a:pt x="560" y="369"/>
                    </a:moveTo>
                    <a:cubicBezTo>
                      <a:pt x="560" y="43"/>
                      <a:pt x="560" y="43"/>
                      <a:pt x="560" y="43"/>
                    </a:cubicBezTo>
                    <a:cubicBezTo>
                      <a:pt x="560" y="19"/>
                      <a:pt x="542" y="0"/>
                      <a:pt x="52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9" y="0"/>
                      <a:pt x="32" y="19"/>
                      <a:pt x="32" y="43"/>
                    </a:cubicBezTo>
                    <a:cubicBezTo>
                      <a:pt x="32" y="369"/>
                      <a:pt x="32" y="369"/>
                      <a:pt x="32" y="369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0" y="410"/>
                      <a:pt x="19" y="431"/>
                      <a:pt x="42" y="431"/>
                    </a:cubicBezTo>
                    <a:cubicBezTo>
                      <a:pt x="552" y="431"/>
                      <a:pt x="552" y="431"/>
                      <a:pt x="552" y="431"/>
                    </a:cubicBezTo>
                    <a:cubicBezTo>
                      <a:pt x="575" y="431"/>
                      <a:pt x="594" y="410"/>
                      <a:pt x="594" y="384"/>
                    </a:cubicBezTo>
                    <a:cubicBezTo>
                      <a:pt x="594" y="369"/>
                      <a:pt x="594" y="369"/>
                      <a:pt x="594" y="369"/>
                    </a:cubicBezTo>
                    <a:lnTo>
                      <a:pt x="560" y="369"/>
                    </a:lnTo>
                    <a:close/>
                    <a:moveTo>
                      <a:pt x="327" y="407"/>
                    </a:moveTo>
                    <a:cubicBezTo>
                      <a:pt x="256" y="407"/>
                      <a:pt x="256" y="407"/>
                      <a:pt x="256" y="407"/>
                    </a:cubicBezTo>
                    <a:cubicBezTo>
                      <a:pt x="250" y="407"/>
                      <a:pt x="245" y="401"/>
                      <a:pt x="245" y="394"/>
                    </a:cubicBezTo>
                    <a:cubicBezTo>
                      <a:pt x="245" y="387"/>
                      <a:pt x="250" y="382"/>
                      <a:pt x="256" y="382"/>
                    </a:cubicBezTo>
                    <a:cubicBezTo>
                      <a:pt x="327" y="382"/>
                      <a:pt x="327" y="382"/>
                      <a:pt x="327" y="382"/>
                    </a:cubicBezTo>
                    <a:cubicBezTo>
                      <a:pt x="334" y="382"/>
                      <a:pt x="339" y="387"/>
                      <a:pt x="339" y="394"/>
                    </a:cubicBezTo>
                    <a:cubicBezTo>
                      <a:pt x="339" y="401"/>
                      <a:pt x="334" y="407"/>
                      <a:pt x="327" y="407"/>
                    </a:cubicBezTo>
                    <a:close/>
                    <a:moveTo>
                      <a:pt x="524" y="318"/>
                    </a:moveTo>
                    <a:cubicBezTo>
                      <a:pt x="524" y="328"/>
                      <a:pt x="516" y="337"/>
                      <a:pt x="506" y="337"/>
                    </a:cubicBezTo>
                    <a:cubicBezTo>
                      <a:pt x="82" y="337"/>
                      <a:pt x="82" y="337"/>
                      <a:pt x="82" y="337"/>
                    </a:cubicBezTo>
                    <a:cubicBezTo>
                      <a:pt x="73" y="337"/>
                      <a:pt x="65" y="328"/>
                      <a:pt x="65" y="318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5" y="47"/>
                      <a:pt x="73" y="38"/>
                      <a:pt x="88" y="38"/>
                    </a:cubicBezTo>
                    <a:cubicBezTo>
                      <a:pt x="512" y="38"/>
                      <a:pt x="512" y="38"/>
                      <a:pt x="512" y="38"/>
                    </a:cubicBezTo>
                    <a:cubicBezTo>
                      <a:pt x="516" y="38"/>
                      <a:pt x="524" y="47"/>
                      <a:pt x="524" y="57"/>
                    </a:cubicBezTo>
                    <a:lnTo>
                      <a:pt x="524" y="3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1" name="Freeform 14"/>
              <p:cNvSpPr>
                <a:spLocks noEditPoints="1"/>
              </p:cNvSpPr>
              <p:nvPr/>
            </p:nvSpPr>
            <p:spPr bwMode="auto">
              <a:xfrm>
                <a:off x="434834" y="2929194"/>
                <a:ext cx="472190" cy="600442"/>
              </a:xfrm>
              <a:custGeom>
                <a:avLst/>
                <a:gdLst>
                  <a:gd name="T0" fmla="*/ 193 w 399"/>
                  <a:gd name="T1" fmla="*/ 238 h 507"/>
                  <a:gd name="T2" fmla="*/ 184 w 399"/>
                  <a:gd name="T3" fmla="*/ 275 h 507"/>
                  <a:gd name="T4" fmla="*/ 149 w 399"/>
                  <a:gd name="T5" fmla="*/ 284 h 507"/>
                  <a:gd name="T6" fmla="*/ 198 w 399"/>
                  <a:gd name="T7" fmla="*/ 223 h 507"/>
                  <a:gd name="T8" fmla="*/ 250 w 399"/>
                  <a:gd name="T9" fmla="*/ 344 h 507"/>
                  <a:gd name="T10" fmla="*/ 252 w 399"/>
                  <a:gd name="T11" fmla="*/ 349 h 507"/>
                  <a:gd name="T12" fmla="*/ 276 w 399"/>
                  <a:gd name="T13" fmla="*/ 331 h 507"/>
                  <a:gd name="T14" fmla="*/ 287 w 399"/>
                  <a:gd name="T15" fmla="*/ 303 h 507"/>
                  <a:gd name="T16" fmla="*/ 284 w 399"/>
                  <a:gd name="T17" fmla="*/ 300 h 507"/>
                  <a:gd name="T18" fmla="*/ 256 w 399"/>
                  <a:gd name="T19" fmla="*/ 330 h 507"/>
                  <a:gd name="T20" fmla="*/ 348 w 399"/>
                  <a:gd name="T21" fmla="*/ 507 h 507"/>
                  <a:gd name="T22" fmla="*/ 0 w 399"/>
                  <a:gd name="T23" fmla="*/ 457 h 507"/>
                  <a:gd name="T24" fmla="*/ 58 w 399"/>
                  <a:gd name="T25" fmla="*/ 0 h 507"/>
                  <a:gd name="T26" fmla="*/ 392 w 399"/>
                  <a:gd name="T27" fmla="*/ 13 h 507"/>
                  <a:gd name="T28" fmla="*/ 56 w 399"/>
                  <a:gd name="T29" fmla="*/ 26 h 507"/>
                  <a:gd name="T30" fmla="*/ 53 w 399"/>
                  <a:gd name="T31" fmla="*/ 83 h 507"/>
                  <a:gd name="T32" fmla="*/ 399 w 399"/>
                  <a:gd name="T33" fmla="*/ 106 h 507"/>
                  <a:gd name="T34" fmla="*/ 204 w 399"/>
                  <a:gd name="T35" fmla="*/ 271 h 507"/>
                  <a:gd name="T36" fmla="*/ 219 w 399"/>
                  <a:gd name="T37" fmla="*/ 215 h 507"/>
                  <a:gd name="T38" fmla="*/ 219 w 399"/>
                  <a:gd name="T39" fmla="*/ 194 h 507"/>
                  <a:gd name="T40" fmla="*/ 195 w 399"/>
                  <a:gd name="T41" fmla="*/ 202 h 507"/>
                  <a:gd name="T42" fmla="*/ 136 w 399"/>
                  <a:gd name="T43" fmla="*/ 272 h 507"/>
                  <a:gd name="T44" fmla="*/ 108 w 399"/>
                  <a:gd name="T45" fmla="*/ 297 h 507"/>
                  <a:gd name="T46" fmla="*/ 86 w 399"/>
                  <a:gd name="T47" fmla="*/ 313 h 507"/>
                  <a:gd name="T48" fmla="*/ 94 w 399"/>
                  <a:gd name="T49" fmla="*/ 320 h 507"/>
                  <a:gd name="T50" fmla="*/ 109 w 399"/>
                  <a:gd name="T51" fmla="*/ 315 h 507"/>
                  <a:gd name="T52" fmla="*/ 91 w 399"/>
                  <a:gd name="T53" fmla="*/ 348 h 507"/>
                  <a:gd name="T54" fmla="*/ 84 w 399"/>
                  <a:gd name="T55" fmla="*/ 375 h 507"/>
                  <a:gd name="T56" fmla="*/ 100 w 399"/>
                  <a:gd name="T57" fmla="*/ 369 h 507"/>
                  <a:gd name="T58" fmla="*/ 111 w 399"/>
                  <a:gd name="T59" fmla="*/ 348 h 507"/>
                  <a:gd name="T60" fmla="*/ 180 w 399"/>
                  <a:gd name="T61" fmla="*/ 293 h 507"/>
                  <a:gd name="T62" fmla="*/ 173 w 399"/>
                  <a:gd name="T63" fmla="*/ 363 h 507"/>
                  <a:gd name="T64" fmla="*/ 185 w 399"/>
                  <a:gd name="T65" fmla="*/ 378 h 507"/>
                  <a:gd name="T66" fmla="*/ 192 w 399"/>
                  <a:gd name="T67" fmla="*/ 366 h 507"/>
                  <a:gd name="T68" fmla="*/ 200 w 399"/>
                  <a:gd name="T69" fmla="*/ 290 h 507"/>
                  <a:gd name="T70" fmla="*/ 215 w 399"/>
                  <a:gd name="T71" fmla="*/ 289 h 507"/>
                  <a:gd name="T72" fmla="*/ 221 w 399"/>
                  <a:gd name="T73" fmla="*/ 279 h 507"/>
                  <a:gd name="T74" fmla="*/ 205 w 399"/>
                  <a:gd name="T75" fmla="*/ 271 h 507"/>
                  <a:gd name="T76" fmla="*/ 312 w 399"/>
                  <a:gd name="T77" fmla="*/ 213 h 507"/>
                  <a:gd name="T78" fmla="*/ 303 w 399"/>
                  <a:gd name="T79" fmla="*/ 204 h 507"/>
                  <a:gd name="T80" fmla="*/ 284 w 399"/>
                  <a:gd name="T81" fmla="*/ 231 h 507"/>
                  <a:gd name="T82" fmla="*/ 227 w 399"/>
                  <a:gd name="T83" fmla="*/ 362 h 507"/>
                  <a:gd name="T84" fmla="*/ 236 w 399"/>
                  <a:gd name="T85" fmla="*/ 370 h 507"/>
                  <a:gd name="T86" fmla="*/ 243 w 399"/>
                  <a:gd name="T87" fmla="*/ 362 h 507"/>
                  <a:gd name="T88" fmla="*/ 255 w 399"/>
                  <a:gd name="T89" fmla="*/ 367 h 507"/>
                  <a:gd name="T90" fmla="*/ 299 w 399"/>
                  <a:gd name="T91" fmla="*/ 324 h 507"/>
                  <a:gd name="T92" fmla="*/ 300 w 399"/>
                  <a:gd name="T93" fmla="*/ 288 h 507"/>
                  <a:gd name="T94" fmla="*/ 274 w 399"/>
                  <a:gd name="T95" fmla="*/ 288 h 507"/>
                  <a:gd name="T96" fmla="*/ 310 w 399"/>
                  <a:gd name="T97" fmla="*/ 221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9" h="507">
                    <a:moveTo>
                      <a:pt x="198" y="223"/>
                    </a:moveTo>
                    <a:cubicBezTo>
                      <a:pt x="193" y="238"/>
                      <a:pt x="193" y="238"/>
                      <a:pt x="193" y="238"/>
                    </a:cubicBezTo>
                    <a:cubicBezTo>
                      <a:pt x="191" y="247"/>
                      <a:pt x="189" y="253"/>
                      <a:pt x="188" y="256"/>
                    </a:cubicBezTo>
                    <a:cubicBezTo>
                      <a:pt x="186" y="265"/>
                      <a:pt x="184" y="271"/>
                      <a:pt x="184" y="275"/>
                    </a:cubicBezTo>
                    <a:cubicBezTo>
                      <a:pt x="174" y="277"/>
                      <a:pt x="168" y="278"/>
                      <a:pt x="165" y="279"/>
                    </a:cubicBezTo>
                    <a:cubicBezTo>
                      <a:pt x="158" y="281"/>
                      <a:pt x="153" y="283"/>
                      <a:pt x="149" y="284"/>
                    </a:cubicBezTo>
                    <a:cubicBezTo>
                      <a:pt x="157" y="270"/>
                      <a:pt x="170" y="254"/>
                      <a:pt x="187" y="234"/>
                    </a:cubicBezTo>
                    <a:cubicBezTo>
                      <a:pt x="191" y="230"/>
                      <a:pt x="194" y="226"/>
                      <a:pt x="198" y="223"/>
                    </a:cubicBezTo>
                    <a:close/>
                    <a:moveTo>
                      <a:pt x="256" y="330"/>
                    </a:moveTo>
                    <a:cubicBezTo>
                      <a:pt x="254" y="335"/>
                      <a:pt x="252" y="340"/>
                      <a:pt x="250" y="344"/>
                    </a:cubicBezTo>
                    <a:cubicBezTo>
                      <a:pt x="249" y="346"/>
                      <a:pt x="249" y="346"/>
                      <a:pt x="249" y="346"/>
                    </a:cubicBezTo>
                    <a:cubicBezTo>
                      <a:pt x="250" y="347"/>
                      <a:pt x="251" y="348"/>
                      <a:pt x="252" y="349"/>
                    </a:cubicBezTo>
                    <a:cubicBezTo>
                      <a:pt x="253" y="350"/>
                      <a:pt x="254" y="350"/>
                      <a:pt x="255" y="350"/>
                    </a:cubicBezTo>
                    <a:cubicBezTo>
                      <a:pt x="262" y="350"/>
                      <a:pt x="269" y="344"/>
                      <a:pt x="276" y="331"/>
                    </a:cubicBezTo>
                    <a:cubicBezTo>
                      <a:pt x="280" y="325"/>
                      <a:pt x="282" y="320"/>
                      <a:pt x="284" y="314"/>
                    </a:cubicBezTo>
                    <a:cubicBezTo>
                      <a:pt x="286" y="309"/>
                      <a:pt x="287" y="305"/>
                      <a:pt x="287" y="303"/>
                    </a:cubicBezTo>
                    <a:cubicBezTo>
                      <a:pt x="287" y="302"/>
                      <a:pt x="286" y="301"/>
                      <a:pt x="286" y="300"/>
                    </a:cubicBezTo>
                    <a:cubicBezTo>
                      <a:pt x="285" y="300"/>
                      <a:pt x="284" y="300"/>
                      <a:pt x="284" y="300"/>
                    </a:cubicBezTo>
                    <a:cubicBezTo>
                      <a:pt x="280" y="300"/>
                      <a:pt x="276" y="302"/>
                      <a:pt x="271" y="307"/>
                    </a:cubicBezTo>
                    <a:cubicBezTo>
                      <a:pt x="266" y="313"/>
                      <a:pt x="261" y="320"/>
                      <a:pt x="256" y="330"/>
                    </a:cubicBezTo>
                    <a:close/>
                    <a:moveTo>
                      <a:pt x="398" y="457"/>
                    </a:moveTo>
                    <a:cubicBezTo>
                      <a:pt x="398" y="484"/>
                      <a:pt x="375" y="507"/>
                      <a:pt x="348" y="507"/>
                    </a:cubicBezTo>
                    <a:cubicBezTo>
                      <a:pt x="50" y="507"/>
                      <a:pt x="50" y="507"/>
                      <a:pt x="50" y="507"/>
                    </a:cubicBezTo>
                    <a:cubicBezTo>
                      <a:pt x="22" y="507"/>
                      <a:pt x="0" y="484"/>
                      <a:pt x="0" y="45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1"/>
                      <a:pt x="22" y="0"/>
                      <a:pt x="58" y="0"/>
                    </a:cubicBezTo>
                    <a:cubicBezTo>
                      <a:pt x="378" y="0"/>
                      <a:pt x="378" y="0"/>
                      <a:pt x="378" y="0"/>
                    </a:cubicBezTo>
                    <a:cubicBezTo>
                      <a:pt x="385" y="0"/>
                      <a:pt x="392" y="6"/>
                      <a:pt x="392" y="13"/>
                    </a:cubicBezTo>
                    <a:cubicBezTo>
                      <a:pt x="392" y="20"/>
                      <a:pt x="385" y="26"/>
                      <a:pt x="378" y="26"/>
                    </a:cubicBezTo>
                    <a:cubicBezTo>
                      <a:pt x="378" y="26"/>
                      <a:pt x="56" y="26"/>
                      <a:pt x="56" y="26"/>
                    </a:cubicBezTo>
                    <a:cubicBezTo>
                      <a:pt x="36" y="26"/>
                      <a:pt x="26" y="40"/>
                      <a:pt x="26" y="53"/>
                    </a:cubicBezTo>
                    <a:cubicBezTo>
                      <a:pt x="26" y="67"/>
                      <a:pt x="36" y="83"/>
                      <a:pt x="53" y="83"/>
                    </a:cubicBezTo>
                    <a:cubicBezTo>
                      <a:pt x="53" y="83"/>
                      <a:pt x="376" y="83"/>
                      <a:pt x="376" y="83"/>
                    </a:cubicBezTo>
                    <a:cubicBezTo>
                      <a:pt x="388" y="84"/>
                      <a:pt x="399" y="94"/>
                      <a:pt x="399" y="106"/>
                    </a:cubicBezTo>
                    <a:cubicBezTo>
                      <a:pt x="399" y="106"/>
                      <a:pt x="398" y="457"/>
                      <a:pt x="398" y="457"/>
                    </a:cubicBezTo>
                    <a:close/>
                    <a:moveTo>
                      <a:pt x="204" y="271"/>
                    </a:moveTo>
                    <a:cubicBezTo>
                      <a:pt x="205" y="266"/>
                      <a:pt x="207" y="258"/>
                      <a:pt x="209" y="249"/>
                    </a:cubicBezTo>
                    <a:cubicBezTo>
                      <a:pt x="212" y="237"/>
                      <a:pt x="215" y="225"/>
                      <a:pt x="219" y="215"/>
                    </a:cubicBezTo>
                    <a:cubicBezTo>
                      <a:pt x="221" y="208"/>
                      <a:pt x="222" y="204"/>
                      <a:pt x="222" y="201"/>
                    </a:cubicBezTo>
                    <a:cubicBezTo>
                      <a:pt x="222" y="199"/>
                      <a:pt x="221" y="196"/>
                      <a:pt x="219" y="194"/>
                    </a:cubicBezTo>
                    <a:cubicBezTo>
                      <a:pt x="217" y="192"/>
                      <a:pt x="214" y="191"/>
                      <a:pt x="212" y="191"/>
                    </a:cubicBezTo>
                    <a:cubicBezTo>
                      <a:pt x="207" y="191"/>
                      <a:pt x="202" y="194"/>
                      <a:pt x="195" y="202"/>
                    </a:cubicBezTo>
                    <a:cubicBezTo>
                      <a:pt x="184" y="213"/>
                      <a:pt x="173" y="225"/>
                      <a:pt x="162" y="238"/>
                    </a:cubicBezTo>
                    <a:cubicBezTo>
                      <a:pt x="148" y="256"/>
                      <a:pt x="139" y="267"/>
                      <a:pt x="136" y="272"/>
                    </a:cubicBezTo>
                    <a:cubicBezTo>
                      <a:pt x="128" y="285"/>
                      <a:pt x="124" y="290"/>
                      <a:pt x="123" y="292"/>
                    </a:cubicBezTo>
                    <a:cubicBezTo>
                      <a:pt x="119" y="293"/>
                      <a:pt x="115" y="295"/>
                      <a:pt x="108" y="297"/>
                    </a:cubicBezTo>
                    <a:cubicBezTo>
                      <a:pt x="100" y="300"/>
                      <a:pt x="94" y="302"/>
                      <a:pt x="90" y="305"/>
                    </a:cubicBezTo>
                    <a:cubicBezTo>
                      <a:pt x="88" y="306"/>
                      <a:pt x="86" y="308"/>
                      <a:pt x="86" y="313"/>
                    </a:cubicBezTo>
                    <a:cubicBezTo>
                      <a:pt x="87" y="315"/>
                      <a:pt x="87" y="316"/>
                      <a:pt x="88" y="317"/>
                    </a:cubicBezTo>
                    <a:cubicBezTo>
                      <a:pt x="89" y="319"/>
                      <a:pt x="91" y="320"/>
                      <a:pt x="94" y="320"/>
                    </a:cubicBezTo>
                    <a:cubicBezTo>
                      <a:pt x="96" y="320"/>
                      <a:pt x="98" y="320"/>
                      <a:pt x="100" y="319"/>
                    </a:cubicBezTo>
                    <a:cubicBezTo>
                      <a:pt x="103" y="318"/>
                      <a:pt x="106" y="316"/>
                      <a:pt x="109" y="315"/>
                    </a:cubicBezTo>
                    <a:cubicBezTo>
                      <a:pt x="108" y="317"/>
                      <a:pt x="107" y="319"/>
                      <a:pt x="105" y="322"/>
                    </a:cubicBezTo>
                    <a:cubicBezTo>
                      <a:pt x="99" y="333"/>
                      <a:pt x="94" y="342"/>
                      <a:pt x="91" y="348"/>
                    </a:cubicBezTo>
                    <a:cubicBezTo>
                      <a:pt x="82" y="364"/>
                      <a:pt x="82" y="368"/>
                      <a:pt x="82" y="370"/>
                    </a:cubicBezTo>
                    <a:cubicBezTo>
                      <a:pt x="82" y="372"/>
                      <a:pt x="83" y="373"/>
                      <a:pt x="84" y="375"/>
                    </a:cubicBezTo>
                    <a:cubicBezTo>
                      <a:pt x="86" y="377"/>
                      <a:pt x="88" y="377"/>
                      <a:pt x="90" y="377"/>
                    </a:cubicBezTo>
                    <a:cubicBezTo>
                      <a:pt x="94" y="377"/>
                      <a:pt x="97" y="375"/>
                      <a:pt x="100" y="369"/>
                    </a:cubicBezTo>
                    <a:cubicBezTo>
                      <a:pt x="102" y="365"/>
                      <a:pt x="104" y="362"/>
                      <a:pt x="105" y="360"/>
                    </a:cubicBezTo>
                    <a:cubicBezTo>
                      <a:pt x="111" y="348"/>
                      <a:pt x="111" y="348"/>
                      <a:pt x="111" y="348"/>
                    </a:cubicBezTo>
                    <a:cubicBezTo>
                      <a:pt x="120" y="331"/>
                      <a:pt x="128" y="317"/>
                      <a:pt x="135" y="306"/>
                    </a:cubicBezTo>
                    <a:cubicBezTo>
                      <a:pt x="147" y="301"/>
                      <a:pt x="162" y="297"/>
                      <a:pt x="180" y="293"/>
                    </a:cubicBezTo>
                    <a:cubicBezTo>
                      <a:pt x="179" y="298"/>
                      <a:pt x="178" y="305"/>
                      <a:pt x="177" y="314"/>
                    </a:cubicBezTo>
                    <a:cubicBezTo>
                      <a:pt x="174" y="334"/>
                      <a:pt x="173" y="351"/>
                      <a:pt x="173" y="363"/>
                    </a:cubicBezTo>
                    <a:cubicBezTo>
                      <a:pt x="174" y="367"/>
                      <a:pt x="174" y="370"/>
                      <a:pt x="176" y="372"/>
                    </a:cubicBezTo>
                    <a:cubicBezTo>
                      <a:pt x="179" y="377"/>
                      <a:pt x="182" y="378"/>
                      <a:pt x="185" y="378"/>
                    </a:cubicBezTo>
                    <a:cubicBezTo>
                      <a:pt x="187" y="378"/>
                      <a:pt x="188" y="377"/>
                      <a:pt x="190" y="376"/>
                    </a:cubicBezTo>
                    <a:cubicBezTo>
                      <a:pt x="191" y="374"/>
                      <a:pt x="192" y="371"/>
                      <a:pt x="192" y="366"/>
                    </a:cubicBezTo>
                    <a:cubicBezTo>
                      <a:pt x="192" y="364"/>
                      <a:pt x="192" y="356"/>
                      <a:pt x="194" y="335"/>
                    </a:cubicBezTo>
                    <a:cubicBezTo>
                      <a:pt x="197" y="311"/>
                      <a:pt x="199" y="296"/>
                      <a:pt x="200" y="290"/>
                    </a:cubicBezTo>
                    <a:cubicBezTo>
                      <a:pt x="203" y="289"/>
                      <a:pt x="206" y="289"/>
                      <a:pt x="210" y="289"/>
                    </a:cubicBezTo>
                    <a:cubicBezTo>
                      <a:pt x="213" y="289"/>
                      <a:pt x="214" y="289"/>
                      <a:pt x="215" y="289"/>
                    </a:cubicBezTo>
                    <a:cubicBezTo>
                      <a:pt x="217" y="288"/>
                      <a:pt x="218" y="287"/>
                      <a:pt x="219" y="285"/>
                    </a:cubicBezTo>
                    <a:cubicBezTo>
                      <a:pt x="221" y="283"/>
                      <a:pt x="221" y="281"/>
                      <a:pt x="221" y="279"/>
                    </a:cubicBezTo>
                    <a:cubicBezTo>
                      <a:pt x="221" y="276"/>
                      <a:pt x="219" y="271"/>
                      <a:pt x="211" y="271"/>
                    </a:cubicBezTo>
                    <a:cubicBezTo>
                      <a:pt x="210" y="271"/>
                      <a:pt x="207" y="271"/>
                      <a:pt x="205" y="271"/>
                    </a:cubicBezTo>
                    <a:cubicBezTo>
                      <a:pt x="205" y="271"/>
                      <a:pt x="204" y="271"/>
                      <a:pt x="204" y="271"/>
                    </a:cubicBezTo>
                    <a:close/>
                    <a:moveTo>
                      <a:pt x="312" y="213"/>
                    </a:moveTo>
                    <a:cubicBezTo>
                      <a:pt x="312" y="211"/>
                      <a:pt x="311" y="209"/>
                      <a:pt x="310" y="208"/>
                    </a:cubicBezTo>
                    <a:cubicBezTo>
                      <a:pt x="308" y="205"/>
                      <a:pt x="306" y="204"/>
                      <a:pt x="303" y="204"/>
                    </a:cubicBezTo>
                    <a:cubicBezTo>
                      <a:pt x="301" y="204"/>
                      <a:pt x="299" y="206"/>
                      <a:pt x="297" y="209"/>
                    </a:cubicBezTo>
                    <a:cubicBezTo>
                      <a:pt x="295" y="211"/>
                      <a:pt x="291" y="218"/>
                      <a:pt x="284" y="231"/>
                    </a:cubicBezTo>
                    <a:cubicBezTo>
                      <a:pt x="267" y="262"/>
                      <a:pt x="253" y="293"/>
                      <a:pt x="241" y="324"/>
                    </a:cubicBezTo>
                    <a:cubicBezTo>
                      <a:pt x="227" y="358"/>
                      <a:pt x="227" y="360"/>
                      <a:pt x="227" y="362"/>
                    </a:cubicBezTo>
                    <a:cubicBezTo>
                      <a:pt x="228" y="363"/>
                      <a:pt x="228" y="365"/>
                      <a:pt x="230" y="367"/>
                    </a:cubicBezTo>
                    <a:cubicBezTo>
                      <a:pt x="231" y="369"/>
                      <a:pt x="234" y="370"/>
                      <a:pt x="236" y="370"/>
                    </a:cubicBezTo>
                    <a:cubicBezTo>
                      <a:pt x="238" y="370"/>
                      <a:pt x="239" y="369"/>
                      <a:pt x="240" y="368"/>
                    </a:cubicBezTo>
                    <a:cubicBezTo>
                      <a:pt x="240" y="368"/>
                      <a:pt x="241" y="367"/>
                      <a:pt x="243" y="362"/>
                    </a:cubicBezTo>
                    <a:cubicBezTo>
                      <a:pt x="244" y="363"/>
                      <a:pt x="246" y="364"/>
                      <a:pt x="247" y="365"/>
                    </a:cubicBezTo>
                    <a:cubicBezTo>
                      <a:pt x="250" y="366"/>
                      <a:pt x="252" y="367"/>
                      <a:pt x="255" y="367"/>
                    </a:cubicBezTo>
                    <a:cubicBezTo>
                      <a:pt x="263" y="367"/>
                      <a:pt x="271" y="363"/>
                      <a:pt x="278" y="355"/>
                    </a:cubicBezTo>
                    <a:cubicBezTo>
                      <a:pt x="287" y="345"/>
                      <a:pt x="294" y="335"/>
                      <a:pt x="299" y="324"/>
                    </a:cubicBezTo>
                    <a:cubicBezTo>
                      <a:pt x="303" y="314"/>
                      <a:pt x="305" y="305"/>
                      <a:pt x="304" y="298"/>
                    </a:cubicBezTo>
                    <a:cubicBezTo>
                      <a:pt x="304" y="294"/>
                      <a:pt x="302" y="291"/>
                      <a:pt x="300" y="288"/>
                    </a:cubicBezTo>
                    <a:cubicBezTo>
                      <a:pt x="297" y="284"/>
                      <a:pt x="293" y="283"/>
                      <a:pt x="289" y="283"/>
                    </a:cubicBezTo>
                    <a:cubicBezTo>
                      <a:pt x="284" y="283"/>
                      <a:pt x="280" y="284"/>
                      <a:pt x="274" y="288"/>
                    </a:cubicBezTo>
                    <a:cubicBezTo>
                      <a:pt x="281" y="273"/>
                      <a:pt x="290" y="255"/>
                      <a:pt x="302" y="235"/>
                    </a:cubicBezTo>
                    <a:cubicBezTo>
                      <a:pt x="307" y="226"/>
                      <a:pt x="310" y="222"/>
                      <a:pt x="310" y="221"/>
                    </a:cubicBezTo>
                    <a:cubicBezTo>
                      <a:pt x="312" y="218"/>
                      <a:pt x="312" y="215"/>
                      <a:pt x="312" y="2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2" name="Freeform 15"/>
              <p:cNvSpPr>
                <a:spLocks noEditPoints="1"/>
              </p:cNvSpPr>
              <p:nvPr/>
            </p:nvSpPr>
            <p:spPr bwMode="auto">
              <a:xfrm>
                <a:off x="1328464" y="4046192"/>
                <a:ext cx="657536" cy="642384"/>
              </a:xfrm>
              <a:custGeom>
                <a:avLst/>
                <a:gdLst>
                  <a:gd name="T0" fmla="*/ 490 w 553"/>
                  <a:gd name="T1" fmla="*/ 106 h 540"/>
                  <a:gd name="T2" fmla="*/ 63 w 553"/>
                  <a:gd name="T3" fmla="*/ 297 h 540"/>
                  <a:gd name="T4" fmla="*/ 29 w 553"/>
                  <a:gd name="T5" fmla="*/ 432 h 540"/>
                  <a:gd name="T6" fmla="*/ 504 w 553"/>
                  <a:gd name="T7" fmla="*/ 454 h 540"/>
                  <a:gd name="T8" fmla="*/ 524 w 553"/>
                  <a:gd name="T9" fmla="*/ 343 h 540"/>
                  <a:gd name="T10" fmla="*/ 113 w 553"/>
                  <a:gd name="T11" fmla="*/ 399 h 540"/>
                  <a:gd name="T12" fmla="*/ 113 w 553"/>
                  <a:gd name="T13" fmla="*/ 334 h 540"/>
                  <a:gd name="T14" fmla="*/ 113 w 553"/>
                  <a:gd name="T15" fmla="*/ 399 h 540"/>
                  <a:gd name="T16" fmla="*/ 131 w 553"/>
                  <a:gd name="T17" fmla="*/ 159 h 540"/>
                  <a:gd name="T18" fmla="*/ 262 w 553"/>
                  <a:gd name="T19" fmla="*/ 146 h 540"/>
                  <a:gd name="T20" fmla="*/ 143 w 553"/>
                  <a:gd name="T21" fmla="*/ 249 h 540"/>
                  <a:gd name="T22" fmla="*/ 357 w 553"/>
                  <a:gd name="T23" fmla="*/ 406 h 540"/>
                  <a:gd name="T24" fmla="*/ 186 w 553"/>
                  <a:gd name="T25" fmla="*/ 397 h 540"/>
                  <a:gd name="T26" fmla="*/ 357 w 553"/>
                  <a:gd name="T27" fmla="*/ 387 h 540"/>
                  <a:gd name="T28" fmla="*/ 357 w 553"/>
                  <a:gd name="T29" fmla="*/ 406 h 540"/>
                  <a:gd name="T30" fmla="*/ 196 w 553"/>
                  <a:gd name="T31" fmla="*/ 363 h 540"/>
                  <a:gd name="T32" fmla="*/ 196 w 553"/>
                  <a:gd name="T33" fmla="*/ 344 h 540"/>
                  <a:gd name="T34" fmla="*/ 367 w 553"/>
                  <a:gd name="T35" fmla="*/ 354 h 540"/>
                  <a:gd name="T36" fmla="*/ 357 w 553"/>
                  <a:gd name="T37" fmla="*/ 321 h 540"/>
                  <a:gd name="T38" fmla="*/ 186 w 553"/>
                  <a:gd name="T39" fmla="*/ 311 h 540"/>
                  <a:gd name="T40" fmla="*/ 357 w 553"/>
                  <a:gd name="T41" fmla="*/ 302 h 540"/>
                  <a:gd name="T42" fmla="*/ 357 w 553"/>
                  <a:gd name="T43" fmla="*/ 321 h 540"/>
                  <a:gd name="T44" fmla="*/ 291 w 553"/>
                  <a:gd name="T45" fmla="*/ 146 h 540"/>
                  <a:gd name="T46" fmla="*/ 422 w 553"/>
                  <a:gd name="T47" fmla="*/ 159 h 540"/>
                  <a:gd name="T48" fmla="*/ 410 w 553"/>
                  <a:gd name="T49" fmla="*/ 249 h 540"/>
                  <a:gd name="T50" fmla="*/ 440 w 553"/>
                  <a:gd name="T51" fmla="*/ 399 h 540"/>
                  <a:gd name="T52" fmla="*/ 440 w 553"/>
                  <a:gd name="T53" fmla="*/ 334 h 540"/>
                  <a:gd name="T54" fmla="*/ 440 w 553"/>
                  <a:gd name="T55" fmla="*/ 399 h 540"/>
                  <a:gd name="T56" fmla="*/ 553 w 553"/>
                  <a:gd name="T57" fmla="*/ 223 h 540"/>
                  <a:gd name="T58" fmla="*/ 521 w 553"/>
                  <a:gd name="T59" fmla="*/ 236 h 540"/>
                  <a:gd name="T60" fmla="*/ 509 w 553"/>
                  <a:gd name="T61" fmla="*/ 171 h 540"/>
                  <a:gd name="T62" fmla="*/ 541 w 553"/>
                  <a:gd name="T63" fmla="*/ 159 h 540"/>
                  <a:gd name="T64" fmla="*/ 32 w 553"/>
                  <a:gd name="T65" fmla="*/ 236 h 540"/>
                  <a:gd name="T66" fmla="*/ 0 w 553"/>
                  <a:gd name="T67" fmla="*/ 223 h 540"/>
                  <a:gd name="T68" fmla="*/ 12 w 553"/>
                  <a:gd name="T69" fmla="*/ 148 h 540"/>
                  <a:gd name="T70" fmla="*/ 44 w 553"/>
                  <a:gd name="T71" fmla="*/ 160 h 540"/>
                  <a:gd name="T72" fmla="*/ 32 w 553"/>
                  <a:gd name="T73" fmla="*/ 236 h 540"/>
                  <a:gd name="T74" fmla="*/ 277 w 553"/>
                  <a:gd name="T75" fmla="*/ 0 h 540"/>
                  <a:gd name="T76" fmla="*/ 490 w 553"/>
                  <a:gd name="T77" fmla="*/ 87 h 540"/>
                  <a:gd name="T78" fmla="*/ 128 w 553"/>
                  <a:gd name="T79" fmla="*/ 53 h 540"/>
                  <a:gd name="T80" fmla="*/ 158 w 553"/>
                  <a:gd name="T81" fmla="*/ 53 h 540"/>
                  <a:gd name="T82" fmla="*/ 195 w 553"/>
                  <a:gd name="T83" fmla="*/ 68 h 540"/>
                  <a:gd name="T84" fmla="*/ 195 w 553"/>
                  <a:gd name="T85" fmla="*/ 38 h 540"/>
                  <a:gd name="T86" fmla="*/ 195 w 553"/>
                  <a:gd name="T87" fmla="*/ 68 h 540"/>
                  <a:gd name="T88" fmla="*/ 341 w 553"/>
                  <a:gd name="T89" fmla="*/ 53 h 540"/>
                  <a:gd name="T90" fmla="*/ 371 w 553"/>
                  <a:gd name="T91" fmla="*/ 53 h 540"/>
                  <a:gd name="T92" fmla="*/ 408 w 553"/>
                  <a:gd name="T93" fmla="*/ 68 h 540"/>
                  <a:gd name="T94" fmla="*/ 408 w 553"/>
                  <a:gd name="T95" fmla="*/ 38 h 540"/>
                  <a:gd name="T96" fmla="*/ 408 w 553"/>
                  <a:gd name="T97" fmla="*/ 68 h 540"/>
                  <a:gd name="T98" fmla="*/ 472 w 553"/>
                  <a:gd name="T99" fmla="*/ 471 h 540"/>
                  <a:gd name="T100" fmla="*/ 450 w 553"/>
                  <a:gd name="T101" fmla="*/ 540 h 540"/>
                  <a:gd name="T102" fmla="*/ 398 w 553"/>
                  <a:gd name="T103" fmla="*/ 518 h 540"/>
                  <a:gd name="T104" fmla="*/ 81 w 553"/>
                  <a:gd name="T105" fmla="*/ 471 h 540"/>
                  <a:gd name="T106" fmla="*/ 155 w 553"/>
                  <a:gd name="T107" fmla="*/ 518 h 540"/>
                  <a:gd name="T108" fmla="*/ 103 w 553"/>
                  <a:gd name="T109" fmla="*/ 540 h 540"/>
                  <a:gd name="T110" fmla="*/ 81 w 553"/>
                  <a:gd name="T111" fmla="*/ 471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53" h="540">
                    <a:moveTo>
                      <a:pt x="490" y="298"/>
                    </a:moveTo>
                    <a:cubicBezTo>
                      <a:pt x="490" y="228"/>
                      <a:pt x="490" y="154"/>
                      <a:pt x="490" y="106"/>
                    </a:cubicBezTo>
                    <a:cubicBezTo>
                      <a:pt x="63" y="106"/>
                      <a:pt x="63" y="106"/>
                      <a:pt x="63" y="106"/>
                    </a:cubicBezTo>
                    <a:cubicBezTo>
                      <a:pt x="63" y="154"/>
                      <a:pt x="63" y="228"/>
                      <a:pt x="63" y="297"/>
                    </a:cubicBezTo>
                    <a:cubicBezTo>
                      <a:pt x="46" y="304"/>
                      <a:pt x="29" y="322"/>
                      <a:pt x="29" y="343"/>
                    </a:cubicBezTo>
                    <a:cubicBezTo>
                      <a:pt x="29" y="432"/>
                      <a:pt x="29" y="432"/>
                      <a:pt x="29" y="432"/>
                    </a:cubicBezTo>
                    <a:cubicBezTo>
                      <a:pt x="29" y="443"/>
                      <a:pt x="38" y="454"/>
                      <a:pt x="49" y="454"/>
                    </a:cubicBezTo>
                    <a:cubicBezTo>
                      <a:pt x="504" y="454"/>
                      <a:pt x="504" y="454"/>
                      <a:pt x="504" y="454"/>
                    </a:cubicBezTo>
                    <a:cubicBezTo>
                      <a:pt x="517" y="454"/>
                      <a:pt x="524" y="445"/>
                      <a:pt x="524" y="432"/>
                    </a:cubicBezTo>
                    <a:cubicBezTo>
                      <a:pt x="524" y="343"/>
                      <a:pt x="524" y="343"/>
                      <a:pt x="524" y="343"/>
                    </a:cubicBezTo>
                    <a:cubicBezTo>
                      <a:pt x="524" y="322"/>
                      <a:pt x="506" y="305"/>
                      <a:pt x="490" y="298"/>
                    </a:cubicBezTo>
                    <a:close/>
                    <a:moveTo>
                      <a:pt x="113" y="399"/>
                    </a:moveTo>
                    <a:cubicBezTo>
                      <a:pt x="95" y="399"/>
                      <a:pt x="80" y="385"/>
                      <a:pt x="80" y="367"/>
                    </a:cubicBezTo>
                    <a:cubicBezTo>
                      <a:pt x="80" y="348"/>
                      <a:pt x="95" y="334"/>
                      <a:pt x="113" y="334"/>
                    </a:cubicBezTo>
                    <a:cubicBezTo>
                      <a:pt x="131" y="334"/>
                      <a:pt x="146" y="348"/>
                      <a:pt x="146" y="367"/>
                    </a:cubicBezTo>
                    <a:cubicBezTo>
                      <a:pt x="146" y="385"/>
                      <a:pt x="131" y="399"/>
                      <a:pt x="113" y="399"/>
                    </a:cubicBezTo>
                    <a:close/>
                    <a:moveTo>
                      <a:pt x="131" y="236"/>
                    </a:moveTo>
                    <a:cubicBezTo>
                      <a:pt x="131" y="159"/>
                      <a:pt x="131" y="159"/>
                      <a:pt x="131" y="159"/>
                    </a:cubicBezTo>
                    <a:cubicBezTo>
                      <a:pt x="131" y="152"/>
                      <a:pt x="136" y="146"/>
                      <a:pt x="143" y="146"/>
                    </a:cubicBezTo>
                    <a:cubicBezTo>
                      <a:pt x="262" y="146"/>
                      <a:pt x="262" y="146"/>
                      <a:pt x="262" y="146"/>
                    </a:cubicBezTo>
                    <a:cubicBezTo>
                      <a:pt x="262" y="249"/>
                      <a:pt x="262" y="249"/>
                      <a:pt x="262" y="249"/>
                    </a:cubicBezTo>
                    <a:cubicBezTo>
                      <a:pt x="143" y="249"/>
                      <a:pt x="143" y="249"/>
                      <a:pt x="143" y="249"/>
                    </a:cubicBezTo>
                    <a:cubicBezTo>
                      <a:pt x="136" y="249"/>
                      <a:pt x="131" y="244"/>
                      <a:pt x="131" y="236"/>
                    </a:cubicBezTo>
                    <a:close/>
                    <a:moveTo>
                      <a:pt x="357" y="406"/>
                    </a:moveTo>
                    <a:cubicBezTo>
                      <a:pt x="196" y="406"/>
                      <a:pt x="196" y="406"/>
                      <a:pt x="196" y="406"/>
                    </a:cubicBezTo>
                    <a:cubicBezTo>
                      <a:pt x="191" y="406"/>
                      <a:pt x="186" y="402"/>
                      <a:pt x="186" y="397"/>
                    </a:cubicBezTo>
                    <a:cubicBezTo>
                      <a:pt x="186" y="392"/>
                      <a:pt x="191" y="387"/>
                      <a:pt x="196" y="387"/>
                    </a:cubicBezTo>
                    <a:cubicBezTo>
                      <a:pt x="357" y="387"/>
                      <a:pt x="357" y="387"/>
                      <a:pt x="357" y="387"/>
                    </a:cubicBezTo>
                    <a:cubicBezTo>
                      <a:pt x="362" y="387"/>
                      <a:pt x="367" y="392"/>
                      <a:pt x="367" y="397"/>
                    </a:cubicBezTo>
                    <a:cubicBezTo>
                      <a:pt x="367" y="402"/>
                      <a:pt x="362" y="406"/>
                      <a:pt x="357" y="406"/>
                    </a:cubicBezTo>
                    <a:close/>
                    <a:moveTo>
                      <a:pt x="357" y="363"/>
                    </a:moveTo>
                    <a:cubicBezTo>
                      <a:pt x="196" y="363"/>
                      <a:pt x="196" y="363"/>
                      <a:pt x="196" y="363"/>
                    </a:cubicBezTo>
                    <a:cubicBezTo>
                      <a:pt x="191" y="363"/>
                      <a:pt x="186" y="359"/>
                      <a:pt x="186" y="354"/>
                    </a:cubicBezTo>
                    <a:cubicBezTo>
                      <a:pt x="186" y="349"/>
                      <a:pt x="191" y="344"/>
                      <a:pt x="196" y="344"/>
                    </a:cubicBezTo>
                    <a:cubicBezTo>
                      <a:pt x="357" y="344"/>
                      <a:pt x="357" y="344"/>
                      <a:pt x="357" y="344"/>
                    </a:cubicBezTo>
                    <a:cubicBezTo>
                      <a:pt x="362" y="344"/>
                      <a:pt x="367" y="349"/>
                      <a:pt x="367" y="354"/>
                    </a:cubicBezTo>
                    <a:cubicBezTo>
                      <a:pt x="367" y="359"/>
                      <a:pt x="362" y="363"/>
                      <a:pt x="357" y="363"/>
                    </a:cubicBezTo>
                    <a:close/>
                    <a:moveTo>
                      <a:pt x="357" y="321"/>
                    </a:moveTo>
                    <a:cubicBezTo>
                      <a:pt x="196" y="321"/>
                      <a:pt x="196" y="321"/>
                      <a:pt x="196" y="321"/>
                    </a:cubicBezTo>
                    <a:cubicBezTo>
                      <a:pt x="191" y="321"/>
                      <a:pt x="186" y="317"/>
                      <a:pt x="186" y="311"/>
                    </a:cubicBezTo>
                    <a:cubicBezTo>
                      <a:pt x="186" y="306"/>
                      <a:pt x="191" y="302"/>
                      <a:pt x="196" y="302"/>
                    </a:cubicBezTo>
                    <a:cubicBezTo>
                      <a:pt x="357" y="302"/>
                      <a:pt x="357" y="302"/>
                      <a:pt x="357" y="302"/>
                    </a:cubicBezTo>
                    <a:cubicBezTo>
                      <a:pt x="362" y="302"/>
                      <a:pt x="367" y="306"/>
                      <a:pt x="367" y="311"/>
                    </a:cubicBezTo>
                    <a:cubicBezTo>
                      <a:pt x="367" y="317"/>
                      <a:pt x="362" y="321"/>
                      <a:pt x="357" y="321"/>
                    </a:cubicBezTo>
                    <a:close/>
                    <a:moveTo>
                      <a:pt x="291" y="249"/>
                    </a:moveTo>
                    <a:cubicBezTo>
                      <a:pt x="291" y="146"/>
                      <a:pt x="291" y="146"/>
                      <a:pt x="291" y="146"/>
                    </a:cubicBezTo>
                    <a:cubicBezTo>
                      <a:pt x="410" y="146"/>
                      <a:pt x="410" y="146"/>
                      <a:pt x="410" y="146"/>
                    </a:cubicBezTo>
                    <a:cubicBezTo>
                      <a:pt x="417" y="146"/>
                      <a:pt x="422" y="152"/>
                      <a:pt x="422" y="159"/>
                    </a:cubicBezTo>
                    <a:cubicBezTo>
                      <a:pt x="422" y="236"/>
                      <a:pt x="422" y="236"/>
                      <a:pt x="422" y="236"/>
                    </a:cubicBezTo>
                    <a:cubicBezTo>
                      <a:pt x="422" y="244"/>
                      <a:pt x="417" y="249"/>
                      <a:pt x="410" y="249"/>
                    </a:cubicBezTo>
                    <a:lnTo>
                      <a:pt x="291" y="249"/>
                    </a:lnTo>
                    <a:close/>
                    <a:moveTo>
                      <a:pt x="440" y="399"/>
                    </a:moveTo>
                    <a:cubicBezTo>
                      <a:pt x="422" y="399"/>
                      <a:pt x="407" y="385"/>
                      <a:pt x="407" y="367"/>
                    </a:cubicBezTo>
                    <a:cubicBezTo>
                      <a:pt x="407" y="348"/>
                      <a:pt x="422" y="334"/>
                      <a:pt x="440" y="334"/>
                    </a:cubicBezTo>
                    <a:cubicBezTo>
                      <a:pt x="458" y="334"/>
                      <a:pt x="473" y="348"/>
                      <a:pt x="473" y="367"/>
                    </a:cubicBezTo>
                    <a:cubicBezTo>
                      <a:pt x="473" y="385"/>
                      <a:pt x="458" y="399"/>
                      <a:pt x="440" y="399"/>
                    </a:cubicBezTo>
                    <a:close/>
                    <a:moveTo>
                      <a:pt x="553" y="171"/>
                    </a:move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30"/>
                      <a:pt x="548" y="236"/>
                      <a:pt x="541" y="236"/>
                    </a:cubicBezTo>
                    <a:cubicBezTo>
                      <a:pt x="521" y="236"/>
                      <a:pt x="521" y="236"/>
                      <a:pt x="521" y="236"/>
                    </a:cubicBezTo>
                    <a:cubicBezTo>
                      <a:pt x="514" y="236"/>
                      <a:pt x="509" y="230"/>
                      <a:pt x="509" y="223"/>
                    </a:cubicBezTo>
                    <a:cubicBezTo>
                      <a:pt x="509" y="171"/>
                      <a:pt x="509" y="171"/>
                      <a:pt x="509" y="171"/>
                    </a:cubicBezTo>
                    <a:cubicBezTo>
                      <a:pt x="509" y="164"/>
                      <a:pt x="514" y="159"/>
                      <a:pt x="521" y="159"/>
                    </a:cubicBezTo>
                    <a:cubicBezTo>
                      <a:pt x="541" y="159"/>
                      <a:pt x="541" y="159"/>
                      <a:pt x="541" y="159"/>
                    </a:cubicBezTo>
                    <a:cubicBezTo>
                      <a:pt x="548" y="159"/>
                      <a:pt x="553" y="164"/>
                      <a:pt x="553" y="171"/>
                    </a:cubicBezTo>
                    <a:close/>
                    <a:moveTo>
                      <a:pt x="32" y="236"/>
                    </a:moveTo>
                    <a:cubicBezTo>
                      <a:pt x="12" y="236"/>
                      <a:pt x="12" y="236"/>
                      <a:pt x="12" y="236"/>
                    </a:cubicBezTo>
                    <a:cubicBezTo>
                      <a:pt x="5" y="236"/>
                      <a:pt x="0" y="230"/>
                      <a:pt x="0" y="22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53"/>
                      <a:pt x="5" y="148"/>
                      <a:pt x="12" y="148"/>
                    </a:cubicBezTo>
                    <a:cubicBezTo>
                      <a:pt x="32" y="148"/>
                      <a:pt x="32" y="148"/>
                      <a:pt x="32" y="148"/>
                    </a:cubicBezTo>
                    <a:cubicBezTo>
                      <a:pt x="39" y="148"/>
                      <a:pt x="44" y="153"/>
                      <a:pt x="44" y="160"/>
                    </a:cubicBezTo>
                    <a:cubicBezTo>
                      <a:pt x="44" y="223"/>
                      <a:pt x="44" y="223"/>
                      <a:pt x="44" y="223"/>
                    </a:cubicBezTo>
                    <a:cubicBezTo>
                      <a:pt x="44" y="230"/>
                      <a:pt x="39" y="236"/>
                      <a:pt x="32" y="236"/>
                    </a:cubicBezTo>
                    <a:close/>
                    <a:moveTo>
                      <a:pt x="490" y="87"/>
                    </a:moveTo>
                    <a:cubicBezTo>
                      <a:pt x="490" y="36"/>
                      <a:pt x="407" y="0"/>
                      <a:pt x="277" y="0"/>
                    </a:cubicBezTo>
                    <a:cubicBezTo>
                      <a:pt x="147" y="0"/>
                      <a:pt x="63" y="38"/>
                      <a:pt x="63" y="87"/>
                    </a:cubicBezTo>
                    <a:cubicBezTo>
                      <a:pt x="63" y="88"/>
                      <a:pt x="490" y="88"/>
                      <a:pt x="490" y="87"/>
                    </a:cubicBezTo>
                    <a:close/>
                    <a:moveTo>
                      <a:pt x="143" y="68"/>
                    </a:moveTo>
                    <a:cubicBezTo>
                      <a:pt x="134" y="68"/>
                      <a:pt x="128" y="62"/>
                      <a:pt x="128" y="53"/>
                    </a:cubicBezTo>
                    <a:cubicBezTo>
                      <a:pt x="128" y="45"/>
                      <a:pt x="134" y="38"/>
                      <a:pt x="143" y="38"/>
                    </a:cubicBezTo>
                    <a:cubicBezTo>
                      <a:pt x="151" y="38"/>
                      <a:pt x="158" y="45"/>
                      <a:pt x="158" y="53"/>
                    </a:cubicBezTo>
                    <a:cubicBezTo>
                      <a:pt x="158" y="62"/>
                      <a:pt x="151" y="68"/>
                      <a:pt x="143" y="68"/>
                    </a:cubicBezTo>
                    <a:close/>
                    <a:moveTo>
                      <a:pt x="195" y="68"/>
                    </a:moveTo>
                    <a:cubicBezTo>
                      <a:pt x="187" y="68"/>
                      <a:pt x="180" y="62"/>
                      <a:pt x="180" y="53"/>
                    </a:cubicBezTo>
                    <a:cubicBezTo>
                      <a:pt x="180" y="45"/>
                      <a:pt x="187" y="38"/>
                      <a:pt x="195" y="38"/>
                    </a:cubicBezTo>
                    <a:cubicBezTo>
                      <a:pt x="203" y="38"/>
                      <a:pt x="210" y="45"/>
                      <a:pt x="210" y="53"/>
                    </a:cubicBezTo>
                    <a:cubicBezTo>
                      <a:pt x="210" y="62"/>
                      <a:pt x="203" y="68"/>
                      <a:pt x="195" y="68"/>
                    </a:cubicBezTo>
                    <a:close/>
                    <a:moveTo>
                      <a:pt x="356" y="68"/>
                    </a:moveTo>
                    <a:cubicBezTo>
                      <a:pt x="348" y="68"/>
                      <a:pt x="341" y="62"/>
                      <a:pt x="341" y="53"/>
                    </a:cubicBezTo>
                    <a:cubicBezTo>
                      <a:pt x="341" y="45"/>
                      <a:pt x="348" y="38"/>
                      <a:pt x="356" y="38"/>
                    </a:cubicBezTo>
                    <a:cubicBezTo>
                      <a:pt x="364" y="38"/>
                      <a:pt x="371" y="45"/>
                      <a:pt x="371" y="53"/>
                    </a:cubicBezTo>
                    <a:cubicBezTo>
                      <a:pt x="371" y="62"/>
                      <a:pt x="364" y="68"/>
                      <a:pt x="356" y="68"/>
                    </a:cubicBezTo>
                    <a:close/>
                    <a:moveTo>
                      <a:pt x="408" y="68"/>
                    </a:moveTo>
                    <a:cubicBezTo>
                      <a:pt x="400" y="68"/>
                      <a:pt x="393" y="62"/>
                      <a:pt x="393" y="53"/>
                    </a:cubicBezTo>
                    <a:cubicBezTo>
                      <a:pt x="393" y="45"/>
                      <a:pt x="400" y="38"/>
                      <a:pt x="408" y="38"/>
                    </a:cubicBezTo>
                    <a:cubicBezTo>
                      <a:pt x="416" y="38"/>
                      <a:pt x="423" y="45"/>
                      <a:pt x="423" y="53"/>
                    </a:cubicBezTo>
                    <a:cubicBezTo>
                      <a:pt x="423" y="62"/>
                      <a:pt x="416" y="68"/>
                      <a:pt x="408" y="68"/>
                    </a:cubicBezTo>
                    <a:close/>
                    <a:moveTo>
                      <a:pt x="398" y="471"/>
                    </a:moveTo>
                    <a:cubicBezTo>
                      <a:pt x="472" y="471"/>
                      <a:pt x="472" y="471"/>
                      <a:pt x="472" y="471"/>
                    </a:cubicBezTo>
                    <a:cubicBezTo>
                      <a:pt x="472" y="518"/>
                      <a:pt x="472" y="518"/>
                      <a:pt x="472" y="518"/>
                    </a:cubicBezTo>
                    <a:cubicBezTo>
                      <a:pt x="472" y="530"/>
                      <a:pt x="462" y="540"/>
                      <a:pt x="450" y="540"/>
                    </a:cubicBezTo>
                    <a:cubicBezTo>
                      <a:pt x="420" y="540"/>
                      <a:pt x="420" y="540"/>
                      <a:pt x="420" y="540"/>
                    </a:cubicBezTo>
                    <a:cubicBezTo>
                      <a:pt x="408" y="540"/>
                      <a:pt x="398" y="530"/>
                      <a:pt x="398" y="518"/>
                    </a:cubicBezTo>
                    <a:lnTo>
                      <a:pt x="398" y="471"/>
                    </a:lnTo>
                    <a:close/>
                    <a:moveTo>
                      <a:pt x="81" y="471"/>
                    </a:moveTo>
                    <a:cubicBezTo>
                      <a:pt x="155" y="471"/>
                      <a:pt x="155" y="471"/>
                      <a:pt x="155" y="471"/>
                    </a:cubicBezTo>
                    <a:cubicBezTo>
                      <a:pt x="155" y="518"/>
                      <a:pt x="155" y="518"/>
                      <a:pt x="155" y="518"/>
                    </a:cubicBezTo>
                    <a:cubicBezTo>
                      <a:pt x="155" y="530"/>
                      <a:pt x="145" y="540"/>
                      <a:pt x="133" y="540"/>
                    </a:cubicBezTo>
                    <a:cubicBezTo>
                      <a:pt x="103" y="540"/>
                      <a:pt x="103" y="540"/>
                      <a:pt x="103" y="540"/>
                    </a:cubicBezTo>
                    <a:cubicBezTo>
                      <a:pt x="91" y="540"/>
                      <a:pt x="81" y="530"/>
                      <a:pt x="81" y="518"/>
                    </a:cubicBezTo>
                    <a:lnTo>
                      <a:pt x="81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3" name="Freeform 16"/>
              <p:cNvSpPr>
                <a:spLocks noEditPoints="1"/>
              </p:cNvSpPr>
              <p:nvPr/>
            </p:nvSpPr>
            <p:spPr bwMode="auto">
              <a:xfrm>
                <a:off x="4523470" y="4013079"/>
                <a:ext cx="372898" cy="640177"/>
              </a:xfrm>
              <a:custGeom>
                <a:avLst/>
                <a:gdLst>
                  <a:gd name="T0" fmla="*/ 287 w 314"/>
                  <a:gd name="T1" fmla="*/ 134 h 540"/>
                  <a:gd name="T2" fmla="*/ 314 w 314"/>
                  <a:gd name="T3" fmla="*/ 144 h 540"/>
                  <a:gd name="T4" fmla="*/ 275 w 314"/>
                  <a:gd name="T5" fmla="*/ 254 h 540"/>
                  <a:gd name="T6" fmla="*/ 244 w 314"/>
                  <a:gd name="T7" fmla="*/ 254 h 540"/>
                  <a:gd name="T8" fmla="*/ 287 w 314"/>
                  <a:gd name="T9" fmla="*/ 134 h 540"/>
                  <a:gd name="T10" fmla="*/ 306 w 314"/>
                  <a:gd name="T11" fmla="*/ 50 h 540"/>
                  <a:gd name="T12" fmla="*/ 298 w 314"/>
                  <a:gd name="T13" fmla="*/ 47 h 540"/>
                  <a:gd name="T14" fmla="*/ 258 w 314"/>
                  <a:gd name="T15" fmla="*/ 88 h 540"/>
                  <a:gd name="T16" fmla="*/ 311 w 314"/>
                  <a:gd name="T17" fmla="*/ 107 h 540"/>
                  <a:gd name="T18" fmla="*/ 306 w 314"/>
                  <a:gd name="T19" fmla="*/ 50 h 540"/>
                  <a:gd name="T20" fmla="*/ 213 w 314"/>
                  <a:gd name="T21" fmla="*/ 254 h 540"/>
                  <a:gd name="T22" fmla="*/ 260 w 314"/>
                  <a:gd name="T23" fmla="*/ 124 h 540"/>
                  <a:gd name="T24" fmla="*/ 233 w 314"/>
                  <a:gd name="T25" fmla="*/ 114 h 540"/>
                  <a:gd name="T26" fmla="*/ 183 w 314"/>
                  <a:gd name="T27" fmla="*/ 254 h 540"/>
                  <a:gd name="T28" fmla="*/ 213 w 314"/>
                  <a:gd name="T29" fmla="*/ 254 h 540"/>
                  <a:gd name="T30" fmla="*/ 7 w 314"/>
                  <a:gd name="T31" fmla="*/ 68 h 540"/>
                  <a:gd name="T32" fmla="*/ 42 w 314"/>
                  <a:gd name="T33" fmla="*/ 7 h 540"/>
                  <a:gd name="T34" fmla="*/ 103 w 314"/>
                  <a:gd name="T35" fmla="*/ 42 h 540"/>
                  <a:gd name="T36" fmla="*/ 159 w 314"/>
                  <a:gd name="T37" fmla="*/ 254 h 540"/>
                  <a:gd name="T38" fmla="*/ 56 w 314"/>
                  <a:gd name="T39" fmla="*/ 254 h 540"/>
                  <a:gd name="T40" fmla="*/ 7 w 314"/>
                  <a:gd name="T41" fmla="*/ 68 h 540"/>
                  <a:gd name="T42" fmla="*/ 43 w 314"/>
                  <a:gd name="T43" fmla="*/ 59 h 540"/>
                  <a:gd name="T44" fmla="*/ 78 w 314"/>
                  <a:gd name="T45" fmla="*/ 187 h 540"/>
                  <a:gd name="T46" fmla="*/ 93 w 314"/>
                  <a:gd name="T47" fmla="*/ 195 h 540"/>
                  <a:gd name="T48" fmla="*/ 102 w 314"/>
                  <a:gd name="T49" fmla="*/ 181 h 540"/>
                  <a:gd name="T50" fmla="*/ 67 w 314"/>
                  <a:gd name="T51" fmla="*/ 53 h 540"/>
                  <a:gd name="T52" fmla="*/ 52 w 314"/>
                  <a:gd name="T53" fmla="*/ 44 h 540"/>
                  <a:gd name="T54" fmla="*/ 43 w 314"/>
                  <a:gd name="T55" fmla="*/ 59 h 540"/>
                  <a:gd name="T56" fmla="*/ 292 w 314"/>
                  <a:gd name="T57" fmla="*/ 274 h 540"/>
                  <a:gd name="T58" fmla="*/ 22 w 314"/>
                  <a:gd name="T59" fmla="*/ 274 h 540"/>
                  <a:gd name="T60" fmla="*/ 6 w 314"/>
                  <a:gd name="T61" fmla="*/ 286 h 540"/>
                  <a:gd name="T62" fmla="*/ 22 w 314"/>
                  <a:gd name="T63" fmla="*/ 298 h 540"/>
                  <a:gd name="T64" fmla="*/ 52 w 314"/>
                  <a:gd name="T65" fmla="*/ 516 h 540"/>
                  <a:gd name="T66" fmla="*/ 38 w 314"/>
                  <a:gd name="T67" fmla="*/ 528 h 540"/>
                  <a:gd name="T68" fmla="*/ 55 w 314"/>
                  <a:gd name="T69" fmla="*/ 540 h 540"/>
                  <a:gd name="T70" fmla="*/ 260 w 314"/>
                  <a:gd name="T71" fmla="*/ 540 h 540"/>
                  <a:gd name="T72" fmla="*/ 276 w 314"/>
                  <a:gd name="T73" fmla="*/ 528 h 540"/>
                  <a:gd name="T74" fmla="*/ 262 w 314"/>
                  <a:gd name="T75" fmla="*/ 516 h 540"/>
                  <a:gd name="T76" fmla="*/ 293 w 314"/>
                  <a:gd name="T77" fmla="*/ 298 h 540"/>
                  <a:gd name="T78" fmla="*/ 309 w 314"/>
                  <a:gd name="T79" fmla="*/ 286 h 540"/>
                  <a:gd name="T80" fmla="*/ 292 w 314"/>
                  <a:gd name="T81" fmla="*/ 274 h 540"/>
                  <a:gd name="T82" fmla="*/ 94 w 314"/>
                  <a:gd name="T83" fmla="*/ 508 h 540"/>
                  <a:gd name="T84" fmla="*/ 92 w 314"/>
                  <a:gd name="T85" fmla="*/ 508 h 540"/>
                  <a:gd name="T86" fmla="*/ 81 w 314"/>
                  <a:gd name="T87" fmla="*/ 498 h 540"/>
                  <a:gd name="T88" fmla="*/ 55 w 314"/>
                  <a:gd name="T89" fmla="*/ 312 h 540"/>
                  <a:gd name="T90" fmla="*/ 64 w 314"/>
                  <a:gd name="T91" fmla="*/ 300 h 540"/>
                  <a:gd name="T92" fmla="*/ 77 w 314"/>
                  <a:gd name="T93" fmla="*/ 309 h 540"/>
                  <a:gd name="T94" fmla="*/ 104 w 314"/>
                  <a:gd name="T95" fmla="*/ 495 h 540"/>
                  <a:gd name="T96" fmla="*/ 94 w 314"/>
                  <a:gd name="T97" fmla="*/ 508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4" h="540">
                    <a:moveTo>
                      <a:pt x="287" y="134"/>
                    </a:moveTo>
                    <a:cubicBezTo>
                      <a:pt x="314" y="144"/>
                      <a:pt x="314" y="144"/>
                      <a:pt x="314" y="144"/>
                    </a:cubicBezTo>
                    <a:cubicBezTo>
                      <a:pt x="275" y="254"/>
                      <a:pt x="275" y="254"/>
                      <a:pt x="275" y="254"/>
                    </a:cubicBezTo>
                    <a:cubicBezTo>
                      <a:pt x="244" y="254"/>
                      <a:pt x="244" y="254"/>
                      <a:pt x="244" y="254"/>
                    </a:cubicBezTo>
                    <a:lnTo>
                      <a:pt x="287" y="134"/>
                    </a:lnTo>
                    <a:close/>
                    <a:moveTo>
                      <a:pt x="306" y="50"/>
                    </a:moveTo>
                    <a:cubicBezTo>
                      <a:pt x="306" y="44"/>
                      <a:pt x="302" y="42"/>
                      <a:pt x="298" y="47"/>
                    </a:cubicBezTo>
                    <a:cubicBezTo>
                      <a:pt x="258" y="88"/>
                      <a:pt x="258" y="88"/>
                      <a:pt x="258" y="88"/>
                    </a:cubicBezTo>
                    <a:cubicBezTo>
                      <a:pt x="311" y="107"/>
                      <a:pt x="311" y="107"/>
                      <a:pt x="311" y="107"/>
                    </a:cubicBezTo>
                    <a:lnTo>
                      <a:pt x="306" y="50"/>
                    </a:lnTo>
                    <a:close/>
                    <a:moveTo>
                      <a:pt x="213" y="254"/>
                    </a:move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33" y="114"/>
                      <a:pt x="233" y="114"/>
                      <a:pt x="233" y="114"/>
                    </a:cubicBezTo>
                    <a:cubicBezTo>
                      <a:pt x="183" y="254"/>
                      <a:pt x="183" y="254"/>
                      <a:pt x="183" y="254"/>
                    </a:cubicBezTo>
                    <a:lnTo>
                      <a:pt x="213" y="254"/>
                    </a:lnTo>
                    <a:close/>
                    <a:moveTo>
                      <a:pt x="7" y="68"/>
                    </a:moveTo>
                    <a:cubicBezTo>
                      <a:pt x="0" y="42"/>
                      <a:pt x="16" y="14"/>
                      <a:pt x="42" y="7"/>
                    </a:cubicBezTo>
                    <a:cubicBezTo>
                      <a:pt x="69" y="0"/>
                      <a:pt x="96" y="16"/>
                      <a:pt x="103" y="42"/>
                    </a:cubicBezTo>
                    <a:cubicBezTo>
                      <a:pt x="159" y="254"/>
                      <a:pt x="159" y="254"/>
                      <a:pt x="159" y="254"/>
                    </a:cubicBezTo>
                    <a:cubicBezTo>
                      <a:pt x="56" y="254"/>
                      <a:pt x="56" y="254"/>
                      <a:pt x="56" y="254"/>
                    </a:cubicBezTo>
                    <a:lnTo>
                      <a:pt x="7" y="68"/>
                    </a:lnTo>
                    <a:close/>
                    <a:moveTo>
                      <a:pt x="43" y="59"/>
                    </a:moveTo>
                    <a:cubicBezTo>
                      <a:pt x="78" y="187"/>
                      <a:pt x="78" y="187"/>
                      <a:pt x="78" y="187"/>
                    </a:cubicBezTo>
                    <a:cubicBezTo>
                      <a:pt x="79" y="193"/>
                      <a:pt x="86" y="197"/>
                      <a:pt x="93" y="195"/>
                    </a:cubicBezTo>
                    <a:cubicBezTo>
                      <a:pt x="99" y="194"/>
                      <a:pt x="103" y="187"/>
                      <a:pt x="102" y="181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6" y="46"/>
                      <a:pt x="59" y="43"/>
                      <a:pt x="52" y="44"/>
                    </a:cubicBezTo>
                    <a:cubicBezTo>
                      <a:pt x="46" y="46"/>
                      <a:pt x="42" y="53"/>
                      <a:pt x="43" y="59"/>
                    </a:cubicBezTo>
                    <a:close/>
                    <a:moveTo>
                      <a:pt x="292" y="274"/>
                    </a:moveTo>
                    <a:cubicBezTo>
                      <a:pt x="22" y="274"/>
                      <a:pt x="22" y="274"/>
                      <a:pt x="22" y="274"/>
                    </a:cubicBezTo>
                    <a:cubicBezTo>
                      <a:pt x="13" y="274"/>
                      <a:pt x="6" y="279"/>
                      <a:pt x="6" y="286"/>
                    </a:cubicBezTo>
                    <a:cubicBezTo>
                      <a:pt x="6" y="292"/>
                      <a:pt x="13" y="297"/>
                      <a:pt x="22" y="298"/>
                    </a:cubicBezTo>
                    <a:cubicBezTo>
                      <a:pt x="52" y="516"/>
                      <a:pt x="52" y="516"/>
                      <a:pt x="52" y="516"/>
                    </a:cubicBezTo>
                    <a:cubicBezTo>
                      <a:pt x="44" y="517"/>
                      <a:pt x="38" y="522"/>
                      <a:pt x="38" y="528"/>
                    </a:cubicBezTo>
                    <a:cubicBezTo>
                      <a:pt x="38" y="534"/>
                      <a:pt x="46" y="540"/>
                      <a:pt x="55" y="540"/>
                    </a:cubicBezTo>
                    <a:cubicBezTo>
                      <a:pt x="260" y="540"/>
                      <a:pt x="260" y="540"/>
                      <a:pt x="260" y="540"/>
                    </a:cubicBezTo>
                    <a:cubicBezTo>
                      <a:pt x="269" y="540"/>
                      <a:pt x="276" y="534"/>
                      <a:pt x="276" y="528"/>
                    </a:cubicBezTo>
                    <a:cubicBezTo>
                      <a:pt x="276" y="522"/>
                      <a:pt x="270" y="517"/>
                      <a:pt x="262" y="516"/>
                    </a:cubicBezTo>
                    <a:cubicBezTo>
                      <a:pt x="293" y="298"/>
                      <a:pt x="293" y="298"/>
                      <a:pt x="293" y="298"/>
                    </a:cubicBezTo>
                    <a:cubicBezTo>
                      <a:pt x="302" y="297"/>
                      <a:pt x="309" y="292"/>
                      <a:pt x="309" y="286"/>
                    </a:cubicBezTo>
                    <a:cubicBezTo>
                      <a:pt x="309" y="279"/>
                      <a:pt x="301" y="274"/>
                      <a:pt x="292" y="274"/>
                    </a:cubicBezTo>
                    <a:close/>
                    <a:moveTo>
                      <a:pt x="94" y="508"/>
                    </a:moveTo>
                    <a:cubicBezTo>
                      <a:pt x="94" y="508"/>
                      <a:pt x="93" y="508"/>
                      <a:pt x="92" y="508"/>
                    </a:cubicBezTo>
                    <a:cubicBezTo>
                      <a:pt x="87" y="508"/>
                      <a:pt x="82" y="504"/>
                      <a:pt x="81" y="498"/>
                    </a:cubicBezTo>
                    <a:cubicBezTo>
                      <a:pt x="55" y="312"/>
                      <a:pt x="55" y="312"/>
                      <a:pt x="55" y="312"/>
                    </a:cubicBezTo>
                    <a:cubicBezTo>
                      <a:pt x="54" y="306"/>
                      <a:pt x="58" y="300"/>
                      <a:pt x="64" y="300"/>
                    </a:cubicBezTo>
                    <a:cubicBezTo>
                      <a:pt x="70" y="299"/>
                      <a:pt x="76" y="303"/>
                      <a:pt x="77" y="309"/>
                    </a:cubicBezTo>
                    <a:cubicBezTo>
                      <a:pt x="104" y="495"/>
                      <a:pt x="104" y="495"/>
                      <a:pt x="104" y="495"/>
                    </a:cubicBezTo>
                    <a:cubicBezTo>
                      <a:pt x="105" y="501"/>
                      <a:pt x="100" y="507"/>
                      <a:pt x="94" y="50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4" name="Freeform 17"/>
              <p:cNvSpPr>
                <a:spLocks noEditPoints="1"/>
              </p:cNvSpPr>
              <p:nvPr/>
            </p:nvSpPr>
            <p:spPr bwMode="auto">
              <a:xfrm>
                <a:off x="2391995" y="2962306"/>
                <a:ext cx="529559" cy="523180"/>
              </a:xfrm>
              <a:custGeom>
                <a:avLst/>
                <a:gdLst>
                  <a:gd name="T0" fmla="*/ 294 w 447"/>
                  <a:gd name="T1" fmla="*/ 356 h 441"/>
                  <a:gd name="T2" fmla="*/ 289 w 447"/>
                  <a:gd name="T3" fmla="*/ 375 h 441"/>
                  <a:gd name="T4" fmla="*/ 236 w 447"/>
                  <a:gd name="T5" fmla="*/ 405 h 441"/>
                  <a:gd name="T6" fmla="*/ 217 w 447"/>
                  <a:gd name="T7" fmla="*/ 400 h 441"/>
                  <a:gd name="T8" fmla="*/ 209 w 447"/>
                  <a:gd name="T9" fmla="*/ 387 h 441"/>
                  <a:gd name="T10" fmla="*/ 160 w 447"/>
                  <a:gd name="T11" fmla="*/ 350 h 441"/>
                  <a:gd name="T12" fmla="*/ 162 w 447"/>
                  <a:gd name="T13" fmla="*/ 349 h 441"/>
                  <a:gd name="T14" fmla="*/ 276 w 447"/>
                  <a:gd name="T15" fmla="*/ 283 h 441"/>
                  <a:gd name="T16" fmla="*/ 278 w 447"/>
                  <a:gd name="T17" fmla="*/ 281 h 441"/>
                  <a:gd name="T18" fmla="*/ 286 w 447"/>
                  <a:gd name="T19" fmla="*/ 343 h 441"/>
                  <a:gd name="T20" fmla="*/ 294 w 447"/>
                  <a:gd name="T21" fmla="*/ 356 h 441"/>
                  <a:gd name="T22" fmla="*/ 312 w 447"/>
                  <a:gd name="T23" fmla="*/ 424 h 441"/>
                  <a:gd name="T24" fmla="*/ 305 w 447"/>
                  <a:gd name="T25" fmla="*/ 433 h 441"/>
                  <a:gd name="T26" fmla="*/ 273 w 447"/>
                  <a:gd name="T27" fmla="*/ 439 h 441"/>
                  <a:gd name="T28" fmla="*/ 258 w 447"/>
                  <a:gd name="T29" fmla="*/ 435 h 441"/>
                  <a:gd name="T30" fmla="*/ 252 w 447"/>
                  <a:gd name="T31" fmla="*/ 423 h 441"/>
                  <a:gd name="T32" fmla="*/ 255 w 447"/>
                  <a:gd name="T33" fmla="*/ 411 h 441"/>
                  <a:gd name="T34" fmla="*/ 284 w 447"/>
                  <a:gd name="T35" fmla="*/ 394 h 441"/>
                  <a:gd name="T36" fmla="*/ 296 w 447"/>
                  <a:gd name="T37" fmla="*/ 397 h 441"/>
                  <a:gd name="T38" fmla="*/ 312 w 447"/>
                  <a:gd name="T39" fmla="*/ 424 h 441"/>
                  <a:gd name="T40" fmla="*/ 447 w 447"/>
                  <a:gd name="T41" fmla="*/ 421 h 441"/>
                  <a:gd name="T42" fmla="*/ 431 w 447"/>
                  <a:gd name="T43" fmla="*/ 437 h 441"/>
                  <a:gd name="T44" fmla="*/ 358 w 447"/>
                  <a:gd name="T45" fmla="*/ 437 h 441"/>
                  <a:gd name="T46" fmla="*/ 342 w 447"/>
                  <a:gd name="T47" fmla="*/ 421 h 441"/>
                  <a:gd name="T48" fmla="*/ 358 w 447"/>
                  <a:gd name="T49" fmla="*/ 406 h 441"/>
                  <a:gd name="T50" fmla="*/ 431 w 447"/>
                  <a:gd name="T51" fmla="*/ 406 h 441"/>
                  <a:gd name="T52" fmla="*/ 447 w 447"/>
                  <a:gd name="T53" fmla="*/ 421 h 441"/>
                  <a:gd name="T54" fmla="*/ 267 w 447"/>
                  <a:gd name="T55" fmla="*/ 267 h 441"/>
                  <a:gd name="T56" fmla="*/ 153 w 447"/>
                  <a:gd name="T57" fmla="*/ 333 h 441"/>
                  <a:gd name="T58" fmla="*/ 117 w 447"/>
                  <a:gd name="T59" fmla="*/ 322 h 441"/>
                  <a:gd name="T60" fmla="*/ 6 w 447"/>
                  <a:gd name="T61" fmla="*/ 89 h 441"/>
                  <a:gd name="T62" fmla="*/ 16 w 447"/>
                  <a:gd name="T63" fmla="*/ 51 h 441"/>
                  <a:gd name="T64" fmla="*/ 92 w 447"/>
                  <a:gd name="T65" fmla="*/ 7 h 441"/>
                  <a:gd name="T66" fmla="*/ 129 w 447"/>
                  <a:gd name="T67" fmla="*/ 18 h 441"/>
                  <a:gd name="T68" fmla="*/ 276 w 447"/>
                  <a:gd name="T69" fmla="*/ 230 h 441"/>
                  <a:gd name="T70" fmla="*/ 267 w 447"/>
                  <a:gd name="T71" fmla="*/ 267 h 441"/>
                  <a:gd name="T72" fmla="*/ 241 w 447"/>
                  <a:gd name="T73" fmla="*/ 229 h 441"/>
                  <a:gd name="T74" fmla="*/ 109 w 447"/>
                  <a:gd name="T75" fmla="*/ 38 h 441"/>
                  <a:gd name="T76" fmla="*/ 97 w 447"/>
                  <a:gd name="T77" fmla="*/ 35 h 441"/>
                  <a:gd name="T78" fmla="*/ 95 w 447"/>
                  <a:gd name="T79" fmla="*/ 48 h 441"/>
                  <a:gd name="T80" fmla="*/ 227 w 447"/>
                  <a:gd name="T81" fmla="*/ 239 h 441"/>
                  <a:gd name="T82" fmla="*/ 234 w 447"/>
                  <a:gd name="T83" fmla="*/ 243 h 441"/>
                  <a:gd name="T84" fmla="*/ 239 w 447"/>
                  <a:gd name="T85" fmla="*/ 242 h 441"/>
                  <a:gd name="T86" fmla="*/ 241 w 447"/>
                  <a:gd name="T87" fmla="*/ 229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7" h="441">
                    <a:moveTo>
                      <a:pt x="294" y="356"/>
                    </a:moveTo>
                    <a:cubicBezTo>
                      <a:pt x="298" y="363"/>
                      <a:pt x="295" y="371"/>
                      <a:pt x="289" y="375"/>
                    </a:cubicBezTo>
                    <a:cubicBezTo>
                      <a:pt x="236" y="405"/>
                      <a:pt x="236" y="405"/>
                      <a:pt x="236" y="405"/>
                    </a:cubicBezTo>
                    <a:cubicBezTo>
                      <a:pt x="229" y="409"/>
                      <a:pt x="221" y="407"/>
                      <a:pt x="217" y="400"/>
                    </a:cubicBezTo>
                    <a:cubicBezTo>
                      <a:pt x="209" y="387"/>
                      <a:pt x="209" y="387"/>
                      <a:pt x="209" y="387"/>
                    </a:cubicBezTo>
                    <a:cubicBezTo>
                      <a:pt x="199" y="369"/>
                      <a:pt x="180" y="357"/>
                      <a:pt x="160" y="350"/>
                    </a:cubicBezTo>
                    <a:cubicBezTo>
                      <a:pt x="161" y="349"/>
                      <a:pt x="162" y="349"/>
                      <a:pt x="162" y="349"/>
                    </a:cubicBezTo>
                    <a:cubicBezTo>
                      <a:pt x="276" y="283"/>
                      <a:pt x="276" y="283"/>
                      <a:pt x="276" y="283"/>
                    </a:cubicBezTo>
                    <a:cubicBezTo>
                      <a:pt x="277" y="282"/>
                      <a:pt x="278" y="282"/>
                      <a:pt x="278" y="281"/>
                    </a:cubicBezTo>
                    <a:cubicBezTo>
                      <a:pt x="275" y="302"/>
                      <a:pt x="275" y="324"/>
                      <a:pt x="286" y="343"/>
                    </a:cubicBezTo>
                    <a:lnTo>
                      <a:pt x="294" y="356"/>
                    </a:lnTo>
                    <a:close/>
                    <a:moveTo>
                      <a:pt x="312" y="424"/>
                    </a:moveTo>
                    <a:cubicBezTo>
                      <a:pt x="315" y="430"/>
                      <a:pt x="312" y="432"/>
                      <a:pt x="305" y="433"/>
                    </a:cubicBezTo>
                    <a:cubicBezTo>
                      <a:pt x="273" y="439"/>
                      <a:pt x="273" y="439"/>
                      <a:pt x="273" y="439"/>
                    </a:cubicBezTo>
                    <a:cubicBezTo>
                      <a:pt x="266" y="441"/>
                      <a:pt x="262" y="441"/>
                      <a:pt x="258" y="435"/>
                    </a:cubicBezTo>
                    <a:cubicBezTo>
                      <a:pt x="252" y="423"/>
                      <a:pt x="252" y="423"/>
                      <a:pt x="252" y="423"/>
                    </a:cubicBezTo>
                    <a:cubicBezTo>
                      <a:pt x="248" y="417"/>
                      <a:pt x="249" y="414"/>
                      <a:pt x="255" y="411"/>
                    </a:cubicBezTo>
                    <a:cubicBezTo>
                      <a:pt x="284" y="394"/>
                      <a:pt x="284" y="394"/>
                      <a:pt x="284" y="394"/>
                    </a:cubicBezTo>
                    <a:cubicBezTo>
                      <a:pt x="290" y="390"/>
                      <a:pt x="293" y="391"/>
                      <a:pt x="296" y="397"/>
                    </a:cubicBezTo>
                    <a:lnTo>
                      <a:pt x="312" y="424"/>
                    </a:lnTo>
                    <a:close/>
                    <a:moveTo>
                      <a:pt x="447" y="421"/>
                    </a:moveTo>
                    <a:cubicBezTo>
                      <a:pt x="447" y="430"/>
                      <a:pt x="440" y="437"/>
                      <a:pt x="431" y="437"/>
                    </a:cubicBezTo>
                    <a:cubicBezTo>
                      <a:pt x="358" y="437"/>
                      <a:pt x="358" y="437"/>
                      <a:pt x="358" y="437"/>
                    </a:cubicBezTo>
                    <a:cubicBezTo>
                      <a:pt x="349" y="437"/>
                      <a:pt x="342" y="430"/>
                      <a:pt x="342" y="421"/>
                    </a:cubicBezTo>
                    <a:cubicBezTo>
                      <a:pt x="342" y="413"/>
                      <a:pt x="349" y="406"/>
                      <a:pt x="358" y="406"/>
                    </a:cubicBezTo>
                    <a:cubicBezTo>
                      <a:pt x="431" y="406"/>
                      <a:pt x="431" y="406"/>
                      <a:pt x="431" y="406"/>
                    </a:cubicBezTo>
                    <a:cubicBezTo>
                      <a:pt x="440" y="406"/>
                      <a:pt x="447" y="413"/>
                      <a:pt x="447" y="421"/>
                    </a:cubicBezTo>
                    <a:close/>
                    <a:moveTo>
                      <a:pt x="267" y="267"/>
                    </a:moveTo>
                    <a:cubicBezTo>
                      <a:pt x="153" y="333"/>
                      <a:pt x="153" y="333"/>
                      <a:pt x="153" y="333"/>
                    </a:cubicBezTo>
                    <a:cubicBezTo>
                      <a:pt x="140" y="341"/>
                      <a:pt x="124" y="336"/>
                      <a:pt x="117" y="322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0" y="75"/>
                      <a:pt x="3" y="59"/>
                      <a:pt x="16" y="51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105" y="0"/>
                      <a:pt x="121" y="5"/>
                      <a:pt x="129" y="18"/>
                    </a:cubicBezTo>
                    <a:cubicBezTo>
                      <a:pt x="276" y="230"/>
                      <a:pt x="276" y="230"/>
                      <a:pt x="276" y="230"/>
                    </a:cubicBezTo>
                    <a:cubicBezTo>
                      <a:pt x="284" y="243"/>
                      <a:pt x="280" y="260"/>
                      <a:pt x="267" y="267"/>
                    </a:cubicBezTo>
                    <a:close/>
                    <a:moveTo>
                      <a:pt x="241" y="229"/>
                    </a:moveTo>
                    <a:cubicBezTo>
                      <a:pt x="109" y="38"/>
                      <a:pt x="109" y="38"/>
                      <a:pt x="109" y="38"/>
                    </a:cubicBezTo>
                    <a:cubicBezTo>
                      <a:pt x="106" y="33"/>
                      <a:pt x="101" y="32"/>
                      <a:pt x="97" y="35"/>
                    </a:cubicBezTo>
                    <a:cubicBezTo>
                      <a:pt x="93" y="38"/>
                      <a:pt x="92" y="44"/>
                      <a:pt x="95" y="48"/>
                    </a:cubicBezTo>
                    <a:cubicBezTo>
                      <a:pt x="227" y="239"/>
                      <a:pt x="227" y="239"/>
                      <a:pt x="227" y="239"/>
                    </a:cubicBezTo>
                    <a:cubicBezTo>
                      <a:pt x="228" y="242"/>
                      <a:pt x="231" y="243"/>
                      <a:pt x="234" y="243"/>
                    </a:cubicBezTo>
                    <a:cubicBezTo>
                      <a:pt x="236" y="243"/>
                      <a:pt x="237" y="243"/>
                      <a:pt x="239" y="242"/>
                    </a:cubicBezTo>
                    <a:cubicBezTo>
                      <a:pt x="243" y="239"/>
                      <a:pt x="244" y="233"/>
                      <a:pt x="241" y="2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5" name="Freeform 18"/>
              <p:cNvSpPr>
                <a:spLocks noEditPoints="1"/>
              </p:cNvSpPr>
              <p:nvPr/>
            </p:nvSpPr>
            <p:spPr bwMode="auto">
              <a:xfrm>
                <a:off x="3429048" y="4041777"/>
                <a:ext cx="540592" cy="649007"/>
              </a:xfrm>
              <a:custGeom>
                <a:avLst/>
                <a:gdLst>
                  <a:gd name="T0" fmla="*/ 456 w 456"/>
                  <a:gd name="T1" fmla="*/ 528 h 548"/>
                  <a:gd name="T2" fmla="*/ 436 w 456"/>
                  <a:gd name="T3" fmla="*/ 548 h 548"/>
                  <a:gd name="T4" fmla="*/ 84 w 456"/>
                  <a:gd name="T5" fmla="*/ 548 h 548"/>
                  <a:gd name="T6" fmla="*/ 0 w 456"/>
                  <a:gd name="T7" fmla="*/ 464 h 548"/>
                  <a:gd name="T8" fmla="*/ 84 w 456"/>
                  <a:gd name="T9" fmla="*/ 380 h 548"/>
                  <a:gd name="T10" fmla="*/ 436 w 456"/>
                  <a:gd name="T11" fmla="*/ 380 h 548"/>
                  <a:gd name="T12" fmla="*/ 456 w 456"/>
                  <a:gd name="T13" fmla="*/ 399 h 548"/>
                  <a:gd name="T14" fmla="*/ 436 w 456"/>
                  <a:gd name="T15" fmla="*/ 419 h 548"/>
                  <a:gd name="T16" fmla="*/ 90 w 456"/>
                  <a:gd name="T17" fmla="*/ 419 h 548"/>
                  <a:gd name="T18" fmla="*/ 45 w 456"/>
                  <a:gd name="T19" fmla="*/ 464 h 548"/>
                  <a:gd name="T20" fmla="*/ 90 w 456"/>
                  <a:gd name="T21" fmla="*/ 509 h 548"/>
                  <a:gd name="T22" fmla="*/ 436 w 456"/>
                  <a:gd name="T23" fmla="*/ 509 h 548"/>
                  <a:gd name="T24" fmla="*/ 456 w 456"/>
                  <a:gd name="T25" fmla="*/ 528 h 548"/>
                  <a:gd name="T26" fmla="*/ 235 w 456"/>
                  <a:gd name="T27" fmla="*/ 78 h 548"/>
                  <a:gd name="T28" fmla="*/ 309 w 456"/>
                  <a:gd name="T29" fmla="*/ 6 h 548"/>
                  <a:gd name="T30" fmla="*/ 309 w 456"/>
                  <a:gd name="T31" fmla="*/ 0 h 548"/>
                  <a:gd name="T32" fmla="*/ 303 w 456"/>
                  <a:gd name="T33" fmla="*/ 0 h 548"/>
                  <a:gd name="T34" fmla="*/ 228 w 456"/>
                  <a:gd name="T35" fmla="*/ 72 h 548"/>
                  <a:gd name="T36" fmla="*/ 229 w 456"/>
                  <a:gd name="T37" fmla="*/ 77 h 548"/>
                  <a:gd name="T38" fmla="*/ 235 w 456"/>
                  <a:gd name="T39" fmla="*/ 78 h 548"/>
                  <a:gd name="T40" fmla="*/ 372 w 456"/>
                  <a:gd name="T41" fmla="*/ 137 h 548"/>
                  <a:gd name="T42" fmla="*/ 295 w 456"/>
                  <a:gd name="T43" fmla="*/ 85 h 548"/>
                  <a:gd name="T44" fmla="*/ 232 w 456"/>
                  <a:gd name="T45" fmla="*/ 98 h 548"/>
                  <a:gd name="T46" fmla="*/ 170 w 456"/>
                  <a:gd name="T47" fmla="*/ 85 h 548"/>
                  <a:gd name="T48" fmla="*/ 93 w 456"/>
                  <a:gd name="T49" fmla="*/ 137 h 548"/>
                  <a:gd name="T50" fmla="*/ 175 w 456"/>
                  <a:gd name="T51" fmla="*/ 341 h 548"/>
                  <a:gd name="T52" fmla="*/ 232 w 456"/>
                  <a:gd name="T53" fmla="*/ 328 h 548"/>
                  <a:gd name="T54" fmla="*/ 290 w 456"/>
                  <a:gd name="T55" fmla="*/ 341 h 548"/>
                  <a:gd name="T56" fmla="*/ 372 w 456"/>
                  <a:gd name="T57" fmla="*/ 137 h 548"/>
                  <a:gd name="T58" fmla="*/ 172 w 456"/>
                  <a:gd name="T59" fmla="*/ 126 h 548"/>
                  <a:gd name="T60" fmla="*/ 168 w 456"/>
                  <a:gd name="T61" fmla="*/ 126 h 548"/>
                  <a:gd name="T62" fmla="*/ 128 w 456"/>
                  <a:gd name="T63" fmla="*/ 161 h 548"/>
                  <a:gd name="T64" fmla="*/ 119 w 456"/>
                  <a:gd name="T65" fmla="*/ 169 h 548"/>
                  <a:gd name="T66" fmla="*/ 118 w 456"/>
                  <a:gd name="T67" fmla="*/ 169 h 548"/>
                  <a:gd name="T68" fmla="*/ 116 w 456"/>
                  <a:gd name="T69" fmla="*/ 168 h 548"/>
                  <a:gd name="T70" fmla="*/ 109 w 456"/>
                  <a:gd name="T71" fmla="*/ 157 h 548"/>
                  <a:gd name="T72" fmla="*/ 168 w 456"/>
                  <a:gd name="T73" fmla="*/ 106 h 548"/>
                  <a:gd name="T74" fmla="*/ 173 w 456"/>
                  <a:gd name="T75" fmla="*/ 106 h 548"/>
                  <a:gd name="T76" fmla="*/ 181 w 456"/>
                  <a:gd name="T77" fmla="*/ 117 h 548"/>
                  <a:gd name="T78" fmla="*/ 172 w 456"/>
                  <a:gd name="T79" fmla="*/ 126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56" h="548">
                    <a:moveTo>
                      <a:pt x="456" y="528"/>
                    </a:moveTo>
                    <a:cubicBezTo>
                      <a:pt x="456" y="539"/>
                      <a:pt x="447" y="548"/>
                      <a:pt x="436" y="548"/>
                    </a:cubicBezTo>
                    <a:cubicBezTo>
                      <a:pt x="84" y="548"/>
                      <a:pt x="84" y="548"/>
                      <a:pt x="84" y="548"/>
                    </a:cubicBezTo>
                    <a:cubicBezTo>
                      <a:pt x="38" y="548"/>
                      <a:pt x="0" y="510"/>
                      <a:pt x="0" y="464"/>
                    </a:cubicBezTo>
                    <a:cubicBezTo>
                      <a:pt x="0" y="417"/>
                      <a:pt x="38" y="380"/>
                      <a:pt x="84" y="380"/>
                    </a:cubicBezTo>
                    <a:cubicBezTo>
                      <a:pt x="436" y="380"/>
                      <a:pt x="436" y="380"/>
                      <a:pt x="436" y="380"/>
                    </a:cubicBezTo>
                    <a:cubicBezTo>
                      <a:pt x="447" y="380"/>
                      <a:pt x="456" y="389"/>
                      <a:pt x="456" y="399"/>
                    </a:cubicBezTo>
                    <a:cubicBezTo>
                      <a:pt x="456" y="410"/>
                      <a:pt x="447" y="419"/>
                      <a:pt x="436" y="419"/>
                    </a:cubicBezTo>
                    <a:cubicBezTo>
                      <a:pt x="90" y="419"/>
                      <a:pt x="90" y="419"/>
                      <a:pt x="90" y="419"/>
                    </a:cubicBezTo>
                    <a:cubicBezTo>
                      <a:pt x="65" y="419"/>
                      <a:pt x="45" y="439"/>
                      <a:pt x="45" y="464"/>
                    </a:cubicBezTo>
                    <a:cubicBezTo>
                      <a:pt x="45" y="488"/>
                      <a:pt x="65" y="509"/>
                      <a:pt x="90" y="509"/>
                    </a:cubicBezTo>
                    <a:cubicBezTo>
                      <a:pt x="436" y="509"/>
                      <a:pt x="436" y="509"/>
                      <a:pt x="436" y="509"/>
                    </a:cubicBezTo>
                    <a:cubicBezTo>
                      <a:pt x="447" y="509"/>
                      <a:pt x="456" y="518"/>
                      <a:pt x="456" y="528"/>
                    </a:cubicBezTo>
                    <a:close/>
                    <a:moveTo>
                      <a:pt x="235" y="78"/>
                    </a:moveTo>
                    <a:cubicBezTo>
                      <a:pt x="276" y="78"/>
                      <a:pt x="309" y="45"/>
                      <a:pt x="309" y="6"/>
                    </a:cubicBezTo>
                    <a:cubicBezTo>
                      <a:pt x="309" y="4"/>
                      <a:pt x="309" y="2"/>
                      <a:pt x="309" y="0"/>
                    </a:cubicBezTo>
                    <a:cubicBezTo>
                      <a:pt x="307" y="0"/>
                      <a:pt x="305" y="0"/>
                      <a:pt x="303" y="0"/>
                    </a:cubicBezTo>
                    <a:cubicBezTo>
                      <a:pt x="262" y="0"/>
                      <a:pt x="228" y="32"/>
                      <a:pt x="228" y="72"/>
                    </a:cubicBezTo>
                    <a:cubicBezTo>
                      <a:pt x="228" y="74"/>
                      <a:pt x="228" y="76"/>
                      <a:pt x="229" y="77"/>
                    </a:cubicBezTo>
                    <a:cubicBezTo>
                      <a:pt x="231" y="78"/>
                      <a:pt x="233" y="78"/>
                      <a:pt x="235" y="78"/>
                    </a:cubicBezTo>
                    <a:close/>
                    <a:moveTo>
                      <a:pt x="372" y="137"/>
                    </a:moveTo>
                    <a:cubicBezTo>
                      <a:pt x="357" y="102"/>
                      <a:pt x="321" y="85"/>
                      <a:pt x="295" y="85"/>
                    </a:cubicBezTo>
                    <a:cubicBezTo>
                      <a:pt x="263" y="85"/>
                      <a:pt x="257" y="98"/>
                      <a:pt x="232" y="98"/>
                    </a:cubicBezTo>
                    <a:cubicBezTo>
                      <a:pt x="208" y="98"/>
                      <a:pt x="202" y="85"/>
                      <a:pt x="170" y="85"/>
                    </a:cubicBezTo>
                    <a:cubicBezTo>
                      <a:pt x="143" y="85"/>
                      <a:pt x="108" y="102"/>
                      <a:pt x="93" y="137"/>
                    </a:cubicBezTo>
                    <a:cubicBezTo>
                      <a:pt x="62" y="207"/>
                      <a:pt x="114" y="341"/>
                      <a:pt x="175" y="341"/>
                    </a:cubicBezTo>
                    <a:cubicBezTo>
                      <a:pt x="199" y="341"/>
                      <a:pt x="210" y="328"/>
                      <a:pt x="232" y="328"/>
                    </a:cubicBezTo>
                    <a:cubicBezTo>
                      <a:pt x="255" y="328"/>
                      <a:pt x="265" y="341"/>
                      <a:pt x="290" y="341"/>
                    </a:cubicBezTo>
                    <a:cubicBezTo>
                      <a:pt x="351" y="341"/>
                      <a:pt x="403" y="207"/>
                      <a:pt x="372" y="137"/>
                    </a:cubicBezTo>
                    <a:close/>
                    <a:moveTo>
                      <a:pt x="172" y="126"/>
                    </a:moveTo>
                    <a:cubicBezTo>
                      <a:pt x="170" y="126"/>
                      <a:pt x="169" y="126"/>
                      <a:pt x="168" y="126"/>
                    </a:cubicBezTo>
                    <a:cubicBezTo>
                      <a:pt x="154" y="126"/>
                      <a:pt x="132" y="138"/>
                      <a:pt x="128" y="161"/>
                    </a:cubicBezTo>
                    <a:cubicBezTo>
                      <a:pt x="127" y="165"/>
                      <a:pt x="123" y="169"/>
                      <a:pt x="119" y="169"/>
                    </a:cubicBezTo>
                    <a:cubicBezTo>
                      <a:pt x="118" y="169"/>
                      <a:pt x="118" y="169"/>
                      <a:pt x="118" y="169"/>
                    </a:cubicBezTo>
                    <a:cubicBezTo>
                      <a:pt x="118" y="169"/>
                      <a:pt x="117" y="169"/>
                      <a:pt x="116" y="168"/>
                    </a:cubicBezTo>
                    <a:cubicBezTo>
                      <a:pt x="111" y="167"/>
                      <a:pt x="108" y="162"/>
                      <a:pt x="109" y="157"/>
                    </a:cubicBezTo>
                    <a:cubicBezTo>
                      <a:pt x="115" y="125"/>
                      <a:pt x="144" y="106"/>
                      <a:pt x="168" y="106"/>
                    </a:cubicBezTo>
                    <a:cubicBezTo>
                      <a:pt x="170" y="106"/>
                      <a:pt x="171" y="106"/>
                      <a:pt x="173" y="106"/>
                    </a:cubicBezTo>
                    <a:cubicBezTo>
                      <a:pt x="178" y="107"/>
                      <a:pt x="182" y="112"/>
                      <a:pt x="181" y="117"/>
                    </a:cubicBezTo>
                    <a:cubicBezTo>
                      <a:pt x="181" y="122"/>
                      <a:pt x="177" y="126"/>
                      <a:pt x="172" y="1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6" name="Freeform 19"/>
              <p:cNvSpPr>
                <a:spLocks noEditPoints="1"/>
              </p:cNvSpPr>
              <p:nvPr/>
            </p:nvSpPr>
            <p:spPr bwMode="auto">
              <a:xfrm>
                <a:off x="1332877" y="2951269"/>
                <a:ext cx="608993" cy="598233"/>
              </a:xfrm>
              <a:custGeom>
                <a:avLst/>
                <a:gdLst>
                  <a:gd name="T0" fmla="*/ 261 w 512"/>
                  <a:gd name="T1" fmla="*/ 3 h 504"/>
                  <a:gd name="T2" fmla="*/ 227 w 512"/>
                  <a:gd name="T3" fmla="*/ 2 h 504"/>
                  <a:gd name="T4" fmla="*/ 265 w 512"/>
                  <a:gd name="T5" fmla="*/ 266 h 504"/>
                  <a:gd name="T6" fmla="*/ 1 w 512"/>
                  <a:gd name="T7" fmla="*/ 227 h 504"/>
                  <a:gd name="T8" fmla="*/ 3 w 512"/>
                  <a:gd name="T9" fmla="*/ 261 h 504"/>
                  <a:gd name="T10" fmla="*/ 45 w 512"/>
                  <a:gd name="T11" fmla="*/ 298 h 504"/>
                  <a:gd name="T12" fmla="*/ 326 w 512"/>
                  <a:gd name="T13" fmla="*/ 327 h 504"/>
                  <a:gd name="T14" fmla="*/ 326 w 512"/>
                  <a:gd name="T15" fmla="*/ 326 h 504"/>
                  <a:gd name="T16" fmla="*/ 327 w 512"/>
                  <a:gd name="T17" fmla="*/ 327 h 504"/>
                  <a:gd name="T18" fmla="*/ 297 w 512"/>
                  <a:gd name="T19" fmla="*/ 45 h 504"/>
                  <a:gd name="T20" fmla="*/ 261 w 512"/>
                  <a:gd name="T21" fmla="*/ 3 h 504"/>
                  <a:gd name="T22" fmla="*/ 299 w 512"/>
                  <a:gd name="T23" fmla="*/ 300 h 504"/>
                  <a:gd name="T24" fmla="*/ 278 w 512"/>
                  <a:gd name="T25" fmla="*/ 300 h 504"/>
                  <a:gd name="T26" fmla="*/ 278 w 512"/>
                  <a:gd name="T27" fmla="*/ 279 h 504"/>
                  <a:gd name="T28" fmla="*/ 299 w 512"/>
                  <a:gd name="T29" fmla="*/ 279 h 504"/>
                  <a:gd name="T30" fmla="*/ 299 w 512"/>
                  <a:gd name="T31" fmla="*/ 300 h 504"/>
                  <a:gd name="T32" fmla="*/ 258 w 512"/>
                  <a:gd name="T33" fmla="*/ 370 h 504"/>
                  <a:gd name="T34" fmla="*/ 258 w 512"/>
                  <a:gd name="T35" fmla="*/ 475 h 504"/>
                  <a:gd name="T36" fmla="*/ 363 w 512"/>
                  <a:gd name="T37" fmla="*/ 475 h 504"/>
                  <a:gd name="T38" fmla="*/ 364 w 512"/>
                  <a:gd name="T39" fmla="*/ 370 h 504"/>
                  <a:gd name="T40" fmla="*/ 258 w 512"/>
                  <a:gd name="T41" fmla="*/ 370 h 504"/>
                  <a:gd name="T42" fmla="*/ 338 w 512"/>
                  <a:gd name="T43" fmla="*/ 450 h 504"/>
                  <a:gd name="T44" fmla="*/ 283 w 512"/>
                  <a:gd name="T45" fmla="*/ 450 h 504"/>
                  <a:gd name="T46" fmla="*/ 283 w 512"/>
                  <a:gd name="T47" fmla="*/ 395 h 504"/>
                  <a:gd name="T48" fmla="*/ 338 w 512"/>
                  <a:gd name="T49" fmla="*/ 395 h 504"/>
                  <a:gd name="T50" fmla="*/ 338 w 512"/>
                  <a:gd name="T51" fmla="*/ 450 h 504"/>
                  <a:gd name="T52" fmla="*/ 378 w 512"/>
                  <a:gd name="T53" fmla="*/ 250 h 504"/>
                  <a:gd name="T54" fmla="*/ 378 w 512"/>
                  <a:gd name="T55" fmla="*/ 355 h 504"/>
                  <a:gd name="T56" fmla="*/ 483 w 512"/>
                  <a:gd name="T57" fmla="*/ 355 h 504"/>
                  <a:gd name="T58" fmla="*/ 483 w 512"/>
                  <a:gd name="T59" fmla="*/ 250 h 504"/>
                  <a:gd name="T60" fmla="*/ 378 w 512"/>
                  <a:gd name="T61" fmla="*/ 250 h 504"/>
                  <a:gd name="T62" fmla="*/ 458 w 512"/>
                  <a:gd name="T63" fmla="*/ 330 h 504"/>
                  <a:gd name="T64" fmla="*/ 403 w 512"/>
                  <a:gd name="T65" fmla="*/ 330 h 504"/>
                  <a:gd name="T66" fmla="*/ 403 w 512"/>
                  <a:gd name="T67" fmla="*/ 275 h 504"/>
                  <a:gd name="T68" fmla="*/ 458 w 512"/>
                  <a:gd name="T69" fmla="*/ 275 h 504"/>
                  <a:gd name="T70" fmla="*/ 458 w 512"/>
                  <a:gd name="T71" fmla="*/ 33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12" h="504">
                    <a:moveTo>
                      <a:pt x="261" y="3"/>
                    </a:moveTo>
                    <a:cubicBezTo>
                      <a:pt x="251" y="1"/>
                      <a:pt x="236" y="0"/>
                      <a:pt x="227" y="2"/>
                    </a:cubicBezTo>
                    <a:cubicBezTo>
                      <a:pt x="226" y="4"/>
                      <a:pt x="253" y="181"/>
                      <a:pt x="265" y="266"/>
                    </a:cubicBezTo>
                    <a:cubicBezTo>
                      <a:pt x="180" y="253"/>
                      <a:pt x="3" y="226"/>
                      <a:pt x="1" y="227"/>
                    </a:cubicBezTo>
                    <a:cubicBezTo>
                      <a:pt x="0" y="236"/>
                      <a:pt x="0" y="251"/>
                      <a:pt x="3" y="261"/>
                    </a:cubicBezTo>
                    <a:cubicBezTo>
                      <a:pt x="9" y="283"/>
                      <a:pt x="25" y="296"/>
                      <a:pt x="45" y="298"/>
                    </a:cubicBezTo>
                    <a:cubicBezTo>
                      <a:pt x="116" y="305"/>
                      <a:pt x="326" y="327"/>
                      <a:pt x="326" y="327"/>
                    </a:cubicBezTo>
                    <a:cubicBezTo>
                      <a:pt x="326" y="326"/>
                      <a:pt x="326" y="326"/>
                      <a:pt x="326" y="326"/>
                    </a:cubicBezTo>
                    <a:cubicBezTo>
                      <a:pt x="327" y="327"/>
                      <a:pt x="327" y="327"/>
                      <a:pt x="327" y="327"/>
                    </a:cubicBezTo>
                    <a:cubicBezTo>
                      <a:pt x="327" y="327"/>
                      <a:pt x="304" y="117"/>
                      <a:pt x="297" y="45"/>
                    </a:cubicBezTo>
                    <a:cubicBezTo>
                      <a:pt x="295" y="25"/>
                      <a:pt x="283" y="9"/>
                      <a:pt x="261" y="3"/>
                    </a:cubicBezTo>
                    <a:close/>
                    <a:moveTo>
                      <a:pt x="299" y="300"/>
                    </a:moveTo>
                    <a:cubicBezTo>
                      <a:pt x="293" y="306"/>
                      <a:pt x="284" y="306"/>
                      <a:pt x="278" y="300"/>
                    </a:cubicBezTo>
                    <a:cubicBezTo>
                      <a:pt x="272" y="294"/>
                      <a:pt x="272" y="285"/>
                      <a:pt x="278" y="279"/>
                    </a:cubicBezTo>
                    <a:cubicBezTo>
                      <a:pt x="284" y="274"/>
                      <a:pt x="293" y="274"/>
                      <a:pt x="299" y="279"/>
                    </a:cubicBezTo>
                    <a:cubicBezTo>
                      <a:pt x="304" y="285"/>
                      <a:pt x="304" y="294"/>
                      <a:pt x="299" y="300"/>
                    </a:cubicBezTo>
                    <a:close/>
                    <a:moveTo>
                      <a:pt x="258" y="370"/>
                    </a:moveTo>
                    <a:cubicBezTo>
                      <a:pt x="229" y="399"/>
                      <a:pt x="229" y="446"/>
                      <a:pt x="258" y="475"/>
                    </a:cubicBezTo>
                    <a:cubicBezTo>
                      <a:pt x="287" y="504"/>
                      <a:pt x="334" y="504"/>
                      <a:pt x="363" y="475"/>
                    </a:cubicBezTo>
                    <a:cubicBezTo>
                      <a:pt x="392" y="446"/>
                      <a:pt x="393" y="399"/>
                      <a:pt x="364" y="370"/>
                    </a:cubicBezTo>
                    <a:cubicBezTo>
                      <a:pt x="334" y="341"/>
                      <a:pt x="287" y="341"/>
                      <a:pt x="258" y="370"/>
                    </a:cubicBezTo>
                    <a:close/>
                    <a:moveTo>
                      <a:pt x="338" y="450"/>
                    </a:moveTo>
                    <a:cubicBezTo>
                      <a:pt x="323" y="465"/>
                      <a:pt x="298" y="465"/>
                      <a:pt x="283" y="450"/>
                    </a:cubicBezTo>
                    <a:cubicBezTo>
                      <a:pt x="268" y="435"/>
                      <a:pt x="268" y="410"/>
                      <a:pt x="283" y="395"/>
                    </a:cubicBezTo>
                    <a:cubicBezTo>
                      <a:pt x="298" y="380"/>
                      <a:pt x="323" y="380"/>
                      <a:pt x="338" y="395"/>
                    </a:cubicBezTo>
                    <a:cubicBezTo>
                      <a:pt x="353" y="410"/>
                      <a:pt x="353" y="435"/>
                      <a:pt x="338" y="450"/>
                    </a:cubicBezTo>
                    <a:close/>
                    <a:moveTo>
                      <a:pt x="378" y="250"/>
                    </a:moveTo>
                    <a:cubicBezTo>
                      <a:pt x="349" y="279"/>
                      <a:pt x="349" y="326"/>
                      <a:pt x="378" y="355"/>
                    </a:cubicBezTo>
                    <a:cubicBezTo>
                      <a:pt x="407" y="384"/>
                      <a:pt x="454" y="385"/>
                      <a:pt x="483" y="355"/>
                    </a:cubicBezTo>
                    <a:cubicBezTo>
                      <a:pt x="512" y="326"/>
                      <a:pt x="512" y="279"/>
                      <a:pt x="483" y="250"/>
                    </a:cubicBezTo>
                    <a:cubicBezTo>
                      <a:pt x="454" y="221"/>
                      <a:pt x="407" y="221"/>
                      <a:pt x="378" y="250"/>
                    </a:cubicBezTo>
                    <a:close/>
                    <a:moveTo>
                      <a:pt x="458" y="330"/>
                    </a:moveTo>
                    <a:cubicBezTo>
                      <a:pt x="443" y="345"/>
                      <a:pt x="418" y="345"/>
                      <a:pt x="403" y="330"/>
                    </a:cubicBezTo>
                    <a:cubicBezTo>
                      <a:pt x="388" y="315"/>
                      <a:pt x="388" y="290"/>
                      <a:pt x="403" y="275"/>
                    </a:cubicBezTo>
                    <a:cubicBezTo>
                      <a:pt x="418" y="260"/>
                      <a:pt x="443" y="260"/>
                      <a:pt x="458" y="275"/>
                    </a:cubicBezTo>
                    <a:cubicBezTo>
                      <a:pt x="473" y="290"/>
                      <a:pt x="473" y="315"/>
                      <a:pt x="458" y="3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7" name="Freeform 20"/>
              <p:cNvSpPr>
                <a:spLocks noEditPoints="1"/>
              </p:cNvSpPr>
              <p:nvPr/>
            </p:nvSpPr>
            <p:spPr bwMode="auto">
              <a:xfrm>
                <a:off x="2467016" y="4046192"/>
                <a:ext cx="525146" cy="631347"/>
              </a:xfrm>
              <a:custGeom>
                <a:avLst/>
                <a:gdLst>
                  <a:gd name="T0" fmla="*/ 109 w 442"/>
                  <a:gd name="T1" fmla="*/ 531 h 531"/>
                  <a:gd name="T2" fmla="*/ 350 w 442"/>
                  <a:gd name="T3" fmla="*/ 518 h 531"/>
                  <a:gd name="T4" fmla="*/ 358 w 442"/>
                  <a:gd name="T5" fmla="*/ 338 h 531"/>
                  <a:gd name="T6" fmla="*/ 86 w 442"/>
                  <a:gd name="T7" fmla="*/ 187 h 531"/>
                  <a:gd name="T8" fmla="*/ 104 w 442"/>
                  <a:gd name="T9" fmla="*/ 194 h 531"/>
                  <a:gd name="T10" fmla="*/ 111 w 442"/>
                  <a:gd name="T11" fmla="*/ 183 h 531"/>
                  <a:gd name="T12" fmla="*/ 117 w 442"/>
                  <a:gd name="T13" fmla="*/ 176 h 531"/>
                  <a:gd name="T14" fmla="*/ 86 w 442"/>
                  <a:gd name="T15" fmla="*/ 187 h 531"/>
                  <a:gd name="T16" fmla="*/ 221 w 442"/>
                  <a:gd name="T17" fmla="*/ 88 h 531"/>
                  <a:gd name="T18" fmla="*/ 224 w 442"/>
                  <a:gd name="T19" fmla="*/ 69 h 531"/>
                  <a:gd name="T20" fmla="*/ 238 w 442"/>
                  <a:gd name="T21" fmla="*/ 101 h 531"/>
                  <a:gd name="T22" fmla="*/ 220 w 442"/>
                  <a:gd name="T23" fmla="*/ 137 h 531"/>
                  <a:gd name="T24" fmla="*/ 233 w 442"/>
                  <a:gd name="T25" fmla="*/ 158 h 531"/>
                  <a:gd name="T26" fmla="*/ 238 w 442"/>
                  <a:gd name="T27" fmla="*/ 131 h 531"/>
                  <a:gd name="T28" fmla="*/ 242 w 442"/>
                  <a:gd name="T29" fmla="*/ 125 h 531"/>
                  <a:gd name="T30" fmla="*/ 285 w 442"/>
                  <a:gd name="T31" fmla="*/ 122 h 531"/>
                  <a:gd name="T32" fmla="*/ 251 w 442"/>
                  <a:gd name="T33" fmla="*/ 149 h 531"/>
                  <a:gd name="T34" fmla="*/ 262 w 442"/>
                  <a:gd name="T35" fmla="*/ 213 h 531"/>
                  <a:gd name="T36" fmla="*/ 293 w 442"/>
                  <a:gd name="T37" fmla="*/ 201 h 531"/>
                  <a:gd name="T38" fmla="*/ 359 w 442"/>
                  <a:gd name="T39" fmla="*/ 255 h 531"/>
                  <a:gd name="T40" fmla="*/ 353 w 442"/>
                  <a:gd name="T41" fmla="*/ 218 h 531"/>
                  <a:gd name="T42" fmla="*/ 322 w 442"/>
                  <a:gd name="T43" fmla="*/ 163 h 531"/>
                  <a:gd name="T44" fmla="*/ 325 w 442"/>
                  <a:gd name="T45" fmla="*/ 128 h 531"/>
                  <a:gd name="T46" fmla="*/ 305 w 442"/>
                  <a:gd name="T47" fmla="*/ 125 h 531"/>
                  <a:gd name="T48" fmla="*/ 324 w 442"/>
                  <a:gd name="T49" fmla="*/ 119 h 531"/>
                  <a:gd name="T50" fmla="*/ 350 w 442"/>
                  <a:gd name="T51" fmla="*/ 122 h 531"/>
                  <a:gd name="T52" fmla="*/ 243 w 442"/>
                  <a:gd name="T53" fmla="*/ 44 h 531"/>
                  <a:gd name="T54" fmla="*/ 238 w 442"/>
                  <a:gd name="T55" fmla="*/ 56 h 531"/>
                  <a:gd name="T56" fmla="*/ 209 w 442"/>
                  <a:gd name="T57" fmla="*/ 70 h 531"/>
                  <a:gd name="T58" fmla="*/ 197 w 442"/>
                  <a:gd name="T59" fmla="*/ 312 h 531"/>
                  <a:gd name="T60" fmla="*/ 255 w 442"/>
                  <a:gd name="T61" fmla="*/ 348 h 531"/>
                  <a:gd name="T62" fmla="*/ 272 w 442"/>
                  <a:gd name="T63" fmla="*/ 355 h 531"/>
                  <a:gd name="T64" fmla="*/ 267 w 442"/>
                  <a:gd name="T65" fmla="*/ 345 h 531"/>
                  <a:gd name="T66" fmla="*/ 269 w 442"/>
                  <a:gd name="T67" fmla="*/ 324 h 531"/>
                  <a:gd name="T68" fmla="*/ 274 w 442"/>
                  <a:gd name="T69" fmla="*/ 314 h 531"/>
                  <a:gd name="T70" fmla="*/ 269 w 442"/>
                  <a:gd name="T71" fmla="*/ 294 h 531"/>
                  <a:gd name="T72" fmla="*/ 251 w 442"/>
                  <a:gd name="T73" fmla="*/ 261 h 531"/>
                  <a:gd name="T74" fmla="*/ 218 w 442"/>
                  <a:gd name="T75" fmla="*/ 271 h 531"/>
                  <a:gd name="T76" fmla="*/ 153 w 442"/>
                  <a:gd name="T77" fmla="*/ 198 h 531"/>
                  <a:gd name="T78" fmla="*/ 164 w 442"/>
                  <a:gd name="T79" fmla="*/ 194 h 531"/>
                  <a:gd name="T80" fmla="*/ 107 w 442"/>
                  <a:gd name="T81" fmla="*/ 209 h 531"/>
                  <a:gd name="T82" fmla="*/ 90 w 442"/>
                  <a:gd name="T83" fmla="*/ 209 h 531"/>
                  <a:gd name="T84" fmla="*/ 130 w 442"/>
                  <a:gd name="T85" fmla="*/ 308 h 531"/>
                  <a:gd name="T86" fmla="*/ 155 w 442"/>
                  <a:gd name="T87" fmla="*/ 284 h 531"/>
                  <a:gd name="T88" fmla="*/ 123 w 442"/>
                  <a:gd name="T89" fmla="*/ 299 h 531"/>
                  <a:gd name="T90" fmla="*/ 118 w 442"/>
                  <a:gd name="T91" fmla="*/ 272 h 531"/>
                  <a:gd name="T92" fmla="*/ 139 w 442"/>
                  <a:gd name="T93" fmla="*/ 261 h 531"/>
                  <a:gd name="T94" fmla="*/ 150 w 442"/>
                  <a:gd name="T95" fmla="*/ 212 h 531"/>
                  <a:gd name="T96" fmla="*/ 120 w 442"/>
                  <a:gd name="T97" fmla="*/ 104 h 531"/>
                  <a:gd name="T98" fmla="*/ 122 w 442"/>
                  <a:gd name="T99" fmla="*/ 146 h 531"/>
                  <a:gd name="T100" fmla="*/ 130 w 442"/>
                  <a:gd name="T101" fmla="*/ 143 h 531"/>
                  <a:gd name="T102" fmla="*/ 131 w 442"/>
                  <a:gd name="T103" fmla="*/ 151 h 531"/>
                  <a:gd name="T104" fmla="*/ 149 w 442"/>
                  <a:gd name="T105" fmla="*/ 124 h 531"/>
                  <a:gd name="T106" fmla="*/ 151 w 442"/>
                  <a:gd name="T107" fmla="*/ 110 h 531"/>
                  <a:gd name="T108" fmla="*/ 129 w 442"/>
                  <a:gd name="T109" fmla="*/ 105 h 531"/>
                  <a:gd name="T110" fmla="*/ 121 w 442"/>
                  <a:gd name="T111" fmla="*/ 104 h 531"/>
                  <a:gd name="T112" fmla="*/ 394 w 442"/>
                  <a:gd name="T113" fmla="*/ 354 h 531"/>
                  <a:gd name="T114" fmla="*/ 37 w 442"/>
                  <a:gd name="T115" fmla="*/ 241 h 531"/>
                  <a:gd name="T116" fmla="*/ 127 w 442"/>
                  <a:gd name="T117" fmla="*/ 9 h 531"/>
                  <a:gd name="T118" fmla="*/ 5 w 442"/>
                  <a:gd name="T119" fmla="*/ 247 h 531"/>
                  <a:gd name="T120" fmla="*/ 416 w 442"/>
                  <a:gd name="T121" fmla="*/ 377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42" h="531">
                    <a:moveTo>
                      <a:pt x="350" y="518"/>
                    </a:moveTo>
                    <a:cubicBezTo>
                      <a:pt x="353" y="523"/>
                      <a:pt x="349" y="531"/>
                      <a:pt x="342" y="531"/>
                    </a:cubicBezTo>
                    <a:cubicBezTo>
                      <a:pt x="109" y="531"/>
                      <a:pt x="109" y="531"/>
                      <a:pt x="109" y="531"/>
                    </a:cubicBezTo>
                    <a:cubicBezTo>
                      <a:pt x="102" y="531"/>
                      <a:pt x="101" y="522"/>
                      <a:pt x="103" y="518"/>
                    </a:cubicBezTo>
                    <a:cubicBezTo>
                      <a:pt x="119" y="492"/>
                      <a:pt x="171" y="469"/>
                      <a:pt x="226" y="469"/>
                    </a:cubicBezTo>
                    <a:cubicBezTo>
                      <a:pt x="279" y="469"/>
                      <a:pt x="331" y="490"/>
                      <a:pt x="350" y="518"/>
                    </a:cubicBezTo>
                    <a:close/>
                    <a:moveTo>
                      <a:pt x="133" y="70"/>
                    </a:moveTo>
                    <a:cubicBezTo>
                      <a:pt x="207" y="8"/>
                      <a:pt x="317" y="17"/>
                      <a:pt x="379" y="92"/>
                    </a:cubicBezTo>
                    <a:cubicBezTo>
                      <a:pt x="442" y="166"/>
                      <a:pt x="432" y="276"/>
                      <a:pt x="358" y="338"/>
                    </a:cubicBezTo>
                    <a:cubicBezTo>
                      <a:pt x="284" y="401"/>
                      <a:pt x="173" y="391"/>
                      <a:pt x="111" y="317"/>
                    </a:cubicBezTo>
                    <a:cubicBezTo>
                      <a:pt x="49" y="243"/>
                      <a:pt x="58" y="132"/>
                      <a:pt x="133" y="70"/>
                    </a:cubicBezTo>
                    <a:close/>
                    <a:moveTo>
                      <a:pt x="86" y="187"/>
                    </a:moveTo>
                    <a:cubicBezTo>
                      <a:pt x="88" y="185"/>
                      <a:pt x="90" y="184"/>
                      <a:pt x="93" y="184"/>
                    </a:cubicBezTo>
                    <a:cubicBezTo>
                      <a:pt x="96" y="184"/>
                      <a:pt x="98" y="185"/>
                      <a:pt x="100" y="187"/>
                    </a:cubicBezTo>
                    <a:cubicBezTo>
                      <a:pt x="102" y="189"/>
                      <a:pt x="103" y="191"/>
                      <a:pt x="104" y="194"/>
                    </a:cubicBezTo>
                    <a:cubicBezTo>
                      <a:pt x="106" y="193"/>
                      <a:pt x="108" y="192"/>
                      <a:pt x="110" y="191"/>
                    </a:cubicBezTo>
                    <a:cubicBezTo>
                      <a:pt x="112" y="190"/>
                      <a:pt x="115" y="189"/>
                      <a:pt x="115" y="188"/>
                    </a:cubicBezTo>
                    <a:cubicBezTo>
                      <a:pt x="115" y="188"/>
                      <a:pt x="115" y="187"/>
                      <a:pt x="111" y="183"/>
                    </a:cubicBezTo>
                    <a:cubicBezTo>
                      <a:pt x="110" y="182"/>
                      <a:pt x="110" y="181"/>
                      <a:pt x="110" y="180"/>
                    </a:cubicBezTo>
                    <a:cubicBezTo>
                      <a:pt x="111" y="179"/>
                      <a:pt x="111" y="179"/>
                      <a:pt x="112" y="178"/>
                    </a:cubicBezTo>
                    <a:cubicBezTo>
                      <a:pt x="115" y="178"/>
                      <a:pt x="116" y="177"/>
                      <a:pt x="117" y="176"/>
                    </a:cubicBezTo>
                    <a:cubicBezTo>
                      <a:pt x="117" y="176"/>
                      <a:pt x="117" y="175"/>
                      <a:pt x="117" y="175"/>
                    </a:cubicBezTo>
                    <a:cubicBezTo>
                      <a:pt x="106" y="176"/>
                      <a:pt x="95" y="179"/>
                      <a:pt x="86" y="184"/>
                    </a:cubicBezTo>
                    <a:cubicBezTo>
                      <a:pt x="86" y="185"/>
                      <a:pt x="86" y="186"/>
                      <a:pt x="86" y="187"/>
                    </a:cubicBezTo>
                    <a:close/>
                    <a:moveTo>
                      <a:pt x="214" y="101"/>
                    </a:moveTo>
                    <a:cubicBezTo>
                      <a:pt x="216" y="100"/>
                      <a:pt x="220" y="99"/>
                      <a:pt x="223" y="100"/>
                    </a:cubicBezTo>
                    <a:cubicBezTo>
                      <a:pt x="222" y="97"/>
                      <a:pt x="221" y="92"/>
                      <a:pt x="221" y="88"/>
                    </a:cubicBezTo>
                    <a:cubicBezTo>
                      <a:pt x="218" y="73"/>
                      <a:pt x="217" y="70"/>
                      <a:pt x="219" y="68"/>
                    </a:cubicBezTo>
                    <a:cubicBezTo>
                      <a:pt x="219" y="68"/>
                      <a:pt x="220" y="67"/>
                      <a:pt x="221" y="67"/>
                    </a:cubicBezTo>
                    <a:cubicBezTo>
                      <a:pt x="223" y="67"/>
                      <a:pt x="224" y="69"/>
                      <a:pt x="224" y="69"/>
                    </a:cubicBezTo>
                    <a:cubicBezTo>
                      <a:pt x="224" y="69"/>
                      <a:pt x="225" y="70"/>
                      <a:pt x="225" y="70"/>
                    </a:cubicBezTo>
                    <a:cubicBezTo>
                      <a:pt x="226" y="73"/>
                      <a:pt x="228" y="76"/>
                      <a:pt x="230" y="79"/>
                    </a:cubicBezTo>
                    <a:cubicBezTo>
                      <a:pt x="234" y="86"/>
                      <a:pt x="239" y="94"/>
                      <a:pt x="238" y="101"/>
                    </a:cubicBezTo>
                    <a:cubicBezTo>
                      <a:pt x="237" y="105"/>
                      <a:pt x="234" y="108"/>
                      <a:pt x="230" y="111"/>
                    </a:cubicBezTo>
                    <a:cubicBezTo>
                      <a:pt x="226" y="114"/>
                      <a:pt x="226" y="115"/>
                      <a:pt x="226" y="118"/>
                    </a:cubicBezTo>
                    <a:cubicBezTo>
                      <a:pt x="225" y="122"/>
                      <a:pt x="225" y="128"/>
                      <a:pt x="220" y="137"/>
                    </a:cubicBezTo>
                    <a:cubicBezTo>
                      <a:pt x="224" y="141"/>
                      <a:pt x="224" y="146"/>
                      <a:pt x="223" y="149"/>
                    </a:cubicBezTo>
                    <a:cubicBezTo>
                      <a:pt x="223" y="153"/>
                      <a:pt x="223" y="156"/>
                      <a:pt x="228" y="159"/>
                    </a:cubicBezTo>
                    <a:cubicBezTo>
                      <a:pt x="230" y="159"/>
                      <a:pt x="232" y="159"/>
                      <a:pt x="233" y="158"/>
                    </a:cubicBezTo>
                    <a:cubicBezTo>
                      <a:pt x="235" y="155"/>
                      <a:pt x="234" y="151"/>
                      <a:pt x="234" y="147"/>
                    </a:cubicBezTo>
                    <a:cubicBezTo>
                      <a:pt x="233" y="142"/>
                      <a:pt x="233" y="138"/>
                      <a:pt x="235" y="134"/>
                    </a:cubicBezTo>
                    <a:cubicBezTo>
                      <a:pt x="236" y="133"/>
                      <a:pt x="237" y="132"/>
                      <a:pt x="238" y="131"/>
                    </a:cubicBezTo>
                    <a:cubicBezTo>
                      <a:pt x="240" y="130"/>
                      <a:pt x="240" y="130"/>
                      <a:pt x="240" y="128"/>
                    </a:cubicBezTo>
                    <a:cubicBezTo>
                      <a:pt x="239" y="128"/>
                      <a:pt x="239" y="127"/>
                      <a:pt x="240" y="126"/>
                    </a:cubicBezTo>
                    <a:cubicBezTo>
                      <a:pt x="240" y="125"/>
                      <a:pt x="241" y="125"/>
                      <a:pt x="242" y="125"/>
                    </a:cubicBezTo>
                    <a:cubicBezTo>
                      <a:pt x="249" y="124"/>
                      <a:pt x="257" y="126"/>
                      <a:pt x="264" y="130"/>
                    </a:cubicBezTo>
                    <a:cubicBezTo>
                      <a:pt x="265" y="128"/>
                      <a:pt x="266" y="126"/>
                      <a:pt x="267" y="125"/>
                    </a:cubicBezTo>
                    <a:cubicBezTo>
                      <a:pt x="272" y="120"/>
                      <a:pt x="279" y="118"/>
                      <a:pt x="285" y="122"/>
                    </a:cubicBezTo>
                    <a:cubicBezTo>
                      <a:pt x="289" y="126"/>
                      <a:pt x="290" y="130"/>
                      <a:pt x="288" y="135"/>
                    </a:cubicBezTo>
                    <a:cubicBezTo>
                      <a:pt x="285" y="145"/>
                      <a:pt x="272" y="153"/>
                      <a:pt x="262" y="153"/>
                    </a:cubicBezTo>
                    <a:cubicBezTo>
                      <a:pt x="258" y="153"/>
                      <a:pt x="254" y="152"/>
                      <a:pt x="251" y="149"/>
                    </a:cubicBezTo>
                    <a:cubicBezTo>
                      <a:pt x="245" y="151"/>
                      <a:pt x="240" y="155"/>
                      <a:pt x="238" y="161"/>
                    </a:cubicBezTo>
                    <a:cubicBezTo>
                      <a:pt x="234" y="172"/>
                      <a:pt x="237" y="187"/>
                      <a:pt x="245" y="200"/>
                    </a:cubicBezTo>
                    <a:cubicBezTo>
                      <a:pt x="252" y="211"/>
                      <a:pt x="258" y="213"/>
                      <a:pt x="262" y="213"/>
                    </a:cubicBezTo>
                    <a:cubicBezTo>
                      <a:pt x="267" y="213"/>
                      <a:pt x="272" y="210"/>
                      <a:pt x="277" y="207"/>
                    </a:cubicBezTo>
                    <a:cubicBezTo>
                      <a:pt x="282" y="205"/>
                      <a:pt x="287" y="202"/>
                      <a:pt x="292" y="201"/>
                    </a:cubicBezTo>
                    <a:cubicBezTo>
                      <a:pt x="292" y="201"/>
                      <a:pt x="293" y="201"/>
                      <a:pt x="293" y="201"/>
                    </a:cubicBezTo>
                    <a:cubicBezTo>
                      <a:pt x="293" y="201"/>
                      <a:pt x="294" y="201"/>
                      <a:pt x="294" y="202"/>
                    </a:cubicBezTo>
                    <a:cubicBezTo>
                      <a:pt x="296" y="203"/>
                      <a:pt x="301" y="207"/>
                      <a:pt x="306" y="213"/>
                    </a:cubicBezTo>
                    <a:cubicBezTo>
                      <a:pt x="320" y="226"/>
                      <a:pt x="349" y="255"/>
                      <a:pt x="359" y="255"/>
                    </a:cubicBezTo>
                    <a:cubicBezTo>
                      <a:pt x="360" y="255"/>
                      <a:pt x="360" y="254"/>
                      <a:pt x="360" y="254"/>
                    </a:cubicBezTo>
                    <a:cubicBezTo>
                      <a:pt x="361" y="253"/>
                      <a:pt x="362" y="249"/>
                      <a:pt x="358" y="236"/>
                    </a:cubicBezTo>
                    <a:cubicBezTo>
                      <a:pt x="356" y="231"/>
                      <a:pt x="355" y="225"/>
                      <a:pt x="353" y="218"/>
                    </a:cubicBezTo>
                    <a:cubicBezTo>
                      <a:pt x="348" y="198"/>
                      <a:pt x="341" y="171"/>
                      <a:pt x="333" y="158"/>
                    </a:cubicBezTo>
                    <a:cubicBezTo>
                      <a:pt x="331" y="160"/>
                      <a:pt x="328" y="162"/>
                      <a:pt x="326" y="163"/>
                    </a:cubicBezTo>
                    <a:cubicBezTo>
                      <a:pt x="324" y="164"/>
                      <a:pt x="323" y="164"/>
                      <a:pt x="322" y="163"/>
                    </a:cubicBezTo>
                    <a:cubicBezTo>
                      <a:pt x="319" y="158"/>
                      <a:pt x="321" y="153"/>
                      <a:pt x="324" y="147"/>
                    </a:cubicBezTo>
                    <a:cubicBezTo>
                      <a:pt x="326" y="142"/>
                      <a:pt x="329" y="135"/>
                      <a:pt x="327" y="129"/>
                    </a:cubicBezTo>
                    <a:cubicBezTo>
                      <a:pt x="327" y="128"/>
                      <a:pt x="326" y="128"/>
                      <a:pt x="325" y="128"/>
                    </a:cubicBezTo>
                    <a:cubicBezTo>
                      <a:pt x="324" y="128"/>
                      <a:pt x="322" y="129"/>
                      <a:pt x="321" y="130"/>
                    </a:cubicBezTo>
                    <a:cubicBezTo>
                      <a:pt x="319" y="131"/>
                      <a:pt x="317" y="133"/>
                      <a:pt x="314" y="133"/>
                    </a:cubicBezTo>
                    <a:cubicBezTo>
                      <a:pt x="310" y="133"/>
                      <a:pt x="307" y="129"/>
                      <a:pt x="305" y="125"/>
                    </a:cubicBezTo>
                    <a:cubicBezTo>
                      <a:pt x="304" y="124"/>
                      <a:pt x="304" y="123"/>
                      <a:pt x="305" y="122"/>
                    </a:cubicBezTo>
                    <a:cubicBezTo>
                      <a:pt x="306" y="121"/>
                      <a:pt x="307" y="121"/>
                      <a:pt x="308" y="121"/>
                    </a:cubicBezTo>
                    <a:cubicBezTo>
                      <a:pt x="313" y="124"/>
                      <a:pt x="318" y="122"/>
                      <a:pt x="324" y="119"/>
                    </a:cubicBezTo>
                    <a:cubicBezTo>
                      <a:pt x="328" y="117"/>
                      <a:pt x="332" y="115"/>
                      <a:pt x="336" y="115"/>
                    </a:cubicBezTo>
                    <a:cubicBezTo>
                      <a:pt x="340" y="115"/>
                      <a:pt x="343" y="116"/>
                      <a:pt x="346" y="118"/>
                    </a:cubicBezTo>
                    <a:cubicBezTo>
                      <a:pt x="347" y="119"/>
                      <a:pt x="348" y="121"/>
                      <a:pt x="350" y="122"/>
                    </a:cubicBezTo>
                    <a:cubicBezTo>
                      <a:pt x="352" y="127"/>
                      <a:pt x="355" y="131"/>
                      <a:pt x="365" y="130"/>
                    </a:cubicBezTo>
                    <a:cubicBezTo>
                      <a:pt x="362" y="121"/>
                      <a:pt x="359" y="107"/>
                      <a:pt x="366" y="99"/>
                    </a:cubicBezTo>
                    <a:cubicBezTo>
                      <a:pt x="335" y="64"/>
                      <a:pt x="290" y="43"/>
                      <a:pt x="243" y="44"/>
                    </a:cubicBezTo>
                    <a:cubicBezTo>
                      <a:pt x="245" y="47"/>
                      <a:pt x="245" y="49"/>
                      <a:pt x="245" y="51"/>
                    </a:cubicBezTo>
                    <a:cubicBezTo>
                      <a:pt x="245" y="53"/>
                      <a:pt x="243" y="55"/>
                      <a:pt x="240" y="56"/>
                    </a:cubicBezTo>
                    <a:cubicBezTo>
                      <a:pt x="240" y="57"/>
                      <a:pt x="239" y="57"/>
                      <a:pt x="238" y="56"/>
                    </a:cubicBezTo>
                    <a:cubicBezTo>
                      <a:pt x="237" y="56"/>
                      <a:pt x="237" y="56"/>
                      <a:pt x="237" y="55"/>
                    </a:cubicBezTo>
                    <a:cubicBezTo>
                      <a:pt x="235" y="52"/>
                      <a:pt x="233" y="51"/>
                      <a:pt x="230" y="51"/>
                    </a:cubicBezTo>
                    <a:cubicBezTo>
                      <a:pt x="224" y="51"/>
                      <a:pt x="214" y="58"/>
                      <a:pt x="209" y="70"/>
                    </a:cubicBezTo>
                    <a:cubicBezTo>
                      <a:pt x="206" y="76"/>
                      <a:pt x="203" y="88"/>
                      <a:pt x="214" y="101"/>
                    </a:cubicBezTo>
                    <a:close/>
                    <a:moveTo>
                      <a:pt x="189" y="286"/>
                    </a:moveTo>
                    <a:cubicBezTo>
                      <a:pt x="188" y="295"/>
                      <a:pt x="192" y="303"/>
                      <a:pt x="197" y="312"/>
                    </a:cubicBezTo>
                    <a:cubicBezTo>
                      <a:pt x="198" y="313"/>
                      <a:pt x="199" y="315"/>
                      <a:pt x="199" y="316"/>
                    </a:cubicBezTo>
                    <a:cubicBezTo>
                      <a:pt x="203" y="316"/>
                      <a:pt x="206" y="315"/>
                      <a:pt x="209" y="315"/>
                    </a:cubicBezTo>
                    <a:cubicBezTo>
                      <a:pt x="230" y="315"/>
                      <a:pt x="243" y="332"/>
                      <a:pt x="255" y="348"/>
                    </a:cubicBezTo>
                    <a:cubicBezTo>
                      <a:pt x="259" y="353"/>
                      <a:pt x="264" y="358"/>
                      <a:pt x="268" y="363"/>
                    </a:cubicBezTo>
                    <a:cubicBezTo>
                      <a:pt x="271" y="362"/>
                      <a:pt x="274" y="362"/>
                      <a:pt x="277" y="361"/>
                    </a:cubicBezTo>
                    <a:cubicBezTo>
                      <a:pt x="276" y="358"/>
                      <a:pt x="274" y="356"/>
                      <a:pt x="272" y="355"/>
                    </a:cubicBezTo>
                    <a:cubicBezTo>
                      <a:pt x="271" y="354"/>
                      <a:pt x="271" y="353"/>
                      <a:pt x="271" y="352"/>
                    </a:cubicBezTo>
                    <a:cubicBezTo>
                      <a:pt x="271" y="347"/>
                      <a:pt x="270" y="346"/>
                      <a:pt x="269" y="346"/>
                    </a:cubicBezTo>
                    <a:cubicBezTo>
                      <a:pt x="269" y="346"/>
                      <a:pt x="268" y="346"/>
                      <a:pt x="267" y="345"/>
                    </a:cubicBezTo>
                    <a:cubicBezTo>
                      <a:pt x="267" y="344"/>
                      <a:pt x="267" y="344"/>
                      <a:pt x="267" y="343"/>
                    </a:cubicBezTo>
                    <a:cubicBezTo>
                      <a:pt x="268" y="337"/>
                      <a:pt x="270" y="332"/>
                      <a:pt x="273" y="327"/>
                    </a:cubicBezTo>
                    <a:cubicBezTo>
                      <a:pt x="271" y="327"/>
                      <a:pt x="270" y="326"/>
                      <a:pt x="269" y="324"/>
                    </a:cubicBezTo>
                    <a:cubicBezTo>
                      <a:pt x="268" y="324"/>
                      <a:pt x="268" y="322"/>
                      <a:pt x="268" y="321"/>
                    </a:cubicBezTo>
                    <a:cubicBezTo>
                      <a:pt x="269" y="320"/>
                      <a:pt x="270" y="319"/>
                      <a:pt x="271" y="317"/>
                    </a:cubicBezTo>
                    <a:cubicBezTo>
                      <a:pt x="272" y="316"/>
                      <a:pt x="273" y="315"/>
                      <a:pt x="274" y="314"/>
                    </a:cubicBezTo>
                    <a:cubicBezTo>
                      <a:pt x="273" y="312"/>
                      <a:pt x="273" y="311"/>
                      <a:pt x="273" y="309"/>
                    </a:cubicBezTo>
                    <a:cubicBezTo>
                      <a:pt x="272" y="305"/>
                      <a:pt x="272" y="301"/>
                      <a:pt x="269" y="298"/>
                    </a:cubicBezTo>
                    <a:cubicBezTo>
                      <a:pt x="268" y="297"/>
                      <a:pt x="268" y="295"/>
                      <a:pt x="269" y="294"/>
                    </a:cubicBezTo>
                    <a:cubicBezTo>
                      <a:pt x="276" y="283"/>
                      <a:pt x="272" y="274"/>
                      <a:pt x="267" y="263"/>
                    </a:cubicBezTo>
                    <a:cubicBezTo>
                      <a:pt x="265" y="260"/>
                      <a:pt x="264" y="258"/>
                      <a:pt x="263" y="255"/>
                    </a:cubicBezTo>
                    <a:cubicBezTo>
                      <a:pt x="260" y="255"/>
                      <a:pt x="256" y="258"/>
                      <a:pt x="251" y="261"/>
                    </a:cubicBezTo>
                    <a:cubicBezTo>
                      <a:pt x="247" y="264"/>
                      <a:pt x="242" y="268"/>
                      <a:pt x="237" y="268"/>
                    </a:cubicBezTo>
                    <a:cubicBezTo>
                      <a:pt x="234" y="268"/>
                      <a:pt x="232" y="267"/>
                      <a:pt x="231" y="266"/>
                    </a:cubicBezTo>
                    <a:cubicBezTo>
                      <a:pt x="226" y="268"/>
                      <a:pt x="222" y="270"/>
                      <a:pt x="218" y="271"/>
                    </a:cubicBezTo>
                    <a:cubicBezTo>
                      <a:pt x="208" y="275"/>
                      <a:pt x="199" y="278"/>
                      <a:pt x="189" y="286"/>
                    </a:cubicBezTo>
                    <a:close/>
                    <a:moveTo>
                      <a:pt x="144" y="206"/>
                    </a:moveTo>
                    <a:cubicBezTo>
                      <a:pt x="148" y="200"/>
                      <a:pt x="151" y="198"/>
                      <a:pt x="153" y="198"/>
                    </a:cubicBezTo>
                    <a:cubicBezTo>
                      <a:pt x="155" y="198"/>
                      <a:pt x="157" y="200"/>
                      <a:pt x="157" y="201"/>
                    </a:cubicBezTo>
                    <a:cubicBezTo>
                      <a:pt x="157" y="201"/>
                      <a:pt x="157" y="201"/>
                      <a:pt x="157" y="201"/>
                    </a:cubicBezTo>
                    <a:cubicBezTo>
                      <a:pt x="158" y="201"/>
                      <a:pt x="160" y="199"/>
                      <a:pt x="164" y="194"/>
                    </a:cubicBezTo>
                    <a:cubicBezTo>
                      <a:pt x="162" y="192"/>
                      <a:pt x="157" y="191"/>
                      <a:pt x="152" y="191"/>
                    </a:cubicBezTo>
                    <a:cubicBezTo>
                      <a:pt x="137" y="191"/>
                      <a:pt x="115" y="198"/>
                      <a:pt x="109" y="204"/>
                    </a:cubicBezTo>
                    <a:cubicBezTo>
                      <a:pt x="109" y="206"/>
                      <a:pt x="108" y="207"/>
                      <a:pt x="107" y="209"/>
                    </a:cubicBezTo>
                    <a:cubicBezTo>
                      <a:pt x="105" y="212"/>
                      <a:pt x="102" y="215"/>
                      <a:pt x="99" y="215"/>
                    </a:cubicBezTo>
                    <a:cubicBezTo>
                      <a:pt x="97" y="215"/>
                      <a:pt x="94" y="214"/>
                      <a:pt x="93" y="209"/>
                    </a:cubicBezTo>
                    <a:cubicBezTo>
                      <a:pt x="91" y="209"/>
                      <a:pt x="90" y="209"/>
                      <a:pt x="90" y="209"/>
                    </a:cubicBezTo>
                    <a:cubicBezTo>
                      <a:pt x="88" y="209"/>
                      <a:pt x="86" y="209"/>
                      <a:pt x="85" y="208"/>
                    </a:cubicBezTo>
                    <a:cubicBezTo>
                      <a:pt x="86" y="243"/>
                      <a:pt x="99" y="278"/>
                      <a:pt x="121" y="306"/>
                    </a:cubicBezTo>
                    <a:cubicBezTo>
                      <a:pt x="122" y="306"/>
                      <a:pt x="124" y="308"/>
                      <a:pt x="130" y="308"/>
                    </a:cubicBezTo>
                    <a:cubicBezTo>
                      <a:pt x="146" y="308"/>
                      <a:pt x="168" y="300"/>
                      <a:pt x="177" y="292"/>
                    </a:cubicBezTo>
                    <a:cubicBezTo>
                      <a:pt x="171" y="293"/>
                      <a:pt x="165" y="290"/>
                      <a:pt x="161" y="287"/>
                    </a:cubicBezTo>
                    <a:cubicBezTo>
                      <a:pt x="158" y="286"/>
                      <a:pt x="156" y="285"/>
                      <a:pt x="155" y="284"/>
                    </a:cubicBezTo>
                    <a:cubicBezTo>
                      <a:pt x="155" y="284"/>
                      <a:pt x="155" y="284"/>
                      <a:pt x="154" y="284"/>
                    </a:cubicBezTo>
                    <a:cubicBezTo>
                      <a:pt x="148" y="284"/>
                      <a:pt x="138" y="295"/>
                      <a:pt x="134" y="299"/>
                    </a:cubicBezTo>
                    <a:cubicBezTo>
                      <a:pt x="132" y="301"/>
                      <a:pt x="130" y="303"/>
                      <a:pt x="123" y="299"/>
                    </a:cubicBezTo>
                    <a:cubicBezTo>
                      <a:pt x="119" y="297"/>
                      <a:pt x="115" y="293"/>
                      <a:pt x="114" y="287"/>
                    </a:cubicBezTo>
                    <a:cubicBezTo>
                      <a:pt x="113" y="282"/>
                      <a:pt x="114" y="276"/>
                      <a:pt x="117" y="272"/>
                    </a:cubicBezTo>
                    <a:cubicBezTo>
                      <a:pt x="117" y="272"/>
                      <a:pt x="118" y="272"/>
                      <a:pt x="118" y="272"/>
                    </a:cubicBezTo>
                    <a:cubicBezTo>
                      <a:pt x="120" y="270"/>
                      <a:pt x="125" y="271"/>
                      <a:pt x="131" y="273"/>
                    </a:cubicBezTo>
                    <a:cubicBezTo>
                      <a:pt x="134" y="273"/>
                      <a:pt x="138" y="274"/>
                      <a:pt x="140" y="274"/>
                    </a:cubicBezTo>
                    <a:cubicBezTo>
                      <a:pt x="140" y="270"/>
                      <a:pt x="140" y="265"/>
                      <a:pt x="139" y="261"/>
                    </a:cubicBezTo>
                    <a:cubicBezTo>
                      <a:pt x="138" y="247"/>
                      <a:pt x="136" y="230"/>
                      <a:pt x="152" y="212"/>
                    </a:cubicBezTo>
                    <a:cubicBezTo>
                      <a:pt x="152" y="212"/>
                      <a:pt x="152" y="212"/>
                      <a:pt x="152" y="212"/>
                    </a:cubicBezTo>
                    <a:cubicBezTo>
                      <a:pt x="151" y="212"/>
                      <a:pt x="151" y="212"/>
                      <a:pt x="150" y="212"/>
                    </a:cubicBezTo>
                    <a:cubicBezTo>
                      <a:pt x="146" y="212"/>
                      <a:pt x="145" y="210"/>
                      <a:pt x="144" y="209"/>
                    </a:cubicBezTo>
                    <a:cubicBezTo>
                      <a:pt x="143" y="208"/>
                      <a:pt x="143" y="207"/>
                      <a:pt x="144" y="206"/>
                    </a:cubicBezTo>
                    <a:close/>
                    <a:moveTo>
                      <a:pt x="120" y="104"/>
                    </a:moveTo>
                    <a:cubicBezTo>
                      <a:pt x="112" y="114"/>
                      <a:pt x="105" y="125"/>
                      <a:pt x="100" y="136"/>
                    </a:cubicBezTo>
                    <a:cubicBezTo>
                      <a:pt x="107" y="135"/>
                      <a:pt x="116" y="138"/>
                      <a:pt x="121" y="144"/>
                    </a:cubicBezTo>
                    <a:cubicBezTo>
                      <a:pt x="122" y="146"/>
                      <a:pt x="122" y="146"/>
                      <a:pt x="122" y="146"/>
                    </a:cubicBezTo>
                    <a:cubicBezTo>
                      <a:pt x="122" y="146"/>
                      <a:pt x="123" y="145"/>
                      <a:pt x="124" y="145"/>
                    </a:cubicBezTo>
                    <a:cubicBezTo>
                      <a:pt x="125" y="144"/>
                      <a:pt x="126" y="143"/>
                      <a:pt x="128" y="143"/>
                    </a:cubicBezTo>
                    <a:cubicBezTo>
                      <a:pt x="128" y="143"/>
                      <a:pt x="129" y="143"/>
                      <a:pt x="130" y="143"/>
                    </a:cubicBezTo>
                    <a:cubicBezTo>
                      <a:pt x="130" y="144"/>
                      <a:pt x="130" y="144"/>
                      <a:pt x="131" y="144"/>
                    </a:cubicBezTo>
                    <a:cubicBezTo>
                      <a:pt x="132" y="147"/>
                      <a:pt x="131" y="149"/>
                      <a:pt x="131" y="150"/>
                    </a:cubicBezTo>
                    <a:cubicBezTo>
                      <a:pt x="131" y="151"/>
                      <a:pt x="131" y="151"/>
                      <a:pt x="131" y="151"/>
                    </a:cubicBezTo>
                    <a:cubicBezTo>
                      <a:pt x="139" y="156"/>
                      <a:pt x="147" y="155"/>
                      <a:pt x="155" y="148"/>
                    </a:cubicBezTo>
                    <a:cubicBezTo>
                      <a:pt x="150" y="142"/>
                      <a:pt x="150" y="137"/>
                      <a:pt x="150" y="131"/>
                    </a:cubicBezTo>
                    <a:cubicBezTo>
                      <a:pt x="150" y="129"/>
                      <a:pt x="150" y="126"/>
                      <a:pt x="149" y="124"/>
                    </a:cubicBezTo>
                    <a:cubicBezTo>
                      <a:pt x="149" y="120"/>
                      <a:pt x="150" y="118"/>
                      <a:pt x="152" y="117"/>
                    </a:cubicBezTo>
                    <a:cubicBezTo>
                      <a:pt x="153" y="115"/>
                      <a:pt x="154" y="114"/>
                      <a:pt x="154" y="111"/>
                    </a:cubicBezTo>
                    <a:cubicBezTo>
                      <a:pt x="153" y="110"/>
                      <a:pt x="152" y="110"/>
                      <a:pt x="151" y="110"/>
                    </a:cubicBezTo>
                    <a:cubicBezTo>
                      <a:pt x="147" y="110"/>
                      <a:pt x="141" y="110"/>
                      <a:pt x="137" y="105"/>
                    </a:cubicBezTo>
                    <a:cubicBezTo>
                      <a:pt x="136" y="102"/>
                      <a:pt x="135" y="102"/>
                      <a:pt x="135" y="102"/>
                    </a:cubicBezTo>
                    <a:cubicBezTo>
                      <a:pt x="134" y="102"/>
                      <a:pt x="132" y="103"/>
                      <a:pt x="129" y="105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6" y="107"/>
                      <a:pt x="125" y="107"/>
                      <a:pt x="124" y="106"/>
                    </a:cubicBezTo>
                    <a:cubicBezTo>
                      <a:pt x="123" y="106"/>
                      <a:pt x="122" y="105"/>
                      <a:pt x="121" y="104"/>
                    </a:cubicBezTo>
                    <a:cubicBezTo>
                      <a:pt x="121" y="104"/>
                      <a:pt x="121" y="104"/>
                      <a:pt x="120" y="104"/>
                    </a:cubicBezTo>
                    <a:close/>
                    <a:moveTo>
                      <a:pt x="417" y="354"/>
                    </a:moveTo>
                    <a:cubicBezTo>
                      <a:pt x="410" y="348"/>
                      <a:pt x="400" y="348"/>
                      <a:pt x="394" y="354"/>
                    </a:cubicBezTo>
                    <a:cubicBezTo>
                      <a:pt x="363" y="384"/>
                      <a:pt x="324" y="405"/>
                      <a:pt x="281" y="413"/>
                    </a:cubicBezTo>
                    <a:cubicBezTo>
                      <a:pt x="263" y="416"/>
                      <a:pt x="245" y="417"/>
                      <a:pt x="226" y="415"/>
                    </a:cubicBezTo>
                    <a:cubicBezTo>
                      <a:pt x="129" y="406"/>
                      <a:pt x="53" y="333"/>
                      <a:pt x="37" y="241"/>
                    </a:cubicBezTo>
                    <a:cubicBezTo>
                      <a:pt x="33" y="224"/>
                      <a:pt x="32" y="205"/>
                      <a:pt x="34" y="186"/>
                    </a:cubicBezTo>
                    <a:cubicBezTo>
                      <a:pt x="40" y="121"/>
                      <a:pt x="74" y="66"/>
                      <a:pt x="123" y="32"/>
                    </a:cubicBezTo>
                    <a:cubicBezTo>
                      <a:pt x="131" y="27"/>
                      <a:pt x="132" y="17"/>
                      <a:pt x="127" y="9"/>
                    </a:cubicBezTo>
                    <a:cubicBezTo>
                      <a:pt x="122" y="2"/>
                      <a:pt x="112" y="0"/>
                      <a:pt x="105" y="5"/>
                    </a:cubicBezTo>
                    <a:cubicBezTo>
                      <a:pt x="48" y="45"/>
                      <a:pt x="8" y="109"/>
                      <a:pt x="2" y="183"/>
                    </a:cubicBezTo>
                    <a:cubicBezTo>
                      <a:pt x="0" y="205"/>
                      <a:pt x="1" y="226"/>
                      <a:pt x="5" y="247"/>
                    </a:cubicBezTo>
                    <a:cubicBezTo>
                      <a:pt x="23" y="353"/>
                      <a:pt x="111" y="437"/>
                      <a:pt x="223" y="447"/>
                    </a:cubicBezTo>
                    <a:cubicBezTo>
                      <a:pt x="245" y="449"/>
                      <a:pt x="266" y="448"/>
                      <a:pt x="287" y="444"/>
                    </a:cubicBezTo>
                    <a:cubicBezTo>
                      <a:pt x="337" y="436"/>
                      <a:pt x="382" y="412"/>
                      <a:pt x="416" y="377"/>
                    </a:cubicBezTo>
                    <a:cubicBezTo>
                      <a:pt x="423" y="371"/>
                      <a:pt x="423" y="360"/>
                      <a:pt x="417" y="3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8" name="Freeform 21"/>
              <p:cNvSpPr>
                <a:spLocks noEditPoints="1"/>
              </p:cNvSpPr>
              <p:nvPr/>
            </p:nvSpPr>
            <p:spPr bwMode="auto">
              <a:xfrm>
                <a:off x="1480713" y="657670"/>
                <a:ext cx="397169" cy="609272"/>
              </a:xfrm>
              <a:custGeom>
                <a:avLst/>
                <a:gdLst>
                  <a:gd name="T0" fmla="*/ 129 w 336"/>
                  <a:gd name="T1" fmla="*/ 22 h 513"/>
                  <a:gd name="T2" fmla="*/ 135 w 336"/>
                  <a:gd name="T3" fmla="*/ 10 h 513"/>
                  <a:gd name="T4" fmla="*/ 163 w 336"/>
                  <a:gd name="T5" fmla="*/ 2 h 513"/>
                  <a:gd name="T6" fmla="*/ 175 w 336"/>
                  <a:gd name="T7" fmla="*/ 8 h 513"/>
                  <a:gd name="T8" fmla="*/ 177 w 336"/>
                  <a:gd name="T9" fmla="*/ 13 h 513"/>
                  <a:gd name="T10" fmla="*/ 171 w 336"/>
                  <a:gd name="T11" fmla="*/ 25 h 513"/>
                  <a:gd name="T12" fmla="*/ 142 w 336"/>
                  <a:gd name="T13" fmla="*/ 34 h 513"/>
                  <a:gd name="T14" fmla="*/ 131 w 336"/>
                  <a:gd name="T15" fmla="*/ 28 h 513"/>
                  <a:gd name="T16" fmla="*/ 129 w 336"/>
                  <a:gd name="T17" fmla="*/ 22 h 513"/>
                  <a:gd name="T18" fmla="*/ 209 w 336"/>
                  <a:gd name="T19" fmla="*/ 287 h 513"/>
                  <a:gd name="T20" fmla="*/ 198 w 336"/>
                  <a:gd name="T21" fmla="*/ 303 h 513"/>
                  <a:gd name="T22" fmla="*/ 216 w 336"/>
                  <a:gd name="T23" fmla="*/ 310 h 513"/>
                  <a:gd name="T24" fmla="*/ 266 w 336"/>
                  <a:gd name="T25" fmla="*/ 294 h 513"/>
                  <a:gd name="T26" fmla="*/ 278 w 336"/>
                  <a:gd name="T27" fmla="*/ 278 h 513"/>
                  <a:gd name="T28" fmla="*/ 259 w 336"/>
                  <a:gd name="T29" fmla="*/ 272 h 513"/>
                  <a:gd name="T30" fmla="*/ 209 w 336"/>
                  <a:gd name="T31" fmla="*/ 287 h 513"/>
                  <a:gd name="T32" fmla="*/ 336 w 336"/>
                  <a:gd name="T33" fmla="*/ 366 h 513"/>
                  <a:gd name="T34" fmla="*/ 336 w 336"/>
                  <a:gd name="T35" fmla="*/ 376 h 513"/>
                  <a:gd name="T36" fmla="*/ 328 w 336"/>
                  <a:gd name="T37" fmla="*/ 385 h 513"/>
                  <a:gd name="T38" fmla="*/ 312 w 336"/>
                  <a:gd name="T39" fmla="*/ 385 h 513"/>
                  <a:gd name="T40" fmla="*/ 228 w 336"/>
                  <a:gd name="T41" fmla="*/ 451 h 513"/>
                  <a:gd name="T42" fmla="*/ 295 w 336"/>
                  <a:gd name="T43" fmla="*/ 497 h 513"/>
                  <a:gd name="T44" fmla="*/ 280 w 336"/>
                  <a:gd name="T45" fmla="*/ 513 h 513"/>
                  <a:gd name="T46" fmla="*/ 63 w 336"/>
                  <a:gd name="T47" fmla="*/ 513 h 513"/>
                  <a:gd name="T48" fmla="*/ 48 w 336"/>
                  <a:gd name="T49" fmla="*/ 497 h 513"/>
                  <a:gd name="T50" fmla="*/ 105 w 336"/>
                  <a:gd name="T51" fmla="*/ 454 h 513"/>
                  <a:gd name="T52" fmla="*/ 0 w 336"/>
                  <a:gd name="T53" fmla="*/ 292 h 513"/>
                  <a:gd name="T54" fmla="*/ 142 w 336"/>
                  <a:gd name="T55" fmla="*/ 124 h 513"/>
                  <a:gd name="T56" fmla="*/ 125 w 336"/>
                  <a:gd name="T57" fmla="*/ 68 h 513"/>
                  <a:gd name="T58" fmla="*/ 136 w 336"/>
                  <a:gd name="T59" fmla="*/ 49 h 513"/>
                  <a:gd name="T60" fmla="*/ 186 w 336"/>
                  <a:gd name="T61" fmla="*/ 33 h 513"/>
                  <a:gd name="T62" fmla="*/ 206 w 336"/>
                  <a:gd name="T63" fmla="*/ 43 h 513"/>
                  <a:gd name="T64" fmla="*/ 266 w 336"/>
                  <a:gd name="T65" fmla="*/ 235 h 513"/>
                  <a:gd name="T66" fmla="*/ 255 w 336"/>
                  <a:gd name="T67" fmla="*/ 255 h 513"/>
                  <a:gd name="T68" fmla="*/ 205 w 336"/>
                  <a:gd name="T69" fmla="*/ 271 h 513"/>
                  <a:gd name="T70" fmla="*/ 185 w 336"/>
                  <a:gd name="T71" fmla="*/ 260 h 513"/>
                  <a:gd name="T72" fmla="*/ 161 w 336"/>
                  <a:gd name="T73" fmla="*/ 182 h 513"/>
                  <a:gd name="T74" fmla="*/ 62 w 336"/>
                  <a:gd name="T75" fmla="*/ 286 h 513"/>
                  <a:gd name="T76" fmla="*/ 154 w 336"/>
                  <a:gd name="T77" fmla="*/ 400 h 513"/>
                  <a:gd name="T78" fmla="*/ 204 w 336"/>
                  <a:gd name="T79" fmla="*/ 385 h 513"/>
                  <a:gd name="T80" fmla="*/ 187 w 336"/>
                  <a:gd name="T81" fmla="*/ 385 h 513"/>
                  <a:gd name="T82" fmla="*/ 178 w 336"/>
                  <a:gd name="T83" fmla="*/ 376 h 513"/>
                  <a:gd name="T84" fmla="*/ 178 w 336"/>
                  <a:gd name="T85" fmla="*/ 366 h 513"/>
                  <a:gd name="T86" fmla="*/ 187 w 336"/>
                  <a:gd name="T87" fmla="*/ 357 h 513"/>
                  <a:gd name="T88" fmla="*/ 328 w 336"/>
                  <a:gd name="T89" fmla="*/ 357 h 513"/>
                  <a:gd name="T90" fmla="*/ 336 w 336"/>
                  <a:gd name="T91" fmla="*/ 366 h 513"/>
                  <a:gd name="T92" fmla="*/ 183 w 336"/>
                  <a:gd name="T93" fmla="*/ 95 h 513"/>
                  <a:gd name="T94" fmla="*/ 214 w 336"/>
                  <a:gd name="T95" fmla="*/ 200 h 513"/>
                  <a:gd name="T96" fmla="*/ 220 w 336"/>
                  <a:gd name="T97" fmla="*/ 206 h 513"/>
                  <a:gd name="T98" fmla="*/ 224 w 336"/>
                  <a:gd name="T99" fmla="*/ 206 h 513"/>
                  <a:gd name="T100" fmla="*/ 229 w 336"/>
                  <a:gd name="T101" fmla="*/ 196 h 513"/>
                  <a:gd name="T102" fmla="*/ 198 w 336"/>
                  <a:gd name="T103" fmla="*/ 91 h 513"/>
                  <a:gd name="T104" fmla="*/ 188 w 336"/>
                  <a:gd name="T105" fmla="*/ 86 h 513"/>
                  <a:gd name="T106" fmla="*/ 183 w 336"/>
                  <a:gd name="T107" fmla="*/ 95 h 513"/>
                  <a:gd name="T108" fmla="*/ 184 w 336"/>
                  <a:gd name="T109" fmla="*/ 441 h 513"/>
                  <a:gd name="T110" fmla="*/ 151 w 336"/>
                  <a:gd name="T111" fmla="*/ 441 h 513"/>
                  <a:gd name="T112" fmla="*/ 151 w 336"/>
                  <a:gd name="T113" fmla="*/ 474 h 513"/>
                  <a:gd name="T114" fmla="*/ 184 w 336"/>
                  <a:gd name="T115" fmla="*/ 474 h 513"/>
                  <a:gd name="T116" fmla="*/ 184 w 336"/>
                  <a:gd name="T117" fmla="*/ 441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" h="513">
                    <a:moveTo>
                      <a:pt x="129" y="22"/>
                    </a:moveTo>
                    <a:cubicBezTo>
                      <a:pt x="127" y="17"/>
                      <a:pt x="130" y="12"/>
                      <a:pt x="135" y="10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8" y="0"/>
                      <a:pt x="173" y="3"/>
                      <a:pt x="175" y="8"/>
                    </a:cubicBezTo>
                    <a:cubicBezTo>
                      <a:pt x="177" y="13"/>
                      <a:pt x="177" y="13"/>
                      <a:pt x="177" y="13"/>
                    </a:cubicBezTo>
                    <a:cubicBezTo>
                      <a:pt x="178" y="18"/>
                      <a:pt x="176" y="23"/>
                      <a:pt x="171" y="25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38" y="35"/>
                      <a:pt x="132" y="33"/>
                      <a:pt x="131" y="28"/>
                    </a:cubicBezTo>
                    <a:lnTo>
                      <a:pt x="129" y="22"/>
                    </a:lnTo>
                    <a:close/>
                    <a:moveTo>
                      <a:pt x="209" y="287"/>
                    </a:moveTo>
                    <a:cubicBezTo>
                      <a:pt x="201" y="290"/>
                      <a:pt x="196" y="297"/>
                      <a:pt x="198" y="303"/>
                    </a:cubicBezTo>
                    <a:cubicBezTo>
                      <a:pt x="199" y="309"/>
                      <a:pt x="208" y="312"/>
                      <a:pt x="216" y="310"/>
                    </a:cubicBezTo>
                    <a:cubicBezTo>
                      <a:pt x="266" y="294"/>
                      <a:pt x="266" y="294"/>
                      <a:pt x="266" y="294"/>
                    </a:cubicBezTo>
                    <a:cubicBezTo>
                      <a:pt x="275" y="292"/>
                      <a:pt x="280" y="284"/>
                      <a:pt x="278" y="278"/>
                    </a:cubicBezTo>
                    <a:cubicBezTo>
                      <a:pt x="276" y="272"/>
                      <a:pt x="268" y="269"/>
                      <a:pt x="259" y="272"/>
                    </a:cubicBezTo>
                    <a:lnTo>
                      <a:pt x="209" y="287"/>
                    </a:lnTo>
                    <a:close/>
                    <a:moveTo>
                      <a:pt x="336" y="366"/>
                    </a:moveTo>
                    <a:cubicBezTo>
                      <a:pt x="336" y="376"/>
                      <a:pt x="336" y="376"/>
                      <a:pt x="336" y="376"/>
                    </a:cubicBezTo>
                    <a:cubicBezTo>
                      <a:pt x="336" y="381"/>
                      <a:pt x="333" y="385"/>
                      <a:pt x="328" y="385"/>
                    </a:cubicBezTo>
                    <a:cubicBezTo>
                      <a:pt x="312" y="385"/>
                      <a:pt x="312" y="385"/>
                      <a:pt x="312" y="385"/>
                    </a:cubicBezTo>
                    <a:cubicBezTo>
                      <a:pt x="294" y="409"/>
                      <a:pt x="259" y="436"/>
                      <a:pt x="228" y="451"/>
                    </a:cubicBezTo>
                    <a:cubicBezTo>
                      <a:pt x="263" y="460"/>
                      <a:pt x="295" y="483"/>
                      <a:pt x="295" y="497"/>
                    </a:cubicBezTo>
                    <a:cubicBezTo>
                      <a:pt x="295" y="507"/>
                      <a:pt x="286" y="513"/>
                      <a:pt x="280" y="513"/>
                    </a:cubicBezTo>
                    <a:cubicBezTo>
                      <a:pt x="63" y="513"/>
                      <a:pt x="63" y="513"/>
                      <a:pt x="63" y="513"/>
                    </a:cubicBezTo>
                    <a:cubicBezTo>
                      <a:pt x="54" y="513"/>
                      <a:pt x="48" y="506"/>
                      <a:pt x="48" y="497"/>
                    </a:cubicBezTo>
                    <a:cubicBezTo>
                      <a:pt x="48" y="483"/>
                      <a:pt x="73" y="466"/>
                      <a:pt x="105" y="454"/>
                    </a:cubicBezTo>
                    <a:cubicBezTo>
                      <a:pt x="25" y="409"/>
                      <a:pt x="0" y="361"/>
                      <a:pt x="0" y="292"/>
                    </a:cubicBezTo>
                    <a:cubicBezTo>
                      <a:pt x="0" y="217"/>
                      <a:pt x="52" y="148"/>
                      <a:pt x="142" y="124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3" y="60"/>
                      <a:pt x="127" y="51"/>
                      <a:pt x="136" y="49"/>
                    </a:cubicBezTo>
                    <a:cubicBezTo>
                      <a:pt x="186" y="33"/>
                      <a:pt x="186" y="33"/>
                      <a:pt x="186" y="33"/>
                    </a:cubicBezTo>
                    <a:cubicBezTo>
                      <a:pt x="194" y="30"/>
                      <a:pt x="203" y="35"/>
                      <a:pt x="206" y="43"/>
                    </a:cubicBezTo>
                    <a:cubicBezTo>
                      <a:pt x="266" y="235"/>
                      <a:pt x="266" y="235"/>
                      <a:pt x="266" y="235"/>
                    </a:cubicBezTo>
                    <a:cubicBezTo>
                      <a:pt x="268" y="244"/>
                      <a:pt x="264" y="253"/>
                      <a:pt x="255" y="255"/>
                    </a:cubicBezTo>
                    <a:cubicBezTo>
                      <a:pt x="205" y="271"/>
                      <a:pt x="205" y="271"/>
                      <a:pt x="205" y="271"/>
                    </a:cubicBezTo>
                    <a:cubicBezTo>
                      <a:pt x="197" y="273"/>
                      <a:pt x="188" y="269"/>
                      <a:pt x="185" y="260"/>
                    </a:cubicBezTo>
                    <a:cubicBezTo>
                      <a:pt x="161" y="182"/>
                      <a:pt x="161" y="182"/>
                      <a:pt x="161" y="182"/>
                    </a:cubicBezTo>
                    <a:cubicBezTo>
                      <a:pt x="116" y="187"/>
                      <a:pt x="62" y="230"/>
                      <a:pt x="62" y="286"/>
                    </a:cubicBezTo>
                    <a:cubicBezTo>
                      <a:pt x="62" y="345"/>
                      <a:pt x="106" y="400"/>
                      <a:pt x="154" y="400"/>
                    </a:cubicBezTo>
                    <a:cubicBezTo>
                      <a:pt x="176" y="400"/>
                      <a:pt x="193" y="394"/>
                      <a:pt x="204" y="385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182" y="385"/>
                      <a:pt x="178" y="381"/>
                      <a:pt x="178" y="376"/>
                    </a:cubicBezTo>
                    <a:cubicBezTo>
                      <a:pt x="178" y="366"/>
                      <a:pt x="178" y="366"/>
                      <a:pt x="178" y="366"/>
                    </a:cubicBezTo>
                    <a:cubicBezTo>
                      <a:pt x="178" y="361"/>
                      <a:pt x="182" y="357"/>
                      <a:pt x="187" y="357"/>
                    </a:cubicBezTo>
                    <a:cubicBezTo>
                      <a:pt x="328" y="357"/>
                      <a:pt x="328" y="357"/>
                      <a:pt x="328" y="357"/>
                    </a:cubicBezTo>
                    <a:cubicBezTo>
                      <a:pt x="333" y="357"/>
                      <a:pt x="336" y="361"/>
                      <a:pt x="336" y="366"/>
                    </a:cubicBezTo>
                    <a:close/>
                    <a:moveTo>
                      <a:pt x="183" y="95"/>
                    </a:moveTo>
                    <a:cubicBezTo>
                      <a:pt x="214" y="200"/>
                      <a:pt x="214" y="200"/>
                      <a:pt x="214" y="200"/>
                    </a:cubicBezTo>
                    <a:cubicBezTo>
                      <a:pt x="215" y="203"/>
                      <a:pt x="217" y="205"/>
                      <a:pt x="220" y="206"/>
                    </a:cubicBezTo>
                    <a:cubicBezTo>
                      <a:pt x="221" y="206"/>
                      <a:pt x="223" y="206"/>
                      <a:pt x="224" y="206"/>
                    </a:cubicBezTo>
                    <a:cubicBezTo>
                      <a:pt x="228" y="204"/>
                      <a:pt x="231" y="200"/>
                      <a:pt x="229" y="196"/>
                    </a:cubicBezTo>
                    <a:cubicBezTo>
                      <a:pt x="198" y="91"/>
                      <a:pt x="198" y="91"/>
                      <a:pt x="198" y="91"/>
                    </a:cubicBezTo>
                    <a:cubicBezTo>
                      <a:pt x="197" y="87"/>
                      <a:pt x="192" y="84"/>
                      <a:pt x="188" y="86"/>
                    </a:cubicBezTo>
                    <a:cubicBezTo>
                      <a:pt x="184" y="87"/>
                      <a:pt x="182" y="91"/>
                      <a:pt x="183" y="95"/>
                    </a:cubicBezTo>
                    <a:close/>
                    <a:moveTo>
                      <a:pt x="184" y="441"/>
                    </a:moveTo>
                    <a:cubicBezTo>
                      <a:pt x="175" y="432"/>
                      <a:pt x="160" y="432"/>
                      <a:pt x="151" y="441"/>
                    </a:cubicBezTo>
                    <a:cubicBezTo>
                      <a:pt x="142" y="450"/>
                      <a:pt x="142" y="465"/>
                      <a:pt x="151" y="474"/>
                    </a:cubicBezTo>
                    <a:cubicBezTo>
                      <a:pt x="160" y="483"/>
                      <a:pt x="175" y="483"/>
                      <a:pt x="184" y="474"/>
                    </a:cubicBezTo>
                    <a:cubicBezTo>
                      <a:pt x="193" y="465"/>
                      <a:pt x="193" y="450"/>
                      <a:pt x="184" y="4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9" name="Freeform 22"/>
              <p:cNvSpPr>
                <a:spLocks noEditPoints="1"/>
              </p:cNvSpPr>
              <p:nvPr/>
            </p:nvSpPr>
            <p:spPr bwMode="auto">
              <a:xfrm>
                <a:off x="1394659" y="1803366"/>
                <a:ext cx="580309" cy="571743"/>
              </a:xfrm>
              <a:custGeom>
                <a:avLst/>
                <a:gdLst>
                  <a:gd name="T0" fmla="*/ 284 w 488"/>
                  <a:gd name="T1" fmla="*/ 205 h 481"/>
                  <a:gd name="T2" fmla="*/ 215 w 488"/>
                  <a:gd name="T3" fmla="*/ 176 h 481"/>
                  <a:gd name="T4" fmla="*/ 166 w 488"/>
                  <a:gd name="T5" fmla="*/ 195 h 481"/>
                  <a:gd name="T6" fmla="*/ 27 w 488"/>
                  <a:gd name="T7" fmla="*/ 269 h 481"/>
                  <a:gd name="T8" fmla="*/ 26 w 488"/>
                  <a:gd name="T9" fmla="*/ 269 h 481"/>
                  <a:gd name="T10" fmla="*/ 15 w 488"/>
                  <a:gd name="T11" fmla="*/ 300 h 481"/>
                  <a:gd name="T12" fmla="*/ 189 w 488"/>
                  <a:gd name="T13" fmla="*/ 474 h 481"/>
                  <a:gd name="T14" fmla="*/ 205 w 488"/>
                  <a:gd name="T15" fmla="*/ 481 h 481"/>
                  <a:gd name="T16" fmla="*/ 220 w 488"/>
                  <a:gd name="T17" fmla="*/ 462 h 481"/>
                  <a:gd name="T18" fmla="*/ 294 w 488"/>
                  <a:gd name="T19" fmla="*/ 323 h 481"/>
                  <a:gd name="T20" fmla="*/ 284 w 488"/>
                  <a:gd name="T21" fmla="*/ 205 h 481"/>
                  <a:gd name="T22" fmla="*/ 235 w 488"/>
                  <a:gd name="T23" fmla="*/ 213 h 481"/>
                  <a:gd name="T24" fmla="*/ 224 w 488"/>
                  <a:gd name="T25" fmla="*/ 219 h 481"/>
                  <a:gd name="T26" fmla="*/ 189 w 488"/>
                  <a:gd name="T27" fmla="*/ 233 h 481"/>
                  <a:gd name="T28" fmla="*/ 63 w 488"/>
                  <a:gd name="T29" fmla="*/ 306 h 481"/>
                  <a:gd name="T30" fmla="*/ 61 w 488"/>
                  <a:gd name="T31" fmla="*/ 306 h 481"/>
                  <a:gd name="T32" fmla="*/ 52 w 488"/>
                  <a:gd name="T33" fmla="*/ 299 h 481"/>
                  <a:gd name="T34" fmla="*/ 58 w 488"/>
                  <a:gd name="T35" fmla="*/ 288 h 481"/>
                  <a:gd name="T36" fmla="*/ 176 w 488"/>
                  <a:gd name="T37" fmla="*/ 220 h 481"/>
                  <a:gd name="T38" fmla="*/ 229 w 488"/>
                  <a:gd name="T39" fmla="*/ 202 h 481"/>
                  <a:gd name="T40" fmla="*/ 235 w 488"/>
                  <a:gd name="T41" fmla="*/ 213 h 481"/>
                  <a:gd name="T42" fmla="*/ 467 w 488"/>
                  <a:gd name="T43" fmla="*/ 97 h 481"/>
                  <a:gd name="T44" fmla="*/ 317 w 488"/>
                  <a:gd name="T45" fmla="*/ 220 h 481"/>
                  <a:gd name="T46" fmla="*/ 314 w 488"/>
                  <a:gd name="T47" fmla="*/ 224 h 481"/>
                  <a:gd name="T48" fmla="*/ 294 w 488"/>
                  <a:gd name="T49" fmla="*/ 196 h 481"/>
                  <a:gd name="T50" fmla="*/ 265 w 488"/>
                  <a:gd name="T51" fmla="*/ 175 h 481"/>
                  <a:gd name="T52" fmla="*/ 269 w 488"/>
                  <a:gd name="T53" fmla="*/ 172 h 481"/>
                  <a:gd name="T54" fmla="*/ 392 w 488"/>
                  <a:gd name="T55" fmla="*/ 22 h 481"/>
                  <a:gd name="T56" fmla="*/ 464 w 488"/>
                  <a:gd name="T57" fmla="*/ 25 h 481"/>
                  <a:gd name="T58" fmla="*/ 467 w 488"/>
                  <a:gd name="T59" fmla="*/ 97 h 481"/>
                  <a:gd name="T60" fmla="*/ 164 w 488"/>
                  <a:gd name="T61" fmla="*/ 471 h 481"/>
                  <a:gd name="T62" fmla="*/ 107 w 488"/>
                  <a:gd name="T63" fmla="*/ 457 h 481"/>
                  <a:gd name="T64" fmla="*/ 94 w 488"/>
                  <a:gd name="T65" fmla="*/ 400 h 481"/>
                  <a:gd name="T66" fmla="*/ 157 w 488"/>
                  <a:gd name="T67" fmla="*/ 464 h 481"/>
                  <a:gd name="T68" fmla="*/ 164 w 488"/>
                  <a:gd name="T69" fmla="*/ 47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8" h="481">
                    <a:moveTo>
                      <a:pt x="284" y="205"/>
                    </a:moveTo>
                    <a:cubicBezTo>
                      <a:pt x="264" y="186"/>
                      <a:pt x="239" y="176"/>
                      <a:pt x="215" y="176"/>
                    </a:cubicBezTo>
                    <a:cubicBezTo>
                      <a:pt x="196" y="176"/>
                      <a:pt x="179" y="182"/>
                      <a:pt x="166" y="195"/>
                    </a:cubicBezTo>
                    <a:cubicBezTo>
                      <a:pt x="137" y="224"/>
                      <a:pt x="80" y="265"/>
                      <a:pt x="27" y="269"/>
                    </a:cubicBezTo>
                    <a:cubicBezTo>
                      <a:pt x="27" y="269"/>
                      <a:pt x="26" y="269"/>
                      <a:pt x="26" y="269"/>
                    </a:cubicBezTo>
                    <a:cubicBezTo>
                      <a:pt x="13" y="269"/>
                      <a:pt x="0" y="281"/>
                      <a:pt x="15" y="300"/>
                    </a:cubicBezTo>
                    <a:cubicBezTo>
                      <a:pt x="20" y="307"/>
                      <a:pt x="182" y="469"/>
                      <a:pt x="189" y="474"/>
                    </a:cubicBezTo>
                    <a:cubicBezTo>
                      <a:pt x="195" y="479"/>
                      <a:pt x="200" y="481"/>
                      <a:pt x="205" y="481"/>
                    </a:cubicBezTo>
                    <a:cubicBezTo>
                      <a:pt x="215" y="481"/>
                      <a:pt x="220" y="471"/>
                      <a:pt x="220" y="462"/>
                    </a:cubicBezTo>
                    <a:cubicBezTo>
                      <a:pt x="224" y="409"/>
                      <a:pt x="265" y="352"/>
                      <a:pt x="294" y="323"/>
                    </a:cubicBezTo>
                    <a:cubicBezTo>
                      <a:pt x="323" y="294"/>
                      <a:pt x="318" y="241"/>
                      <a:pt x="284" y="205"/>
                    </a:cubicBezTo>
                    <a:close/>
                    <a:moveTo>
                      <a:pt x="235" y="213"/>
                    </a:moveTo>
                    <a:cubicBezTo>
                      <a:pt x="234" y="218"/>
                      <a:pt x="228" y="221"/>
                      <a:pt x="224" y="219"/>
                    </a:cubicBezTo>
                    <a:cubicBezTo>
                      <a:pt x="213" y="216"/>
                      <a:pt x="202" y="220"/>
                      <a:pt x="189" y="233"/>
                    </a:cubicBezTo>
                    <a:cubicBezTo>
                      <a:pt x="157" y="265"/>
                      <a:pt x="109" y="293"/>
                      <a:pt x="63" y="306"/>
                    </a:cubicBezTo>
                    <a:cubicBezTo>
                      <a:pt x="62" y="306"/>
                      <a:pt x="61" y="306"/>
                      <a:pt x="61" y="306"/>
                    </a:cubicBezTo>
                    <a:cubicBezTo>
                      <a:pt x="57" y="306"/>
                      <a:pt x="53" y="303"/>
                      <a:pt x="52" y="299"/>
                    </a:cubicBezTo>
                    <a:cubicBezTo>
                      <a:pt x="50" y="294"/>
                      <a:pt x="53" y="289"/>
                      <a:pt x="58" y="288"/>
                    </a:cubicBezTo>
                    <a:cubicBezTo>
                      <a:pt x="101" y="276"/>
                      <a:pt x="146" y="250"/>
                      <a:pt x="176" y="220"/>
                    </a:cubicBezTo>
                    <a:cubicBezTo>
                      <a:pt x="182" y="213"/>
                      <a:pt x="203" y="193"/>
                      <a:pt x="229" y="202"/>
                    </a:cubicBezTo>
                    <a:cubicBezTo>
                      <a:pt x="234" y="203"/>
                      <a:pt x="237" y="209"/>
                      <a:pt x="235" y="213"/>
                    </a:cubicBezTo>
                    <a:close/>
                    <a:moveTo>
                      <a:pt x="467" y="97"/>
                    </a:moveTo>
                    <a:cubicBezTo>
                      <a:pt x="413" y="151"/>
                      <a:pt x="360" y="147"/>
                      <a:pt x="317" y="220"/>
                    </a:cubicBezTo>
                    <a:cubicBezTo>
                      <a:pt x="316" y="221"/>
                      <a:pt x="315" y="223"/>
                      <a:pt x="314" y="224"/>
                    </a:cubicBezTo>
                    <a:cubicBezTo>
                      <a:pt x="309" y="214"/>
                      <a:pt x="302" y="204"/>
                      <a:pt x="294" y="196"/>
                    </a:cubicBezTo>
                    <a:cubicBezTo>
                      <a:pt x="285" y="187"/>
                      <a:pt x="275" y="180"/>
                      <a:pt x="265" y="175"/>
                    </a:cubicBezTo>
                    <a:cubicBezTo>
                      <a:pt x="266" y="174"/>
                      <a:pt x="268" y="173"/>
                      <a:pt x="269" y="172"/>
                    </a:cubicBezTo>
                    <a:cubicBezTo>
                      <a:pt x="343" y="130"/>
                      <a:pt x="338" y="76"/>
                      <a:pt x="392" y="22"/>
                    </a:cubicBezTo>
                    <a:cubicBezTo>
                      <a:pt x="414" y="0"/>
                      <a:pt x="443" y="4"/>
                      <a:pt x="464" y="25"/>
                    </a:cubicBezTo>
                    <a:cubicBezTo>
                      <a:pt x="485" y="46"/>
                      <a:pt x="488" y="76"/>
                      <a:pt x="467" y="97"/>
                    </a:cubicBezTo>
                    <a:close/>
                    <a:moveTo>
                      <a:pt x="164" y="471"/>
                    </a:moveTo>
                    <a:cubicBezTo>
                      <a:pt x="146" y="478"/>
                      <a:pt x="124" y="473"/>
                      <a:pt x="107" y="457"/>
                    </a:cubicBezTo>
                    <a:cubicBezTo>
                      <a:pt x="91" y="440"/>
                      <a:pt x="86" y="417"/>
                      <a:pt x="94" y="400"/>
                    </a:cubicBezTo>
                    <a:cubicBezTo>
                      <a:pt x="112" y="418"/>
                      <a:pt x="136" y="443"/>
                      <a:pt x="157" y="464"/>
                    </a:cubicBezTo>
                    <a:cubicBezTo>
                      <a:pt x="159" y="466"/>
                      <a:pt x="161" y="468"/>
                      <a:pt x="164" y="4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0" name="Freeform 23"/>
              <p:cNvSpPr>
                <a:spLocks noEditPoints="1"/>
              </p:cNvSpPr>
              <p:nvPr/>
            </p:nvSpPr>
            <p:spPr bwMode="auto">
              <a:xfrm>
                <a:off x="335541" y="1803366"/>
                <a:ext cx="642091" cy="602648"/>
              </a:xfrm>
              <a:custGeom>
                <a:avLst/>
                <a:gdLst>
                  <a:gd name="T0" fmla="*/ 530 w 542"/>
                  <a:gd name="T1" fmla="*/ 256 h 507"/>
                  <a:gd name="T2" fmla="*/ 259 w 542"/>
                  <a:gd name="T3" fmla="*/ 40 h 507"/>
                  <a:gd name="T4" fmla="*/ 213 w 542"/>
                  <a:gd name="T5" fmla="*/ 157 h 507"/>
                  <a:gd name="T6" fmla="*/ 269 w 542"/>
                  <a:gd name="T7" fmla="*/ 259 h 507"/>
                  <a:gd name="T8" fmla="*/ 269 w 542"/>
                  <a:gd name="T9" fmla="*/ 261 h 507"/>
                  <a:gd name="T10" fmla="*/ 288 w 542"/>
                  <a:gd name="T11" fmla="*/ 261 h 507"/>
                  <a:gd name="T12" fmla="*/ 361 w 542"/>
                  <a:gd name="T13" fmla="*/ 347 h 507"/>
                  <a:gd name="T14" fmla="*/ 369 w 542"/>
                  <a:gd name="T15" fmla="*/ 391 h 507"/>
                  <a:gd name="T16" fmla="*/ 363 w 542"/>
                  <a:gd name="T17" fmla="*/ 420 h 507"/>
                  <a:gd name="T18" fmla="*/ 344 w 542"/>
                  <a:gd name="T19" fmla="*/ 428 h 507"/>
                  <a:gd name="T20" fmla="*/ 308 w 542"/>
                  <a:gd name="T21" fmla="*/ 416 h 507"/>
                  <a:gd name="T22" fmla="*/ 274 w 542"/>
                  <a:gd name="T23" fmla="*/ 402 h 507"/>
                  <a:gd name="T24" fmla="*/ 216 w 542"/>
                  <a:gd name="T25" fmla="*/ 339 h 507"/>
                  <a:gd name="T26" fmla="*/ 214 w 542"/>
                  <a:gd name="T27" fmla="*/ 313 h 507"/>
                  <a:gd name="T28" fmla="*/ 205 w 542"/>
                  <a:gd name="T29" fmla="*/ 310 h 507"/>
                  <a:gd name="T30" fmla="*/ 119 w 542"/>
                  <a:gd name="T31" fmla="*/ 232 h 507"/>
                  <a:gd name="T32" fmla="*/ 283 w 542"/>
                  <a:gd name="T33" fmla="*/ 486 h 507"/>
                  <a:gd name="T34" fmla="*/ 472 w 542"/>
                  <a:gd name="T35" fmla="*/ 445 h 507"/>
                  <a:gd name="T36" fmla="*/ 530 w 542"/>
                  <a:gd name="T37" fmla="*/ 256 h 507"/>
                  <a:gd name="T38" fmla="*/ 340 w 542"/>
                  <a:gd name="T39" fmla="*/ 154 h 507"/>
                  <a:gd name="T40" fmla="*/ 294 w 542"/>
                  <a:gd name="T41" fmla="*/ 165 h 507"/>
                  <a:gd name="T42" fmla="*/ 282 w 542"/>
                  <a:gd name="T43" fmla="*/ 119 h 507"/>
                  <a:gd name="T44" fmla="*/ 329 w 542"/>
                  <a:gd name="T45" fmla="*/ 107 h 507"/>
                  <a:gd name="T46" fmla="*/ 340 w 542"/>
                  <a:gd name="T47" fmla="*/ 154 h 507"/>
                  <a:gd name="T48" fmla="*/ 374 w 542"/>
                  <a:gd name="T49" fmla="*/ 182 h 507"/>
                  <a:gd name="T50" fmla="*/ 420 w 542"/>
                  <a:gd name="T51" fmla="*/ 170 h 507"/>
                  <a:gd name="T52" fmla="*/ 432 w 542"/>
                  <a:gd name="T53" fmla="*/ 217 h 507"/>
                  <a:gd name="T54" fmla="*/ 385 w 542"/>
                  <a:gd name="T55" fmla="*/ 229 h 507"/>
                  <a:gd name="T56" fmla="*/ 374 w 542"/>
                  <a:gd name="T57" fmla="*/ 182 h 507"/>
                  <a:gd name="T58" fmla="*/ 465 w 542"/>
                  <a:gd name="T59" fmla="*/ 331 h 507"/>
                  <a:gd name="T60" fmla="*/ 418 w 542"/>
                  <a:gd name="T61" fmla="*/ 343 h 507"/>
                  <a:gd name="T62" fmla="*/ 406 w 542"/>
                  <a:gd name="T63" fmla="*/ 296 h 507"/>
                  <a:gd name="T64" fmla="*/ 453 w 542"/>
                  <a:gd name="T65" fmla="*/ 284 h 507"/>
                  <a:gd name="T66" fmla="*/ 465 w 542"/>
                  <a:gd name="T67" fmla="*/ 331 h 507"/>
                  <a:gd name="T68" fmla="*/ 5 w 542"/>
                  <a:gd name="T69" fmla="*/ 38 h 507"/>
                  <a:gd name="T70" fmla="*/ 10 w 542"/>
                  <a:gd name="T71" fmla="*/ 14 h 507"/>
                  <a:gd name="T72" fmla="*/ 22 w 542"/>
                  <a:gd name="T73" fmla="*/ 10 h 507"/>
                  <a:gd name="T74" fmla="*/ 38 w 542"/>
                  <a:gd name="T75" fmla="*/ 16 h 507"/>
                  <a:gd name="T76" fmla="*/ 174 w 542"/>
                  <a:gd name="T77" fmla="*/ 143 h 507"/>
                  <a:gd name="T78" fmla="*/ 252 w 542"/>
                  <a:gd name="T79" fmla="*/ 262 h 507"/>
                  <a:gd name="T80" fmla="*/ 213 w 542"/>
                  <a:gd name="T81" fmla="*/ 294 h 507"/>
                  <a:gd name="T82" fmla="*/ 114 w 542"/>
                  <a:gd name="T83" fmla="*/ 193 h 507"/>
                  <a:gd name="T84" fmla="*/ 5 w 542"/>
                  <a:gd name="T85" fmla="*/ 38 h 507"/>
                  <a:gd name="T86" fmla="*/ 231 w 542"/>
                  <a:gd name="T87" fmla="*/ 305 h 507"/>
                  <a:gd name="T88" fmla="*/ 233 w 542"/>
                  <a:gd name="T89" fmla="*/ 300 h 507"/>
                  <a:gd name="T90" fmla="*/ 259 w 542"/>
                  <a:gd name="T91" fmla="*/ 278 h 507"/>
                  <a:gd name="T92" fmla="*/ 260 w 542"/>
                  <a:gd name="T93" fmla="*/ 278 h 507"/>
                  <a:gd name="T94" fmla="*/ 297 w 542"/>
                  <a:gd name="T95" fmla="*/ 278 h 507"/>
                  <a:gd name="T96" fmla="*/ 343 w 542"/>
                  <a:gd name="T97" fmla="*/ 348 h 507"/>
                  <a:gd name="T98" fmla="*/ 351 w 542"/>
                  <a:gd name="T99" fmla="*/ 407 h 507"/>
                  <a:gd name="T100" fmla="*/ 344 w 542"/>
                  <a:gd name="T101" fmla="*/ 410 h 507"/>
                  <a:gd name="T102" fmla="*/ 281 w 542"/>
                  <a:gd name="T103" fmla="*/ 386 h 507"/>
                  <a:gd name="T104" fmla="*/ 231 w 542"/>
                  <a:gd name="T105" fmla="*/ 305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42" h="507">
                    <a:moveTo>
                      <a:pt x="530" y="256"/>
                    </a:moveTo>
                    <a:cubicBezTo>
                      <a:pt x="503" y="105"/>
                      <a:pt x="350" y="0"/>
                      <a:pt x="259" y="40"/>
                    </a:cubicBezTo>
                    <a:cubicBezTo>
                      <a:pt x="200" y="66"/>
                      <a:pt x="212" y="115"/>
                      <a:pt x="213" y="157"/>
                    </a:cubicBezTo>
                    <a:cubicBezTo>
                      <a:pt x="239" y="186"/>
                      <a:pt x="264" y="226"/>
                      <a:pt x="269" y="259"/>
                    </a:cubicBezTo>
                    <a:cubicBezTo>
                      <a:pt x="269" y="261"/>
                      <a:pt x="269" y="261"/>
                      <a:pt x="269" y="261"/>
                    </a:cubicBezTo>
                    <a:cubicBezTo>
                      <a:pt x="275" y="261"/>
                      <a:pt x="281" y="261"/>
                      <a:pt x="288" y="261"/>
                    </a:cubicBezTo>
                    <a:cubicBezTo>
                      <a:pt x="310" y="262"/>
                      <a:pt x="353" y="269"/>
                      <a:pt x="361" y="347"/>
                    </a:cubicBezTo>
                    <a:cubicBezTo>
                      <a:pt x="363" y="372"/>
                      <a:pt x="367" y="384"/>
                      <a:pt x="369" y="391"/>
                    </a:cubicBezTo>
                    <a:cubicBezTo>
                      <a:pt x="371" y="398"/>
                      <a:pt x="374" y="409"/>
                      <a:pt x="363" y="420"/>
                    </a:cubicBezTo>
                    <a:cubicBezTo>
                      <a:pt x="358" y="425"/>
                      <a:pt x="352" y="428"/>
                      <a:pt x="344" y="428"/>
                    </a:cubicBezTo>
                    <a:cubicBezTo>
                      <a:pt x="336" y="428"/>
                      <a:pt x="328" y="424"/>
                      <a:pt x="308" y="416"/>
                    </a:cubicBezTo>
                    <a:cubicBezTo>
                      <a:pt x="299" y="412"/>
                      <a:pt x="288" y="408"/>
                      <a:pt x="274" y="402"/>
                    </a:cubicBezTo>
                    <a:cubicBezTo>
                      <a:pt x="232" y="386"/>
                      <a:pt x="219" y="359"/>
                      <a:pt x="216" y="339"/>
                    </a:cubicBezTo>
                    <a:cubicBezTo>
                      <a:pt x="215" y="331"/>
                      <a:pt x="214" y="322"/>
                      <a:pt x="214" y="313"/>
                    </a:cubicBezTo>
                    <a:cubicBezTo>
                      <a:pt x="205" y="310"/>
                      <a:pt x="205" y="310"/>
                      <a:pt x="205" y="310"/>
                    </a:cubicBezTo>
                    <a:cubicBezTo>
                      <a:pt x="169" y="292"/>
                      <a:pt x="139" y="258"/>
                      <a:pt x="119" y="232"/>
                    </a:cubicBezTo>
                    <a:cubicBezTo>
                      <a:pt x="70" y="289"/>
                      <a:pt x="158" y="446"/>
                      <a:pt x="283" y="486"/>
                    </a:cubicBezTo>
                    <a:cubicBezTo>
                      <a:pt x="345" y="507"/>
                      <a:pt x="419" y="490"/>
                      <a:pt x="472" y="445"/>
                    </a:cubicBezTo>
                    <a:cubicBezTo>
                      <a:pt x="527" y="398"/>
                      <a:pt x="542" y="324"/>
                      <a:pt x="530" y="256"/>
                    </a:cubicBezTo>
                    <a:close/>
                    <a:moveTo>
                      <a:pt x="340" y="154"/>
                    </a:moveTo>
                    <a:cubicBezTo>
                      <a:pt x="331" y="170"/>
                      <a:pt x="310" y="175"/>
                      <a:pt x="294" y="165"/>
                    </a:cubicBezTo>
                    <a:cubicBezTo>
                      <a:pt x="277" y="156"/>
                      <a:pt x="272" y="135"/>
                      <a:pt x="282" y="119"/>
                    </a:cubicBezTo>
                    <a:cubicBezTo>
                      <a:pt x="292" y="102"/>
                      <a:pt x="313" y="97"/>
                      <a:pt x="329" y="107"/>
                    </a:cubicBezTo>
                    <a:cubicBezTo>
                      <a:pt x="345" y="117"/>
                      <a:pt x="350" y="138"/>
                      <a:pt x="340" y="154"/>
                    </a:cubicBezTo>
                    <a:close/>
                    <a:moveTo>
                      <a:pt x="374" y="182"/>
                    </a:moveTo>
                    <a:cubicBezTo>
                      <a:pt x="383" y="166"/>
                      <a:pt x="404" y="161"/>
                      <a:pt x="420" y="170"/>
                    </a:cubicBezTo>
                    <a:cubicBezTo>
                      <a:pt x="436" y="180"/>
                      <a:pt x="442" y="201"/>
                      <a:pt x="432" y="217"/>
                    </a:cubicBezTo>
                    <a:cubicBezTo>
                      <a:pt x="422" y="233"/>
                      <a:pt x="401" y="239"/>
                      <a:pt x="385" y="229"/>
                    </a:cubicBezTo>
                    <a:cubicBezTo>
                      <a:pt x="369" y="219"/>
                      <a:pt x="364" y="198"/>
                      <a:pt x="374" y="182"/>
                    </a:cubicBezTo>
                    <a:close/>
                    <a:moveTo>
                      <a:pt x="465" y="331"/>
                    </a:moveTo>
                    <a:cubicBezTo>
                      <a:pt x="455" y="347"/>
                      <a:pt x="434" y="352"/>
                      <a:pt x="418" y="343"/>
                    </a:cubicBezTo>
                    <a:cubicBezTo>
                      <a:pt x="402" y="333"/>
                      <a:pt x="397" y="312"/>
                      <a:pt x="406" y="296"/>
                    </a:cubicBezTo>
                    <a:cubicBezTo>
                      <a:pt x="416" y="280"/>
                      <a:pt x="437" y="275"/>
                      <a:pt x="453" y="284"/>
                    </a:cubicBezTo>
                    <a:cubicBezTo>
                      <a:pt x="469" y="294"/>
                      <a:pt x="474" y="315"/>
                      <a:pt x="465" y="331"/>
                    </a:cubicBezTo>
                    <a:close/>
                    <a:moveTo>
                      <a:pt x="5" y="38"/>
                    </a:moveTo>
                    <a:cubicBezTo>
                      <a:pt x="0" y="30"/>
                      <a:pt x="1" y="20"/>
                      <a:pt x="10" y="14"/>
                    </a:cubicBezTo>
                    <a:cubicBezTo>
                      <a:pt x="14" y="11"/>
                      <a:pt x="18" y="10"/>
                      <a:pt x="22" y="10"/>
                    </a:cubicBezTo>
                    <a:cubicBezTo>
                      <a:pt x="28" y="10"/>
                      <a:pt x="34" y="12"/>
                      <a:pt x="38" y="16"/>
                    </a:cubicBezTo>
                    <a:cubicBezTo>
                      <a:pt x="57" y="35"/>
                      <a:pt x="120" y="99"/>
                      <a:pt x="174" y="143"/>
                    </a:cubicBezTo>
                    <a:cubicBezTo>
                      <a:pt x="204" y="167"/>
                      <a:pt x="246" y="222"/>
                      <a:pt x="252" y="262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171" y="274"/>
                      <a:pt x="133" y="225"/>
                      <a:pt x="114" y="193"/>
                    </a:cubicBezTo>
                    <a:cubicBezTo>
                      <a:pt x="69" y="119"/>
                      <a:pt x="16" y="58"/>
                      <a:pt x="5" y="38"/>
                    </a:cubicBezTo>
                    <a:close/>
                    <a:moveTo>
                      <a:pt x="231" y="305"/>
                    </a:moveTo>
                    <a:cubicBezTo>
                      <a:pt x="232" y="304"/>
                      <a:pt x="232" y="302"/>
                      <a:pt x="233" y="300"/>
                    </a:cubicBezTo>
                    <a:cubicBezTo>
                      <a:pt x="259" y="278"/>
                      <a:pt x="259" y="278"/>
                      <a:pt x="259" y="278"/>
                    </a:cubicBezTo>
                    <a:cubicBezTo>
                      <a:pt x="259" y="278"/>
                      <a:pt x="260" y="278"/>
                      <a:pt x="260" y="278"/>
                    </a:cubicBezTo>
                    <a:cubicBezTo>
                      <a:pt x="270" y="275"/>
                      <a:pt x="283" y="275"/>
                      <a:pt x="297" y="278"/>
                    </a:cubicBezTo>
                    <a:cubicBezTo>
                      <a:pt x="312" y="281"/>
                      <a:pt x="338" y="291"/>
                      <a:pt x="343" y="348"/>
                    </a:cubicBezTo>
                    <a:cubicBezTo>
                      <a:pt x="348" y="401"/>
                      <a:pt x="358" y="400"/>
                      <a:pt x="351" y="407"/>
                    </a:cubicBezTo>
                    <a:cubicBezTo>
                      <a:pt x="349" y="409"/>
                      <a:pt x="347" y="410"/>
                      <a:pt x="344" y="410"/>
                    </a:cubicBezTo>
                    <a:cubicBezTo>
                      <a:pt x="337" y="410"/>
                      <a:pt x="322" y="403"/>
                      <a:pt x="281" y="386"/>
                    </a:cubicBezTo>
                    <a:cubicBezTo>
                      <a:pt x="220" y="362"/>
                      <a:pt x="230" y="314"/>
                      <a:pt x="231" y="3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1" name="Freeform 24"/>
              <p:cNvSpPr>
                <a:spLocks/>
              </p:cNvSpPr>
              <p:nvPr/>
            </p:nvSpPr>
            <p:spPr bwMode="auto">
              <a:xfrm>
                <a:off x="2398615" y="1904911"/>
                <a:ext cx="229476" cy="52980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2" name="Freeform 25"/>
              <p:cNvSpPr>
                <a:spLocks/>
              </p:cNvSpPr>
              <p:nvPr/>
            </p:nvSpPr>
            <p:spPr bwMode="auto">
              <a:xfrm>
                <a:off x="2398615" y="1971137"/>
                <a:ext cx="229476" cy="50772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3" name="Freeform 26"/>
              <p:cNvSpPr>
                <a:spLocks/>
              </p:cNvSpPr>
              <p:nvPr/>
            </p:nvSpPr>
            <p:spPr bwMode="auto">
              <a:xfrm>
                <a:off x="2398615" y="2035154"/>
                <a:ext cx="231681" cy="50773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4" name="Freeform 27"/>
              <p:cNvSpPr>
                <a:spLocks/>
              </p:cNvSpPr>
              <p:nvPr/>
            </p:nvSpPr>
            <p:spPr bwMode="auto">
              <a:xfrm>
                <a:off x="2398615" y="2099172"/>
                <a:ext cx="231681" cy="50772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5" name="Freeform 28"/>
              <p:cNvSpPr>
                <a:spLocks/>
              </p:cNvSpPr>
              <p:nvPr/>
            </p:nvSpPr>
            <p:spPr bwMode="auto">
              <a:xfrm>
                <a:off x="2398615" y="2160982"/>
                <a:ext cx="231681" cy="55187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6" name="Freeform 29"/>
              <p:cNvSpPr>
                <a:spLocks/>
              </p:cNvSpPr>
              <p:nvPr/>
            </p:nvSpPr>
            <p:spPr bwMode="auto">
              <a:xfrm>
                <a:off x="2727382" y="1904911"/>
                <a:ext cx="231683" cy="52980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7" name="Freeform 30"/>
              <p:cNvSpPr>
                <a:spLocks/>
              </p:cNvSpPr>
              <p:nvPr/>
            </p:nvSpPr>
            <p:spPr bwMode="auto">
              <a:xfrm>
                <a:off x="2727382" y="1968928"/>
                <a:ext cx="231683" cy="55188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8" name="Freeform 31"/>
              <p:cNvSpPr>
                <a:spLocks/>
              </p:cNvSpPr>
              <p:nvPr/>
            </p:nvSpPr>
            <p:spPr bwMode="auto">
              <a:xfrm>
                <a:off x="2727382" y="2035154"/>
                <a:ext cx="231683" cy="52980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9" name="Freeform 32"/>
              <p:cNvSpPr>
                <a:spLocks/>
              </p:cNvSpPr>
              <p:nvPr/>
            </p:nvSpPr>
            <p:spPr bwMode="auto">
              <a:xfrm>
                <a:off x="2727382" y="2099172"/>
                <a:ext cx="231683" cy="50772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80" name="Freeform 33"/>
              <p:cNvSpPr>
                <a:spLocks/>
              </p:cNvSpPr>
              <p:nvPr/>
            </p:nvSpPr>
            <p:spPr bwMode="auto">
              <a:xfrm>
                <a:off x="2727382" y="2163189"/>
                <a:ext cx="231683" cy="52980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81" name="Freeform 34"/>
              <p:cNvSpPr>
                <a:spLocks noEditPoints="1"/>
              </p:cNvSpPr>
              <p:nvPr/>
            </p:nvSpPr>
            <p:spPr bwMode="auto">
              <a:xfrm>
                <a:off x="4335918" y="3019701"/>
                <a:ext cx="750208" cy="481236"/>
              </a:xfrm>
              <a:custGeom>
                <a:avLst/>
                <a:gdLst>
                  <a:gd name="T0" fmla="*/ 631 w 632"/>
                  <a:gd name="T1" fmla="*/ 150 h 405"/>
                  <a:gd name="T2" fmla="*/ 623 w 632"/>
                  <a:gd name="T3" fmla="*/ 142 h 405"/>
                  <a:gd name="T4" fmla="*/ 14 w 632"/>
                  <a:gd name="T5" fmla="*/ 1 h 405"/>
                  <a:gd name="T6" fmla="*/ 3 w 632"/>
                  <a:gd name="T7" fmla="*/ 6 h 405"/>
                  <a:gd name="T8" fmla="*/ 4 w 632"/>
                  <a:gd name="T9" fmla="*/ 19 h 405"/>
                  <a:gd name="T10" fmla="*/ 325 w 632"/>
                  <a:gd name="T11" fmla="*/ 401 h 405"/>
                  <a:gd name="T12" fmla="*/ 333 w 632"/>
                  <a:gd name="T13" fmla="*/ 405 h 405"/>
                  <a:gd name="T14" fmla="*/ 340 w 632"/>
                  <a:gd name="T15" fmla="*/ 402 h 405"/>
                  <a:gd name="T16" fmla="*/ 627 w 632"/>
                  <a:gd name="T17" fmla="*/ 161 h 405"/>
                  <a:gd name="T18" fmla="*/ 631 w 632"/>
                  <a:gd name="T19" fmla="*/ 150 h 405"/>
                  <a:gd name="T20" fmla="*/ 335 w 632"/>
                  <a:gd name="T21" fmla="*/ 378 h 405"/>
                  <a:gd name="T22" fmla="*/ 303 w 632"/>
                  <a:gd name="T23" fmla="*/ 341 h 405"/>
                  <a:gd name="T24" fmla="*/ 324 w 632"/>
                  <a:gd name="T25" fmla="*/ 323 h 405"/>
                  <a:gd name="T26" fmla="*/ 325 w 632"/>
                  <a:gd name="T27" fmla="*/ 311 h 405"/>
                  <a:gd name="T28" fmla="*/ 312 w 632"/>
                  <a:gd name="T29" fmla="*/ 310 h 405"/>
                  <a:gd name="T30" fmla="*/ 292 w 632"/>
                  <a:gd name="T31" fmla="*/ 327 h 405"/>
                  <a:gd name="T32" fmla="*/ 258 w 632"/>
                  <a:gd name="T33" fmla="*/ 287 h 405"/>
                  <a:gd name="T34" fmla="*/ 269 w 632"/>
                  <a:gd name="T35" fmla="*/ 277 h 405"/>
                  <a:gd name="T36" fmla="*/ 270 w 632"/>
                  <a:gd name="T37" fmla="*/ 265 h 405"/>
                  <a:gd name="T38" fmla="*/ 258 w 632"/>
                  <a:gd name="T39" fmla="*/ 264 h 405"/>
                  <a:gd name="T40" fmla="*/ 247 w 632"/>
                  <a:gd name="T41" fmla="*/ 274 h 405"/>
                  <a:gd name="T42" fmla="*/ 212 w 632"/>
                  <a:gd name="T43" fmla="*/ 233 h 405"/>
                  <a:gd name="T44" fmla="*/ 233 w 632"/>
                  <a:gd name="T45" fmla="*/ 215 h 405"/>
                  <a:gd name="T46" fmla="*/ 234 w 632"/>
                  <a:gd name="T47" fmla="*/ 204 h 405"/>
                  <a:gd name="T48" fmla="*/ 223 w 632"/>
                  <a:gd name="T49" fmla="*/ 203 h 405"/>
                  <a:gd name="T50" fmla="*/ 202 w 632"/>
                  <a:gd name="T51" fmla="*/ 221 h 405"/>
                  <a:gd name="T52" fmla="*/ 167 w 632"/>
                  <a:gd name="T53" fmla="*/ 180 h 405"/>
                  <a:gd name="T54" fmla="*/ 179 w 632"/>
                  <a:gd name="T55" fmla="*/ 170 h 405"/>
                  <a:gd name="T56" fmla="*/ 180 w 632"/>
                  <a:gd name="T57" fmla="*/ 158 h 405"/>
                  <a:gd name="T58" fmla="*/ 168 w 632"/>
                  <a:gd name="T59" fmla="*/ 157 h 405"/>
                  <a:gd name="T60" fmla="*/ 156 w 632"/>
                  <a:gd name="T61" fmla="*/ 166 h 405"/>
                  <a:gd name="T62" fmla="*/ 122 w 632"/>
                  <a:gd name="T63" fmla="*/ 125 h 405"/>
                  <a:gd name="T64" fmla="*/ 142 w 632"/>
                  <a:gd name="T65" fmla="*/ 108 h 405"/>
                  <a:gd name="T66" fmla="*/ 143 w 632"/>
                  <a:gd name="T67" fmla="*/ 97 h 405"/>
                  <a:gd name="T68" fmla="*/ 132 w 632"/>
                  <a:gd name="T69" fmla="*/ 96 h 405"/>
                  <a:gd name="T70" fmla="*/ 112 w 632"/>
                  <a:gd name="T71" fmla="*/ 113 h 405"/>
                  <a:gd name="T72" fmla="*/ 42 w 632"/>
                  <a:gd name="T73" fmla="*/ 30 h 405"/>
                  <a:gd name="T74" fmla="*/ 596 w 632"/>
                  <a:gd name="T75" fmla="*/ 158 h 405"/>
                  <a:gd name="T76" fmla="*/ 335 w 632"/>
                  <a:gd name="T77" fmla="*/ 378 h 405"/>
                  <a:gd name="T78" fmla="*/ 339 w 632"/>
                  <a:gd name="T79" fmla="*/ 276 h 405"/>
                  <a:gd name="T80" fmla="*/ 348 w 632"/>
                  <a:gd name="T81" fmla="*/ 280 h 405"/>
                  <a:gd name="T82" fmla="*/ 355 w 632"/>
                  <a:gd name="T83" fmla="*/ 277 h 405"/>
                  <a:gd name="T84" fmla="*/ 450 w 632"/>
                  <a:gd name="T85" fmla="*/ 197 h 405"/>
                  <a:gd name="T86" fmla="*/ 453 w 632"/>
                  <a:gd name="T87" fmla="*/ 186 h 405"/>
                  <a:gd name="T88" fmla="*/ 445 w 632"/>
                  <a:gd name="T89" fmla="*/ 178 h 405"/>
                  <a:gd name="T90" fmla="*/ 251 w 632"/>
                  <a:gd name="T91" fmla="*/ 141 h 405"/>
                  <a:gd name="T92" fmla="*/ 240 w 632"/>
                  <a:gd name="T93" fmla="*/ 146 h 405"/>
                  <a:gd name="T94" fmla="*/ 241 w 632"/>
                  <a:gd name="T95" fmla="*/ 158 h 405"/>
                  <a:gd name="T96" fmla="*/ 339 w 632"/>
                  <a:gd name="T97" fmla="*/ 276 h 405"/>
                  <a:gd name="T98" fmla="*/ 418 w 632"/>
                  <a:gd name="T99" fmla="*/ 195 h 405"/>
                  <a:gd name="T100" fmla="*/ 349 w 632"/>
                  <a:gd name="T101" fmla="*/ 253 h 405"/>
                  <a:gd name="T102" fmla="*/ 278 w 632"/>
                  <a:gd name="T103" fmla="*/ 168 h 405"/>
                  <a:gd name="T104" fmla="*/ 418 w 632"/>
                  <a:gd name="T105" fmla="*/ 19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2" h="405">
                    <a:moveTo>
                      <a:pt x="631" y="150"/>
                    </a:moveTo>
                    <a:cubicBezTo>
                      <a:pt x="630" y="146"/>
                      <a:pt x="627" y="142"/>
                      <a:pt x="623" y="14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0" y="0"/>
                      <a:pt x="5" y="2"/>
                      <a:pt x="3" y="6"/>
                    </a:cubicBezTo>
                    <a:cubicBezTo>
                      <a:pt x="0" y="10"/>
                      <a:pt x="1" y="16"/>
                      <a:pt x="4" y="19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327" y="403"/>
                      <a:pt x="330" y="405"/>
                      <a:pt x="333" y="405"/>
                    </a:cubicBezTo>
                    <a:cubicBezTo>
                      <a:pt x="336" y="405"/>
                      <a:pt x="338" y="404"/>
                      <a:pt x="340" y="402"/>
                    </a:cubicBezTo>
                    <a:cubicBezTo>
                      <a:pt x="627" y="161"/>
                      <a:pt x="627" y="161"/>
                      <a:pt x="627" y="161"/>
                    </a:cubicBezTo>
                    <a:cubicBezTo>
                      <a:pt x="630" y="158"/>
                      <a:pt x="632" y="154"/>
                      <a:pt x="631" y="150"/>
                    </a:cubicBezTo>
                    <a:close/>
                    <a:moveTo>
                      <a:pt x="335" y="378"/>
                    </a:moveTo>
                    <a:cubicBezTo>
                      <a:pt x="303" y="341"/>
                      <a:pt x="303" y="341"/>
                      <a:pt x="303" y="341"/>
                    </a:cubicBezTo>
                    <a:cubicBezTo>
                      <a:pt x="324" y="323"/>
                      <a:pt x="324" y="323"/>
                      <a:pt x="324" y="323"/>
                    </a:cubicBezTo>
                    <a:cubicBezTo>
                      <a:pt x="327" y="320"/>
                      <a:pt x="328" y="315"/>
                      <a:pt x="325" y="311"/>
                    </a:cubicBezTo>
                    <a:cubicBezTo>
                      <a:pt x="322" y="307"/>
                      <a:pt x="316" y="307"/>
                      <a:pt x="312" y="310"/>
                    </a:cubicBezTo>
                    <a:cubicBezTo>
                      <a:pt x="292" y="327"/>
                      <a:pt x="292" y="327"/>
                      <a:pt x="292" y="327"/>
                    </a:cubicBezTo>
                    <a:cubicBezTo>
                      <a:pt x="258" y="287"/>
                      <a:pt x="258" y="287"/>
                      <a:pt x="258" y="287"/>
                    </a:cubicBezTo>
                    <a:cubicBezTo>
                      <a:pt x="269" y="277"/>
                      <a:pt x="269" y="277"/>
                      <a:pt x="269" y="277"/>
                    </a:cubicBezTo>
                    <a:cubicBezTo>
                      <a:pt x="273" y="274"/>
                      <a:pt x="273" y="269"/>
                      <a:pt x="270" y="265"/>
                    </a:cubicBezTo>
                    <a:cubicBezTo>
                      <a:pt x="267" y="261"/>
                      <a:pt x="262" y="261"/>
                      <a:pt x="258" y="264"/>
                    </a:cubicBezTo>
                    <a:cubicBezTo>
                      <a:pt x="247" y="274"/>
                      <a:pt x="247" y="274"/>
                      <a:pt x="247" y="274"/>
                    </a:cubicBezTo>
                    <a:cubicBezTo>
                      <a:pt x="212" y="233"/>
                      <a:pt x="212" y="233"/>
                      <a:pt x="212" y="233"/>
                    </a:cubicBezTo>
                    <a:cubicBezTo>
                      <a:pt x="233" y="215"/>
                      <a:pt x="233" y="215"/>
                      <a:pt x="233" y="215"/>
                    </a:cubicBezTo>
                    <a:cubicBezTo>
                      <a:pt x="236" y="212"/>
                      <a:pt x="236" y="207"/>
                      <a:pt x="234" y="204"/>
                    </a:cubicBezTo>
                    <a:cubicBezTo>
                      <a:pt x="231" y="201"/>
                      <a:pt x="226" y="200"/>
                      <a:pt x="223" y="203"/>
                    </a:cubicBezTo>
                    <a:cubicBezTo>
                      <a:pt x="202" y="221"/>
                      <a:pt x="202" y="221"/>
                      <a:pt x="202" y="221"/>
                    </a:cubicBezTo>
                    <a:cubicBezTo>
                      <a:pt x="167" y="180"/>
                      <a:pt x="167" y="180"/>
                      <a:pt x="167" y="180"/>
                    </a:cubicBezTo>
                    <a:cubicBezTo>
                      <a:pt x="179" y="170"/>
                      <a:pt x="179" y="170"/>
                      <a:pt x="179" y="170"/>
                    </a:cubicBezTo>
                    <a:cubicBezTo>
                      <a:pt x="183" y="167"/>
                      <a:pt x="183" y="161"/>
                      <a:pt x="180" y="158"/>
                    </a:cubicBezTo>
                    <a:cubicBezTo>
                      <a:pt x="177" y="154"/>
                      <a:pt x="171" y="154"/>
                      <a:pt x="168" y="157"/>
                    </a:cubicBezTo>
                    <a:cubicBezTo>
                      <a:pt x="156" y="166"/>
                      <a:pt x="156" y="166"/>
                      <a:pt x="156" y="166"/>
                    </a:cubicBez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46" y="105"/>
                      <a:pt x="146" y="100"/>
                      <a:pt x="143" y="97"/>
                    </a:cubicBezTo>
                    <a:cubicBezTo>
                      <a:pt x="141" y="94"/>
                      <a:pt x="136" y="93"/>
                      <a:pt x="132" y="96"/>
                    </a:cubicBezTo>
                    <a:cubicBezTo>
                      <a:pt x="112" y="113"/>
                      <a:pt x="112" y="113"/>
                      <a:pt x="112" y="113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596" y="158"/>
                      <a:pt x="596" y="158"/>
                      <a:pt x="596" y="158"/>
                    </a:cubicBezTo>
                    <a:lnTo>
                      <a:pt x="335" y="378"/>
                    </a:lnTo>
                    <a:close/>
                    <a:moveTo>
                      <a:pt x="339" y="276"/>
                    </a:moveTo>
                    <a:cubicBezTo>
                      <a:pt x="342" y="278"/>
                      <a:pt x="345" y="280"/>
                      <a:pt x="348" y="280"/>
                    </a:cubicBezTo>
                    <a:cubicBezTo>
                      <a:pt x="350" y="280"/>
                      <a:pt x="353" y="279"/>
                      <a:pt x="355" y="277"/>
                    </a:cubicBezTo>
                    <a:cubicBezTo>
                      <a:pt x="450" y="197"/>
                      <a:pt x="450" y="197"/>
                      <a:pt x="450" y="197"/>
                    </a:cubicBezTo>
                    <a:cubicBezTo>
                      <a:pt x="453" y="195"/>
                      <a:pt x="454" y="190"/>
                      <a:pt x="453" y="186"/>
                    </a:cubicBezTo>
                    <a:cubicBezTo>
                      <a:pt x="452" y="182"/>
                      <a:pt x="449" y="179"/>
                      <a:pt x="445" y="178"/>
                    </a:cubicBezTo>
                    <a:cubicBezTo>
                      <a:pt x="251" y="141"/>
                      <a:pt x="251" y="141"/>
                      <a:pt x="251" y="141"/>
                    </a:cubicBezTo>
                    <a:cubicBezTo>
                      <a:pt x="247" y="140"/>
                      <a:pt x="242" y="142"/>
                      <a:pt x="240" y="146"/>
                    </a:cubicBezTo>
                    <a:cubicBezTo>
                      <a:pt x="237" y="150"/>
                      <a:pt x="238" y="155"/>
                      <a:pt x="241" y="158"/>
                    </a:cubicBezTo>
                    <a:lnTo>
                      <a:pt x="339" y="276"/>
                    </a:lnTo>
                    <a:close/>
                    <a:moveTo>
                      <a:pt x="418" y="195"/>
                    </a:moveTo>
                    <a:cubicBezTo>
                      <a:pt x="349" y="253"/>
                      <a:pt x="349" y="253"/>
                      <a:pt x="349" y="253"/>
                    </a:cubicBezTo>
                    <a:cubicBezTo>
                      <a:pt x="278" y="168"/>
                      <a:pt x="278" y="168"/>
                      <a:pt x="278" y="168"/>
                    </a:cubicBezTo>
                    <a:lnTo>
                      <a:pt x="418" y="1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37893" name="组合 208"/>
            <p:cNvGrpSpPr>
              <a:grpSpLocks/>
            </p:cNvGrpSpPr>
            <p:nvPr/>
          </p:nvGrpSpPr>
          <p:grpSpPr bwMode="auto">
            <a:xfrm>
              <a:off x="4142483" y="1505931"/>
              <a:ext cx="4489522" cy="2176078"/>
              <a:chOff x="165605" y="818429"/>
              <a:chExt cx="8509001" cy="4124326"/>
            </a:xfrm>
          </p:grpSpPr>
          <p:grpSp>
            <p:nvGrpSpPr>
              <p:cNvPr id="37930" name="组合 209"/>
              <p:cNvGrpSpPr>
                <a:grpSpLocks/>
              </p:cNvGrpSpPr>
              <p:nvPr/>
            </p:nvGrpSpPr>
            <p:grpSpPr bwMode="auto">
              <a:xfrm>
                <a:off x="324355" y="832717"/>
                <a:ext cx="627063" cy="1065213"/>
                <a:chOff x="324355" y="832717"/>
                <a:chExt cx="627063" cy="1065213"/>
              </a:xfrm>
            </p:grpSpPr>
            <p:sp>
              <p:nvSpPr>
                <p:cNvPr id="317" name="Freeform 9"/>
                <p:cNvSpPr>
                  <a:spLocks/>
                </p:cNvSpPr>
                <p:nvPr/>
              </p:nvSpPr>
              <p:spPr bwMode="auto">
                <a:xfrm>
                  <a:off x="324785" y="1420270"/>
                  <a:ext cx="625861" cy="478641"/>
                </a:xfrm>
                <a:custGeom>
                  <a:avLst/>
                  <a:gdLst>
                    <a:gd name="T0" fmla="*/ 166 w 167"/>
                    <a:gd name="T1" fmla="*/ 39 h 127"/>
                    <a:gd name="T2" fmla="*/ 129 w 167"/>
                    <a:gd name="T3" fmla="*/ 0 h 127"/>
                    <a:gd name="T4" fmla="*/ 93 w 167"/>
                    <a:gd name="T5" fmla="*/ 60 h 127"/>
                    <a:gd name="T6" fmla="*/ 88 w 167"/>
                    <a:gd name="T7" fmla="*/ 33 h 127"/>
                    <a:gd name="T8" fmla="*/ 93 w 167"/>
                    <a:gd name="T9" fmla="*/ 24 h 127"/>
                    <a:gd name="T10" fmla="*/ 83 w 167"/>
                    <a:gd name="T11" fmla="*/ 14 h 127"/>
                    <a:gd name="T12" fmla="*/ 73 w 167"/>
                    <a:gd name="T13" fmla="*/ 24 h 127"/>
                    <a:gd name="T14" fmla="*/ 78 w 167"/>
                    <a:gd name="T15" fmla="*/ 33 h 127"/>
                    <a:gd name="T16" fmla="*/ 73 w 167"/>
                    <a:gd name="T17" fmla="*/ 60 h 127"/>
                    <a:gd name="T18" fmla="*/ 38 w 167"/>
                    <a:gd name="T19" fmla="*/ 0 h 127"/>
                    <a:gd name="T20" fmla="*/ 0 w 167"/>
                    <a:gd name="T21" fmla="*/ 39 h 127"/>
                    <a:gd name="T22" fmla="*/ 0 w 167"/>
                    <a:gd name="T23" fmla="*/ 39 h 127"/>
                    <a:gd name="T24" fmla="*/ 0 w 167"/>
                    <a:gd name="T25" fmla="*/ 127 h 127"/>
                    <a:gd name="T26" fmla="*/ 167 w 167"/>
                    <a:gd name="T27" fmla="*/ 127 h 127"/>
                    <a:gd name="T28" fmla="*/ 167 w 167"/>
                    <a:gd name="T29" fmla="*/ 39 h 127"/>
                    <a:gd name="T30" fmla="*/ 166 w 167"/>
                    <a:gd name="T31" fmla="*/ 39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7" h="127">
                      <a:moveTo>
                        <a:pt x="166" y="39"/>
                      </a:moveTo>
                      <a:cubicBezTo>
                        <a:pt x="163" y="23"/>
                        <a:pt x="149" y="8"/>
                        <a:pt x="129" y="0"/>
                      </a:cubicBezTo>
                      <a:cubicBezTo>
                        <a:pt x="93" y="60"/>
                        <a:pt x="93" y="60"/>
                        <a:pt x="93" y="60"/>
                      </a:cubicBezTo>
                      <a:cubicBezTo>
                        <a:pt x="88" y="33"/>
                        <a:pt x="88" y="33"/>
                        <a:pt x="88" y="33"/>
                      </a:cubicBezTo>
                      <a:cubicBezTo>
                        <a:pt x="91" y="31"/>
                        <a:pt x="93" y="28"/>
                        <a:pt x="93" y="24"/>
                      </a:cubicBezTo>
                      <a:cubicBezTo>
                        <a:pt x="93" y="19"/>
                        <a:pt x="89" y="14"/>
                        <a:pt x="83" y="14"/>
                      </a:cubicBezTo>
                      <a:cubicBezTo>
                        <a:pt x="77" y="14"/>
                        <a:pt x="73" y="19"/>
                        <a:pt x="73" y="24"/>
                      </a:cubicBezTo>
                      <a:cubicBezTo>
                        <a:pt x="73" y="28"/>
                        <a:pt x="75" y="31"/>
                        <a:pt x="78" y="33"/>
                      </a:cubicBez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8"/>
                        <a:pt x="3" y="23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167" y="127"/>
                        <a:pt x="167" y="127"/>
                        <a:pt x="167" y="127"/>
                      </a:cubicBezTo>
                      <a:cubicBezTo>
                        <a:pt x="167" y="39"/>
                        <a:pt x="167" y="39"/>
                        <a:pt x="167" y="39"/>
                      </a:cubicBezTo>
                      <a:lnTo>
                        <a:pt x="166" y="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8" name="Freeform 10"/>
                <p:cNvSpPr>
                  <a:spLocks noEditPoints="1"/>
                </p:cNvSpPr>
                <p:nvPr/>
              </p:nvSpPr>
              <p:spPr bwMode="auto">
                <a:xfrm>
                  <a:off x="442135" y="881421"/>
                  <a:ext cx="382136" cy="538849"/>
                </a:xfrm>
                <a:custGeom>
                  <a:avLst/>
                  <a:gdLst>
                    <a:gd name="T0" fmla="*/ 0 w 102"/>
                    <a:gd name="T1" fmla="*/ 87 h 143"/>
                    <a:gd name="T2" fmla="*/ 10 w 102"/>
                    <a:gd name="T3" fmla="*/ 101 h 143"/>
                    <a:gd name="T4" fmla="*/ 51 w 102"/>
                    <a:gd name="T5" fmla="*/ 143 h 143"/>
                    <a:gd name="T6" fmla="*/ 91 w 102"/>
                    <a:gd name="T7" fmla="*/ 101 h 143"/>
                    <a:gd name="T8" fmla="*/ 92 w 102"/>
                    <a:gd name="T9" fmla="*/ 101 h 143"/>
                    <a:gd name="T10" fmla="*/ 102 w 102"/>
                    <a:gd name="T11" fmla="*/ 87 h 143"/>
                    <a:gd name="T12" fmla="*/ 94 w 102"/>
                    <a:gd name="T13" fmla="*/ 75 h 143"/>
                    <a:gd name="T14" fmla="*/ 95 w 102"/>
                    <a:gd name="T15" fmla="*/ 42 h 143"/>
                    <a:gd name="T16" fmla="*/ 97 w 102"/>
                    <a:gd name="T17" fmla="*/ 42 h 143"/>
                    <a:gd name="T18" fmla="*/ 97 w 102"/>
                    <a:gd name="T19" fmla="*/ 0 h 143"/>
                    <a:gd name="T20" fmla="*/ 3 w 102"/>
                    <a:gd name="T21" fmla="*/ 0 h 143"/>
                    <a:gd name="T22" fmla="*/ 3 w 102"/>
                    <a:gd name="T23" fmla="*/ 42 h 143"/>
                    <a:gd name="T24" fmla="*/ 4 w 102"/>
                    <a:gd name="T25" fmla="*/ 42 h 143"/>
                    <a:gd name="T26" fmla="*/ 6 w 102"/>
                    <a:gd name="T27" fmla="*/ 76 h 143"/>
                    <a:gd name="T28" fmla="*/ 6 w 102"/>
                    <a:gd name="T29" fmla="*/ 76 h 143"/>
                    <a:gd name="T30" fmla="*/ 0 w 102"/>
                    <a:gd name="T31" fmla="*/ 87 h 143"/>
                    <a:gd name="T32" fmla="*/ 11 w 102"/>
                    <a:gd name="T33" fmla="*/ 77 h 143"/>
                    <a:gd name="T34" fmla="*/ 11 w 102"/>
                    <a:gd name="T35" fmla="*/ 77 h 143"/>
                    <a:gd name="T36" fmla="*/ 12 w 102"/>
                    <a:gd name="T37" fmla="*/ 77 h 143"/>
                    <a:gd name="T38" fmla="*/ 12 w 102"/>
                    <a:gd name="T39" fmla="*/ 74 h 143"/>
                    <a:gd name="T40" fmla="*/ 15 w 102"/>
                    <a:gd name="T41" fmla="*/ 57 h 143"/>
                    <a:gd name="T42" fmla="*/ 19 w 102"/>
                    <a:gd name="T43" fmla="*/ 52 h 143"/>
                    <a:gd name="T44" fmla="*/ 61 w 102"/>
                    <a:gd name="T45" fmla="*/ 42 h 143"/>
                    <a:gd name="T46" fmla="*/ 78 w 102"/>
                    <a:gd name="T47" fmla="*/ 42 h 143"/>
                    <a:gd name="T48" fmla="*/ 88 w 102"/>
                    <a:gd name="T49" fmla="*/ 78 h 143"/>
                    <a:gd name="T50" fmla="*/ 88 w 102"/>
                    <a:gd name="T51" fmla="*/ 78 h 143"/>
                    <a:gd name="T52" fmla="*/ 91 w 102"/>
                    <a:gd name="T53" fmla="*/ 77 h 143"/>
                    <a:gd name="T54" fmla="*/ 92 w 102"/>
                    <a:gd name="T55" fmla="*/ 77 h 143"/>
                    <a:gd name="T56" fmla="*/ 97 w 102"/>
                    <a:gd name="T57" fmla="*/ 80 h 143"/>
                    <a:gd name="T58" fmla="*/ 99 w 102"/>
                    <a:gd name="T59" fmla="*/ 87 h 143"/>
                    <a:gd name="T60" fmla="*/ 97 w 102"/>
                    <a:gd name="T61" fmla="*/ 95 h 143"/>
                    <a:gd name="T62" fmla="*/ 92 w 102"/>
                    <a:gd name="T63" fmla="*/ 98 h 143"/>
                    <a:gd name="T64" fmla="*/ 91 w 102"/>
                    <a:gd name="T65" fmla="*/ 98 h 143"/>
                    <a:gd name="T66" fmla="*/ 89 w 102"/>
                    <a:gd name="T67" fmla="*/ 98 h 143"/>
                    <a:gd name="T68" fmla="*/ 88 w 102"/>
                    <a:gd name="T69" fmla="*/ 100 h 143"/>
                    <a:gd name="T70" fmla="*/ 75 w 102"/>
                    <a:gd name="T71" fmla="*/ 129 h 143"/>
                    <a:gd name="T72" fmla="*/ 64 w 102"/>
                    <a:gd name="T73" fmla="*/ 137 h 143"/>
                    <a:gd name="T74" fmla="*/ 51 w 102"/>
                    <a:gd name="T75" fmla="*/ 140 h 143"/>
                    <a:gd name="T76" fmla="*/ 38 w 102"/>
                    <a:gd name="T77" fmla="*/ 137 h 143"/>
                    <a:gd name="T78" fmla="*/ 26 w 102"/>
                    <a:gd name="T79" fmla="*/ 129 h 143"/>
                    <a:gd name="T80" fmla="*/ 13 w 102"/>
                    <a:gd name="T81" fmla="*/ 100 h 143"/>
                    <a:gd name="T82" fmla="*/ 13 w 102"/>
                    <a:gd name="T83" fmla="*/ 98 h 143"/>
                    <a:gd name="T84" fmla="*/ 10 w 102"/>
                    <a:gd name="T85" fmla="*/ 98 h 143"/>
                    <a:gd name="T86" fmla="*/ 3 w 102"/>
                    <a:gd name="T87" fmla="*/ 87 h 143"/>
                    <a:gd name="T88" fmla="*/ 6 w 102"/>
                    <a:gd name="T89" fmla="*/ 80 h 143"/>
                    <a:gd name="T90" fmla="*/ 11 w 102"/>
                    <a:gd name="T91" fmla="*/ 77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2" h="143">
                      <a:moveTo>
                        <a:pt x="0" y="87"/>
                      </a:moveTo>
                      <a:cubicBezTo>
                        <a:pt x="0" y="95"/>
                        <a:pt x="5" y="100"/>
                        <a:pt x="10" y="101"/>
                      </a:cubicBezTo>
                      <a:cubicBezTo>
                        <a:pt x="14" y="125"/>
                        <a:pt x="31" y="143"/>
                        <a:pt x="51" y="143"/>
                      </a:cubicBezTo>
                      <a:cubicBezTo>
                        <a:pt x="71" y="143"/>
                        <a:pt x="87" y="125"/>
                        <a:pt x="91" y="101"/>
                      </a:cubicBezTo>
                      <a:cubicBezTo>
                        <a:pt x="92" y="101"/>
                        <a:pt x="92" y="101"/>
                        <a:pt x="92" y="101"/>
                      </a:cubicBezTo>
                      <a:cubicBezTo>
                        <a:pt x="98" y="101"/>
                        <a:pt x="102" y="95"/>
                        <a:pt x="102" y="87"/>
                      </a:cubicBezTo>
                      <a:cubicBezTo>
                        <a:pt x="102" y="81"/>
                        <a:pt x="99" y="76"/>
                        <a:pt x="94" y="75"/>
                      </a:cubicBezTo>
                      <a:cubicBezTo>
                        <a:pt x="94" y="75"/>
                        <a:pt x="99" y="57"/>
                        <a:pt x="95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0" y="58"/>
                        <a:pt x="6" y="76"/>
                        <a:pt x="6" y="76"/>
                      </a:cubicBezTo>
                      <a:cubicBezTo>
                        <a:pt x="6" y="76"/>
                        <a:pt x="6" y="76"/>
                        <a:pt x="6" y="76"/>
                      </a:cubicBezTo>
                      <a:cubicBezTo>
                        <a:pt x="3" y="78"/>
                        <a:pt x="0" y="82"/>
                        <a:pt x="0" y="87"/>
                      </a:cubicBezTo>
                      <a:close/>
                      <a:moveTo>
                        <a:pt x="11" y="77"/>
                      </a:move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17" y="54"/>
                        <a:pt x="19" y="52"/>
                        <a:pt x="19" y="52"/>
                      </a:cubicBezTo>
                      <a:cubicBezTo>
                        <a:pt x="38" y="53"/>
                        <a:pt x="54" y="46"/>
                        <a:pt x="61" y="42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85" y="53"/>
                        <a:pt x="88" y="78"/>
                        <a:pt x="88" y="78"/>
                      </a:cubicBezTo>
                      <a:cubicBezTo>
                        <a:pt x="88" y="78"/>
                        <a:pt x="88" y="78"/>
                        <a:pt x="88" y="78"/>
                      </a:cubicBezTo>
                      <a:cubicBezTo>
                        <a:pt x="91" y="77"/>
                        <a:pt x="91" y="77"/>
                        <a:pt x="91" y="77"/>
                      </a:cubicBezTo>
                      <a:cubicBezTo>
                        <a:pt x="91" y="77"/>
                        <a:pt x="91" y="77"/>
                        <a:pt x="92" y="77"/>
                      </a:cubicBezTo>
                      <a:cubicBezTo>
                        <a:pt x="94" y="77"/>
                        <a:pt x="96" y="78"/>
                        <a:pt x="97" y="80"/>
                      </a:cubicBezTo>
                      <a:cubicBezTo>
                        <a:pt x="99" y="82"/>
                        <a:pt x="99" y="85"/>
                        <a:pt x="99" y="87"/>
                      </a:cubicBezTo>
                      <a:cubicBezTo>
                        <a:pt x="99" y="90"/>
                        <a:pt x="99" y="93"/>
                        <a:pt x="97" y="95"/>
                      </a:cubicBezTo>
                      <a:cubicBezTo>
                        <a:pt x="96" y="97"/>
                        <a:pt x="94" y="98"/>
                        <a:pt x="92" y="98"/>
                      </a:cubicBezTo>
                      <a:cubicBezTo>
                        <a:pt x="91" y="98"/>
                        <a:pt x="91" y="98"/>
                        <a:pt x="91" y="98"/>
                      </a:cubicBezTo>
                      <a:cubicBezTo>
                        <a:pt x="89" y="98"/>
                        <a:pt x="89" y="98"/>
                        <a:pt x="89" y="98"/>
                      </a:cubicBezTo>
                      <a:cubicBezTo>
                        <a:pt x="88" y="100"/>
                        <a:pt x="88" y="100"/>
                        <a:pt x="88" y="100"/>
                      </a:cubicBezTo>
                      <a:cubicBezTo>
                        <a:pt x="87" y="111"/>
                        <a:pt x="82" y="122"/>
                        <a:pt x="75" y="129"/>
                      </a:cubicBezTo>
                      <a:cubicBezTo>
                        <a:pt x="72" y="133"/>
                        <a:pt x="68" y="135"/>
                        <a:pt x="64" y="137"/>
                      </a:cubicBezTo>
                      <a:cubicBezTo>
                        <a:pt x="60" y="139"/>
                        <a:pt x="55" y="140"/>
                        <a:pt x="51" y="140"/>
                      </a:cubicBezTo>
                      <a:cubicBezTo>
                        <a:pt x="46" y="140"/>
                        <a:pt x="42" y="139"/>
                        <a:pt x="38" y="137"/>
                      </a:cubicBezTo>
                      <a:cubicBezTo>
                        <a:pt x="34" y="135"/>
                        <a:pt x="30" y="133"/>
                        <a:pt x="26" y="129"/>
                      </a:cubicBezTo>
                      <a:cubicBezTo>
                        <a:pt x="20" y="122"/>
                        <a:pt x="15" y="111"/>
                        <a:pt x="13" y="100"/>
                      </a:cubicBezTo>
                      <a:cubicBezTo>
                        <a:pt x="13" y="98"/>
                        <a:pt x="13" y="98"/>
                        <a:pt x="13" y="98"/>
                      </a:cubicBezTo>
                      <a:cubicBezTo>
                        <a:pt x="10" y="98"/>
                        <a:pt x="10" y="98"/>
                        <a:pt x="10" y="98"/>
                      </a:cubicBezTo>
                      <a:cubicBezTo>
                        <a:pt x="6" y="98"/>
                        <a:pt x="3" y="93"/>
                        <a:pt x="3" y="87"/>
                      </a:cubicBezTo>
                      <a:cubicBezTo>
                        <a:pt x="3" y="85"/>
                        <a:pt x="4" y="82"/>
                        <a:pt x="6" y="80"/>
                      </a:cubicBezTo>
                      <a:cubicBezTo>
                        <a:pt x="7" y="78"/>
                        <a:pt x="9" y="77"/>
                        <a:pt x="11" y="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9" name="Freeform 11"/>
                <p:cNvSpPr>
                  <a:spLocks noEditPoints="1"/>
                </p:cNvSpPr>
                <p:nvPr/>
              </p:nvSpPr>
              <p:spPr bwMode="auto">
                <a:xfrm>
                  <a:off x="508332" y="1137299"/>
                  <a:ext cx="246734" cy="87298"/>
                </a:xfrm>
                <a:custGeom>
                  <a:avLst/>
                  <a:gdLst>
                    <a:gd name="T0" fmla="*/ 6 w 66"/>
                    <a:gd name="T1" fmla="*/ 23 h 23"/>
                    <a:gd name="T2" fmla="*/ 23 w 66"/>
                    <a:gd name="T3" fmla="*/ 23 h 23"/>
                    <a:gd name="T4" fmla="*/ 30 w 66"/>
                    <a:gd name="T5" fmla="*/ 17 h 23"/>
                    <a:gd name="T6" fmla="*/ 30 w 66"/>
                    <a:gd name="T7" fmla="*/ 11 h 23"/>
                    <a:gd name="T8" fmla="*/ 36 w 66"/>
                    <a:gd name="T9" fmla="*/ 11 h 23"/>
                    <a:gd name="T10" fmla="*/ 36 w 66"/>
                    <a:gd name="T11" fmla="*/ 17 h 23"/>
                    <a:gd name="T12" fmla="*/ 42 w 66"/>
                    <a:gd name="T13" fmla="*/ 23 h 23"/>
                    <a:gd name="T14" fmla="*/ 60 w 66"/>
                    <a:gd name="T15" fmla="*/ 23 h 23"/>
                    <a:gd name="T16" fmla="*/ 66 w 66"/>
                    <a:gd name="T17" fmla="*/ 17 h 23"/>
                    <a:gd name="T18" fmla="*/ 66 w 66"/>
                    <a:gd name="T19" fmla="*/ 6 h 23"/>
                    <a:gd name="T20" fmla="*/ 60 w 66"/>
                    <a:gd name="T21" fmla="*/ 0 h 23"/>
                    <a:gd name="T22" fmla="*/ 42 w 66"/>
                    <a:gd name="T23" fmla="*/ 0 h 23"/>
                    <a:gd name="T24" fmla="*/ 36 w 66"/>
                    <a:gd name="T25" fmla="*/ 6 h 23"/>
                    <a:gd name="T26" fmla="*/ 36 w 66"/>
                    <a:gd name="T27" fmla="*/ 10 h 23"/>
                    <a:gd name="T28" fmla="*/ 30 w 66"/>
                    <a:gd name="T29" fmla="*/ 10 h 23"/>
                    <a:gd name="T30" fmla="*/ 30 w 66"/>
                    <a:gd name="T31" fmla="*/ 6 h 23"/>
                    <a:gd name="T32" fmla="*/ 23 w 66"/>
                    <a:gd name="T33" fmla="*/ 0 h 23"/>
                    <a:gd name="T34" fmla="*/ 6 w 66"/>
                    <a:gd name="T35" fmla="*/ 0 h 23"/>
                    <a:gd name="T36" fmla="*/ 0 w 66"/>
                    <a:gd name="T37" fmla="*/ 6 h 23"/>
                    <a:gd name="T38" fmla="*/ 0 w 66"/>
                    <a:gd name="T39" fmla="*/ 17 h 23"/>
                    <a:gd name="T40" fmla="*/ 6 w 66"/>
                    <a:gd name="T41" fmla="*/ 23 h 23"/>
                    <a:gd name="T42" fmla="*/ 38 w 66"/>
                    <a:gd name="T43" fmla="*/ 6 h 23"/>
                    <a:gd name="T44" fmla="*/ 42 w 66"/>
                    <a:gd name="T45" fmla="*/ 1 h 23"/>
                    <a:gd name="T46" fmla="*/ 60 w 66"/>
                    <a:gd name="T47" fmla="*/ 1 h 23"/>
                    <a:gd name="T48" fmla="*/ 65 w 66"/>
                    <a:gd name="T49" fmla="*/ 6 h 23"/>
                    <a:gd name="T50" fmla="*/ 65 w 66"/>
                    <a:gd name="T51" fmla="*/ 17 h 23"/>
                    <a:gd name="T52" fmla="*/ 60 w 66"/>
                    <a:gd name="T53" fmla="*/ 22 h 23"/>
                    <a:gd name="T54" fmla="*/ 42 w 66"/>
                    <a:gd name="T55" fmla="*/ 22 h 23"/>
                    <a:gd name="T56" fmla="*/ 38 w 66"/>
                    <a:gd name="T57" fmla="*/ 17 h 23"/>
                    <a:gd name="T58" fmla="*/ 38 w 66"/>
                    <a:gd name="T59" fmla="*/ 6 h 23"/>
                    <a:gd name="T60" fmla="*/ 1 w 66"/>
                    <a:gd name="T61" fmla="*/ 6 h 23"/>
                    <a:gd name="T62" fmla="*/ 6 w 66"/>
                    <a:gd name="T63" fmla="*/ 1 h 23"/>
                    <a:gd name="T64" fmla="*/ 23 w 66"/>
                    <a:gd name="T65" fmla="*/ 1 h 23"/>
                    <a:gd name="T66" fmla="*/ 28 w 66"/>
                    <a:gd name="T67" fmla="*/ 6 h 23"/>
                    <a:gd name="T68" fmla="*/ 28 w 66"/>
                    <a:gd name="T69" fmla="*/ 10 h 23"/>
                    <a:gd name="T70" fmla="*/ 28 w 66"/>
                    <a:gd name="T71" fmla="*/ 11 h 23"/>
                    <a:gd name="T72" fmla="*/ 28 w 66"/>
                    <a:gd name="T73" fmla="*/ 17 h 23"/>
                    <a:gd name="T74" fmla="*/ 23 w 66"/>
                    <a:gd name="T75" fmla="*/ 22 h 23"/>
                    <a:gd name="T76" fmla="*/ 6 w 66"/>
                    <a:gd name="T77" fmla="*/ 22 h 23"/>
                    <a:gd name="T78" fmla="*/ 1 w 66"/>
                    <a:gd name="T79" fmla="*/ 17 h 23"/>
                    <a:gd name="T80" fmla="*/ 1 w 66"/>
                    <a:gd name="T81" fmla="*/ 6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6" h="23">
                      <a:moveTo>
                        <a:pt x="6" y="23"/>
                      </a:move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7" y="23"/>
                        <a:pt x="30" y="20"/>
                        <a:pt x="30" y="17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6" y="20"/>
                        <a:pt x="39" y="23"/>
                        <a:pt x="42" y="23"/>
                      </a:cubicBezTo>
                      <a:cubicBezTo>
                        <a:pt x="60" y="23"/>
                        <a:pt x="60" y="23"/>
                        <a:pt x="60" y="23"/>
                      </a:cubicBezTo>
                      <a:cubicBezTo>
                        <a:pt x="63" y="23"/>
                        <a:pt x="66" y="20"/>
                        <a:pt x="66" y="1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66" y="2"/>
                        <a:pt x="63" y="0"/>
                        <a:pt x="60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39" y="0"/>
                        <a:pt x="36" y="2"/>
                        <a:pt x="36" y="6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2"/>
                        <a:pt x="27" y="0"/>
                        <a:pt x="2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2"/>
                        <a:pt x="0" y="6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0"/>
                        <a:pt x="2" y="23"/>
                        <a:pt x="6" y="23"/>
                      </a:cubicBezTo>
                      <a:close/>
                      <a:moveTo>
                        <a:pt x="38" y="6"/>
                      </a:moveTo>
                      <a:cubicBezTo>
                        <a:pt x="38" y="3"/>
                        <a:pt x="40" y="1"/>
                        <a:pt x="42" y="1"/>
                      </a:cubicBezTo>
                      <a:cubicBezTo>
                        <a:pt x="60" y="1"/>
                        <a:pt x="60" y="1"/>
                        <a:pt x="60" y="1"/>
                      </a:cubicBezTo>
                      <a:cubicBezTo>
                        <a:pt x="63" y="1"/>
                        <a:pt x="65" y="3"/>
                        <a:pt x="65" y="6"/>
                      </a:cubicBezTo>
                      <a:cubicBezTo>
                        <a:pt x="65" y="17"/>
                        <a:pt x="65" y="17"/>
                        <a:pt x="65" y="17"/>
                      </a:cubicBezTo>
                      <a:cubicBezTo>
                        <a:pt x="65" y="19"/>
                        <a:pt x="63" y="22"/>
                        <a:pt x="60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2"/>
                        <a:pt x="38" y="19"/>
                        <a:pt x="38" y="17"/>
                      </a:cubicBezTo>
                      <a:lnTo>
                        <a:pt x="38" y="6"/>
                      </a:lnTo>
                      <a:close/>
                      <a:moveTo>
                        <a:pt x="1" y="6"/>
                      </a:moveTo>
                      <a:cubicBezTo>
                        <a:pt x="1" y="3"/>
                        <a:pt x="3" y="1"/>
                        <a:pt x="6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6" y="1"/>
                        <a:pt x="28" y="3"/>
                        <a:pt x="28" y="6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9"/>
                        <a:pt x="26" y="22"/>
                        <a:pt x="23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3" y="22"/>
                        <a:pt x="1" y="19"/>
                        <a:pt x="1" y="17"/>
                      </a:cubicBezTo>
                      <a:lnTo>
                        <a:pt x="1" y="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20" name="Rectangle 12"/>
                <p:cNvSpPr>
                  <a:spLocks noChangeArrowheads="1"/>
                </p:cNvSpPr>
                <p:nvPr/>
              </p:nvSpPr>
              <p:spPr bwMode="auto">
                <a:xfrm>
                  <a:off x="406028" y="833256"/>
                  <a:ext cx="457360" cy="361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21" name="Freeform 13"/>
                <p:cNvSpPr>
                  <a:spLocks/>
                </p:cNvSpPr>
                <p:nvPr/>
              </p:nvSpPr>
              <p:spPr bwMode="auto">
                <a:xfrm>
                  <a:off x="812235" y="878411"/>
                  <a:ext cx="48143" cy="180619"/>
                </a:xfrm>
                <a:custGeom>
                  <a:avLst/>
                  <a:gdLst>
                    <a:gd name="T0" fmla="*/ 13 w 13"/>
                    <a:gd name="T1" fmla="*/ 42 h 48"/>
                    <a:gd name="T2" fmla="*/ 9 w 13"/>
                    <a:gd name="T3" fmla="*/ 32 h 48"/>
                    <a:gd name="T4" fmla="*/ 9 w 13"/>
                    <a:gd name="T5" fmla="*/ 0 h 48"/>
                    <a:gd name="T6" fmla="*/ 4 w 13"/>
                    <a:gd name="T7" fmla="*/ 0 h 48"/>
                    <a:gd name="T8" fmla="*/ 4 w 13"/>
                    <a:gd name="T9" fmla="*/ 32 h 48"/>
                    <a:gd name="T10" fmla="*/ 0 w 13"/>
                    <a:gd name="T11" fmla="*/ 42 h 48"/>
                    <a:gd name="T12" fmla="*/ 7 w 13"/>
                    <a:gd name="T13" fmla="*/ 48 h 48"/>
                    <a:gd name="T14" fmla="*/ 13 w 13"/>
                    <a:gd name="T15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48">
                      <a:moveTo>
                        <a:pt x="13" y="42"/>
                      </a:moveTo>
                      <a:cubicBezTo>
                        <a:pt x="13" y="39"/>
                        <a:pt x="11" y="34"/>
                        <a:pt x="9" y="32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2" y="34"/>
                        <a:pt x="0" y="39"/>
                        <a:pt x="0" y="42"/>
                      </a:cubicBezTo>
                      <a:cubicBezTo>
                        <a:pt x="0" y="46"/>
                        <a:pt x="3" y="48"/>
                        <a:pt x="7" y="48"/>
                      </a:cubicBezTo>
                      <a:cubicBezTo>
                        <a:pt x="10" y="48"/>
                        <a:pt x="13" y="46"/>
                        <a:pt x="13" y="4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7931" name="组合 210"/>
              <p:cNvGrpSpPr>
                <a:grpSpLocks/>
              </p:cNvGrpSpPr>
              <p:nvPr/>
            </p:nvGrpSpPr>
            <p:grpSpPr bwMode="auto">
              <a:xfrm>
                <a:off x="1851530" y="856529"/>
                <a:ext cx="627063" cy="1066801"/>
                <a:chOff x="1851530" y="856529"/>
                <a:chExt cx="627063" cy="1066801"/>
              </a:xfrm>
            </p:grpSpPr>
            <p:sp>
              <p:nvSpPr>
                <p:cNvPr id="313" name="Rectangle 16"/>
                <p:cNvSpPr>
                  <a:spLocks noChangeArrowheads="1"/>
                </p:cNvSpPr>
                <p:nvPr/>
              </p:nvSpPr>
              <p:spPr bwMode="auto">
                <a:xfrm>
                  <a:off x="1934571" y="857339"/>
                  <a:ext cx="460368" cy="3311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4" name="Freeform 17"/>
                <p:cNvSpPr>
                  <a:spLocks/>
                </p:cNvSpPr>
                <p:nvPr/>
              </p:nvSpPr>
              <p:spPr bwMode="auto">
                <a:xfrm>
                  <a:off x="2343788" y="902495"/>
                  <a:ext cx="45133" cy="183629"/>
                </a:xfrm>
                <a:custGeom>
                  <a:avLst/>
                  <a:gdLst>
                    <a:gd name="T0" fmla="*/ 3 w 12"/>
                    <a:gd name="T1" fmla="*/ 0 h 49"/>
                    <a:gd name="T2" fmla="*/ 3 w 12"/>
                    <a:gd name="T3" fmla="*/ 32 h 49"/>
                    <a:gd name="T4" fmla="*/ 0 w 12"/>
                    <a:gd name="T5" fmla="*/ 42 h 49"/>
                    <a:gd name="T6" fmla="*/ 6 w 12"/>
                    <a:gd name="T7" fmla="*/ 49 h 49"/>
                    <a:gd name="T8" fmla="*/ 12 w 12"/>
                    <a:gd name="T9" fmla="*/ 42 h 49"/>
                    <a:gd name="T10" fmla="*/ 8 w 12"/>
                    <a:gd name="T11" fmla="*/ 32 h 49"/>
                    <a:gd name="T12" fmla="*/ 8 w 12"/>
                    <a:gd name="T13" fmla="*/ 0 h 49"/>
                    <a:gd name="T14" fmla="*/ 3 w 12"/>
                    <a:gd name="T15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49">
                      <a:moveTo>
                        <a:pt x="3" y="0"/>
                      </a:move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1" y="34"/>
                        <a:pt x="0" y="39"/>
                        <a:pt x="0" y="42"/>
                      </a:cubicBezTo>
                      <a:cubicBezTo>
                        <a:pt x="0" y="46"/>
                        <a:pt x="2" y="49"/>
                        <a:pt x="6" y="49"/>
                      </a:cubicBezTo>
                      <a:cubicBezTo>
                        <a:pt x="9" y="49"/>
                        <a:pt x="12" y="46"/>
                        <a:pt x="12" y="42"/>
                      </a:cubicBezTo>
                      <a:cubicBezTo>
                        <a:pt x="12" y="39"/>
                        <a:pt x="10" y="34"/>
                        <a:pt x="8" y="32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5" name="Freeform 18"/>
                <p:cNvSpPr>
                  <a:spLocks noEditPoints="1"/>
                </p:cNvSpPr>
                <p:nvPr/>
              </p:nvSpPr>
              <p:spPr bwMode="auto">
                <a:xfrm>
                  <a:off x="1913508" y="905504"/>
                  <a:ext cx="499485" cy="535838"/>
                </a:xfrm>
                <a:custGeom>
                  <a:avLst/>
                  <a:gdLst>
                    <a:gd name="T0" fmla="*/ 34 w 132"/>
                    <a:gd name="T1" fmla="*/ 124 h 143"/>
                    <a:gd name="T2" fmla="*/ 66 w 132"/>
                    <a:gd name="T3" fmla="*/ 143 h 143"/>
                    <a:gd name="T4" fmla="*/ 98 w 132"/>
                    <a:gd name="T5" fmla="*/ 123 h 143"/>
                    <a:gd name="T6" fmla="*/ 127 w 132"/>
                    <a:gd name="T7" fmla="*/ 125 h 143"/>
                    <a:gd name="T8" fmla="*/ 117 w 132"/>
                    <a:gd name="T9" fmla="*/ 104 h 143"/>
                    <a:gd name="T10" fmla="*/ 114 w 132"/>
                    <a:gd name="T11" fmla="*/ 48 h 143"/>
                    <a:gd name="T12" fmla="*/ 110 w 132"/>
                    <a:gd name="T13" fmla="*/ 42 h 143"/>
                    <a:gd name="T14" fmla="*/ 112 w 132"/>
                    <a:gd name="T15" fmla="*/ 42 h 143"/>
                    <a:gd name="T16" fmla="*/ 112 w 132"/>
                    <a:gd name="T17" fmla="*/ 0 h 143"/>
                    <a:gd name="T18" fmla="*/ 18 w 132"/>
                    <a:gd name="T19" fmla="*/ 0 h 143"/>
                    <a:gd name="T20" fmla="*/ 18 w 132"/>
                    <a:gd name="T21" fmla="*/ 42 h 143"/>
                    <a:gd name="T22" fmla="*/ 19 w 132"/>
                    <a:gd name="T23" fmla="*/ 42 h 143"/>
                    <a:gd name="T24" fmla="*/ 18 w 132"/>
                    <a:gd name="T25" fmla="*/ 49 h 143"/>
                    <a:gd name="T26" fmla="*/ 18 w 132"/>
                    <a:gd name="T27" fmla="*/ 48 h 143"/>
                    <a:gd name="T28" fmla="*/ 15 w 132"/>
                    <a:gd name="T29" fmla="*/ 104 h 143"/>
                    <a:gd name="T30" fmla="*/ 5 w 132"/>
                    <a:gd name="T31" fmla="*/ 125 h 143"/>
                    <a:gd name="T32" fmla="*/ 34 w 132"/>
                    <a:gd name="T33" fmla="*/ 124 h 143"/>
                    <a:gd name="T34" fmla="*/ 17 w 132"/>
                    <a:gd name="T35" fmla="*/ 81 h 143"/>
                    <a:gd name="T36" fmla="*/ 17 w 132"/>
                    <a:gd name="T37" fmla="*/ 81 h 143"/>
                    <a:gd name="T38" fmla="*/ 17 w 132"/>
                    <a:gd name="T39" fmla="*/ 81 h 143"/>
                    <a:gd name="T40" fmla="*/ 101 w 132"/>
                    <a:gd name="T41" fmla="*/ 117 h 143"/>
                    <a:gd name="T42" fmla="*/ 101 w 132"/>
                    <a:gd name="T43" fmla="*/ 117 h 143"/>
                    <a:gd name="T44" fmla="*/ 102 w 132"/>
                    <a:gd name="T45" fmla="*/ 116 h 143"/>
                    <a:gd name="T46" fmla="*/ 101 w 132"/>
                    <a:gd name="T47" fmla="*/ 117 h 143"/>
                    <a:gd name="T48" fmla="*/ 106 w 132"/>
                    <a:gd name="T49" fmla="*/ 101 h 143"/>
                    <a:gd name="T50" fmla="*/ 106 w 132"/>
                    <a:gd name="T51" fmla="*/ 101 h 143"/>
                    <a:gd name="T52" fmla="*/ 106 w 132"/>
                    <a:gd name="T53" fmla="*/ 101 h 143"/>
                    <a:gd name="T54" fmla="*/ 21 w 132"/>
                    <a:gd name="T55" fmla="*/ 80 h 143"/>
                    <a:gd name="T56" fmla="*/ 26 w 132"/>
                    <a:gd name="T57" fmla="*/ 77 h 143"/>
                    <a:gd name="T58" fmla="*/ 26 w 132"/>
                    <a:gd name="T59" fmla="*/ 77 h 143"/>
                    <a:gd name="T60" fmla="*/ 27 w 132"/>
                    <a:gd name="T61" fmla="*/ 77 h 143"/>
                    <a:gd name="T62" fmla="*/ 27 w 132"/>
                    <a:gd name="T63" fmla="*/ 74 h 143"/>
                    <a:gd name="T64" fmla="*/ 30 w 132"/>
                    <a:gd name="T65" fmla="*/ 57 h 143"/>
                    <a:gd name="T66" fmla="*/ 34 w 132"/>
                    <a:gd name="T67" fmla="*/ 52 h 143"/>
                    <a:gd name="T68" fmla="*/ 58 w 132"/>
                    <a:gd name="T69" fmla="*/ 49 h 143"/>
                    <a:gd name="T70" fmla="*/ 44 w 132"/>
                    <a:gd name="T71" fmla="*/ 72 h 143"/>
                    <a:gd name="T72" fmla="*/ 80 w 132"/>
                    <a:gd name="T73" fmla="*/ 44 h 143"/>
                    <a:gd name="T74" fmla="*/ 66 w 132"/>
                    <a:gd name="T75" fmla="*/ 67 h 143"/>
                    <a:gd name="T76" fmla="*/ 96 w 132"/>
                    <a:gd name="T77" fmla="*/ 47 h 143"/>
                    <a:gd name="T78" fmla="*/ 103 w 132"/>
                    <a:gd name="T79" fmla="*/ 78 h 143"/>
                    <a:gd name="T80" fmla="*/ 104 w 132"/>
                    <a:gd name="T81" fmla="*/ 78 h 143"/>
                    <a:gd name="T82" fmla="*/ 106 w 132"/>
                    <a:gd name="T83" fmla="*/ 77 h 143"/>
                    <a:gd name="T84" fmla="*/ 107 w 132"/>
                    <a:gd name="T85" fmla="*/ 77 h 143"/>
                    <a:gd name="T86" fmla="*/ 112 w 132"/>
                    <a:gd name="T87" fmla="*/ 80 h 143"/>
                    <a:gd name="T88" fmla="*/ 115 w 132"/>
                    <a:gd name="T89" fmla="*/ 88 h 143"/>
                    <a:gd name="T90" fmla="*/ 112 w 132"/>
                    <a:gd name="T91" fmla="*/ 95 h 143"/>
                    <a:gd name="T92" fmla="*/ 107 w 132"/>
                    <a:gd name="T93" fmla="*/ 98 h 143"/>
                    <a:gd name="T94" fmla="*/ 106 w 132"/>
                    <a:gd name="T95" fmla="*/ 98 h 143"/>
                    <a:gd name="T96" fmla="*/ 104 w 132"/>
                    <a:gd name="T97" fmla="*/ 98 h 143"/>
                    <a:gd name="T98" fmla="*/ 103 w 132"/>
                    <a:gd name="T99" fmla="*/ 100 h 143"/>
                    <a:gd name="T100" fmla="*/ 90 w 132"/>
                    <a:gd name="T101" fmla="*/ 129 h 143"/>
                    <a:gd name="T102" fmla="*/ 79 w 132"/>
                    <a:gd name="T103" fmla="*/ 138 h 143"/>
                    <a:gd name="T104" fmla="*/ 66 w 132"/>
                    <a:gd name="T105" fmla="*/ 141 h 143"/>
                    <a:gd name="T106" fmla="*/ 53 w 132"/>
                    <a:gd name="T107" fmla="*/ 138 h 143"/>
                    <a:gd name="T108" fmla="*/ 42 w 132"/>
                    <a:gd name="T109" fmla="*/ 129 h 143"/>
                    <a:gd name="T110" fmla="*/ 36 w 132"/>
                    <a:gd name="T111" fmla="*/ 122 h 143"/>
                    <a:gd name="T112" fmla="*/ 28 w 132"/>
                    <a:gd name="T113" fmla="*/ 100 h 143"/>
                    <a:gd name="T114" fmla="*/ 28 w 132"/>
                    <a:gd name="T115" fmla="*/ 98 h 143"/>
                    <a:gd name="T116" fmla="*/ 25 w 132"/>
                    <a:gd name="T117" fmla="*/ 98 h 143"/>
                    <a:gd name="T118" fmla="*/ 18 w 132"/>
                    <a:gd name="T119" fmla="*/ 88 h 143"/>
                    <a:gd name="T120" fmla="*/ 21 w 132"/>
                    <a:gd name="T121" fmla="*/ 8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2" h="143">
                      <a:moveTo>
                        <a:pt x="34" y="124"/>
                      </a:moveTo>
                      <a:cubicBezTo>
                        <a:pt x="41" y="136"/>
                        <a:pt x="53" y="143"/>
                        <a:pt x="66" y="143"/>
                      </a:cubicBezTo>
                      <a:cubicBezTo>
                        <a:pt x="79" y="143"/>
                        <a:pt x="90" y="136"/>
                        <a:pt x="98" y="123"/>
                      </a:cubicBezTo>
                      <a:cubicBezTo>
                        <a:pt x="112" y="136"/>
                        <a:pt x="127" y="125"/>
                        <a:pt x="127" y="125"/>
                      </a:cubicBezTo>
                      <a:cubicBezTo>
                        <a:pt x="108" y="122"/>
                        <a:pt x="117" y="104"/>
                        <a:pt x="117" y="104"/>
                      </a:cubicBezTo>
                      <a:cubicBezTo>
                        <a:pt x="132" y="76"/>
                        <a:pt x="114" y="48"/>
                        <a:pt x="114" y="48"/>
                      </a:cubicBezTo>
                      <a:cubicBezTo>
                        <a:pt x="110" y="42"/>
                        <a:pt x="110" y="42"/>
                        <a:pt x="110" y="42"/>
                      </a:cubicBezTo>
                      <a:cubicBezTo>
                        <a:pt x="112" y="42"/>
                        <a:pt x="112" y="42"/>
                        <a:pt x="112" y="42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19" y="44"/>
                        <a:pt x="18" y="47"/>
                        <a:pt x="18" y="49"/>
                      </a:cubicBez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18" y="48"/>
                        <a:pt x="0" y="76"/>
                        <a:pt x="15" y="104"/>
                      </a:cubicBezTo>
                      <a:cubicBezTo>
                        <a:pt x="15" y="104"/>
                        <a:pt x="24" y="122"/>
                        <a:pt x="5" y="125"/>
                      </a:cubicBezTo>
                      <a:cubicBezTo>
                        <a:pt x="5" y="125"/>
                        <a:pt x="19" y="135"/>
                        <a:pt x="34" y="124"/>
                      </a:cubicBezTo>
                      <a:close/>
                      <a:moveTo>
                        <a:pt x="17" y="81"/>
                      </a:moveTo>
                      <a:cubicBezTo>
                        <a:pt x="17" y="81"/>
                        <a:pt x="17" y="81"/>
                        <a:pt x="17" y="81"/>
                      </a:cubicBezTo>
                      <a:cubicBezTo>
                        <a:pt x="17" y="81"/>
                        <a:pt x="17" y="81"/>
                        <a:pt x="17" y="81"/>
                      </a:cubicBezTo>
                      <a:close/>
                      <a:moveTo>
                        <a:pt x="101" y="117"/>
                      </a:move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2" y="116"/>
                        <a:pt x="102" y="116"/>
                        <a:pt x="102" y="116"/>
                      </a:cubicBezTo>
                      <a:lnTo>
                        <a:pt x="101" y="117"/>
                      </a:lnTo>
                      <a:close/>
                      <a:moveTo>
                        <a:pt x="106" y="101"/>
                      </a:move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lose/>
                      <a:moveTo>
                        <a:pt x="21" y="80"/>
                      </a:moveTo>
                      <a:cubicBezTo>
                        <a:pt x="22" y="78"/>
                        <a:pt x="24" y="77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7" y="77"/>
                        <a:pt x="27" y="77"/>
                        <a:pt x="27" y="77"/>
                      </a:cubicBezTo>
                      <a:cubicBezTo>
                        <a:pt x="27" y="74"/>
                        <a:pt x="27" y="74"/>
                        <a:pt x="27" y="74"/>
                      </a:cubicBezTo>
                      <a:cubicBezTo>
                        <a:pt x="30" y="57"/>
                        <a:pt x="30" y="57"/>
                        <a:pt x="30" y="57"/>
                      </a:cubicBezTo>
                      <a:cubicBezTo>
                        <a:pt x="32" y="54"/>
                        <a:pt x="34" y="52"/>
                        <a:pt x="34" y="52"/>
                      </a:cubicBezTo>
                      <a:cubicBezTo>
                        <a:pt x="43" y="52"/>
                        <a:pt x="51" y="51"/>
                        <a:pt x="58" y="49"/>
                      </a:cubicBezTo>
                      <a:cubicBezTo>
                        <a:pt x="55" y="61"/>
                        <a:pt x="44" y="72"/>
                        <a:pt x="44" y="72"/>
                      </a:cubicBezTo>
                      <a:cubicBezTo>
                        <a:pt x="64" y="65"/>
                        <a:pt x="76" y="50"/>
                        <a:pt x="80" y="44"/>
                      </a:cubicBezTo>
                      <a:cubicBezTo>
                        <a:pt x="77" y="55"/>
                        <a:pt x="66" y="67"/>
                        <a:pt x="66" y="67"/>
                      </a:cubicBezTo>
                      <a:cubicBezTo>
                        <a:pt x="80" y="62"/>
                        <a:pt x="89" y="54"/>
                        <a:pt x="96" y="47"/>
                      </a:cubicBezTo>
                      <a:cubicBezTo>
                        <a:pt x="101" y="59"/>
                        <a:pt x="103" y="78"/>
                        <a:pt x="103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6" y="77"/>
                        <a:pt x="106" y="77"/>
                        <a:pt x="106" y="77"/>
                      </a:cubicBezTo>
                      <a:cubicBezTo>
                        <a:pt x="106" y="77"/>
                        <a:pt x="107" y="77"/>
                        <a:pt x="107" y="77"/>
                      </a:cubicBezTo>
                      <a:cubicBezTo>
                        <a:pt x="109" y="77"/>
                        <a:pt x="111" y="78"/>
                        <a:pt x="112" y="80"/>
                      </a:cubicBezTo>
                      <a:cubicBezTo>
                        <a:pt x="114" y="82"/>
                        <a:pt x="115" y="85"/>
                        <a:pt x="115" y="88"/>
                      </a:cubicBezTo>
                      <a:cubicBezTo>
                        <a:pt x="115" y="91"/>
                        <a:pt x="114" y="93"/>
                        <a:pt x="112" y="95"/>
                      </a:cubicBezTo>
                      <a:cubicBezTo>
                        <a:pt x="111" y="97"/>
                        <a:pt x="109" y="98"/>
                        <a:pt x="107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4" y="98"/>
                        <a:pt x="104" y="98"/>
                        <a:pt x="104" y="98"/>
                      </a:cubicBezTo>
                      <a:cubicBezTo>
                        <a:pt x="103" y="100"/>
                        <a:pt x="103" y="100"/>
                        <a:pt x="103" y="100"/>
                      </a:cubicBezTo>
                      <a:cubicBezTo>
                        <a:pt x="102" y="112"/>
                        <a:pt x="97" y="122"/>
                        <a:pt x="90" y="129"/>
                      </a:cubicBezTo>
                      <a:cubicBezTo>
                        <a:pt x="87" y="133"/>
                        <a:pt x="83" y="136"/>
                        <a:pt x="79" y="138"/>
                      </a:cubicBezTo>
                      <a:cubicBezTo>
                        <a:pt x="75" y="139"/>
                        <a:pt x="70" y="141"/>
                        <a:pt x="66" y="141"/>
                      </a:cubicBezTo>
                      <a:cubicBezTo>
                        <a:pt x="61" y="141"/>
                        <a:pt x="57" y="139"/>
                        <a:pt x="53" y="138"/>
                      </a:cubicBezTo>
                      <a:cubicBezTo>
                        <a:pt x="49" y="136"/>
                        <a:pt x="45" y="133"/>
                        <a:pt x="42" y="129"/>
                      </a:cubicBezTo>
                      <a:cubicBezTo>
                        <a:pt x="39" y="127"/>
                        <a:pt x="38" y="125"/>
                        <a:pt x="36" y="122"/>
                      </a:cubicBezTo>
                      <a:cubicBezTo>
                        <a:pt x="32" y="116"/>
                        <a:pt x="29" y="108"/>
                        <a:pt x="28" y="100"/>
                      </a:cubicBezTo>
                      <a:cubicBezTo>
                        <a:pt x="28" y="98"/>
                        <a:pt x="28" y="98"/>
                        <a:pt x="28" y="98"/>
                      </a:cubicBezTo>
                      <a:cubicBezTo>
                        <a:pt x="25" y="98"/>
                        <a:pt x="25" y="98"/>
                        <a:pt x="25" y="98"/>
                      </a:cubicBezTo>
                      <a:cubicBezTo>
                        <a:pt x="21" y="98"/>
                        <a:pt x="18" y="93"/>
                        <a:pt x="18" y="88"/>
                      </a:cubicBezTo>
                      <a:cubicBezTo>
                        <a:pt x="18" y="85"/>
                        <a:pt x="19" y="82"/>
                        <a:pt x="21" y="8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6" name="Freeform 19"/>
                <p:cNvSpPr>
                  <a:spLocks/>
                </p:cNvSpPr>
                <p:nvPr/>
              </p:nvSpPr>
              <p:spPr bwMode="auto">
                <a:xfrm>
                  <a:off x="1850321" y="1441342"/>
                  <a:ext cx="628869" cy="481652"/>
                </a:xfrm>
                <a:custGeom>
                  <a:avLst/>
                  <a:gdLst>
                    <a:gd name="T0" fmla="*/ 166 w 167"/>
                    <a:gd name="T1" fmla="*/ 40 h 128"/>
                    <a:gd name="T2" fmla="*/ 129 w 167"/>
                    <a:gd name="T3" fmla="*/ 0 h 128"/>
                    <a:gd name="T4" fmla="*/ 83 w 167"/>
                    <a:gd name="T5" fmla="*/ 79 h 128"/>
                    <a:gd name="T6" fmla="*/ 38 w 167"/>
                    <a:gd name="T7" fmla="*/ 0 h 128"/>
                    <a:gd name="T8" fmla="*/ 0 w 167"/>
                    <a:gd name="T9" fmla="*/ 40 h 128"/>
                    <a:gd name="T10" fmla="*/ 0 w 167"/>
                    <a:gd name="T11" fmla="*/ 40 h 128"/>
                    <a:gd name="T12" fmla="*/ 0 w 167"/>
                    <a:gd name="T13" fmla="*/ 128 h 128"/>
                    <a:gd name="T14" fmla="*/ 167 w 167"/>
                    <a:gd name="T15" fmla="*/ 128 h 128"/>
                    <a:gd name="T16" fmla="*/ 167 w 167"/>
                    <a:gd name="T17" fmla="*/ 40 h 128"/>
                    <a:gd name="T18" fmla="*/ 166 w 167"/>
                    <a:gd name="T19" fmla="*/ 4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7" h="128">
                      <a:moveTo>
                        <a:pt x="166" y="40"/>
                      </a:moveTo>
                      <a:cubicBezTo>
                        <a:pt x="163" y="23"/>
                        <a:pt x="149" y="9"/>
                        <a:pt x="129" y="0"/>
                      </a:cubicBezTo>
                      <a:cubicBezTo>
                        <a:pt x="83" y="79"/>
                        <a:pt x="83" y="79"/>
                        <a:pt x="83" y="79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8" y="9"/>
                        <a:pt x="3" y="23"/>
                        <a:pt x="0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167" y="128"/>
                        <a:pt x="167" y="128"/>
                        <a:pt x="167" y="128"/>
                      </a:cubicBezTo>
                      <a:cubicBezTo>
                        <a:pt x="167" y="40"/>
                        <a:pt x="167" y="40"/>
                        <a:pt x="167" y="40"/>
                      </a:cubicBezTo>
                      <a:lnTo>
                        <a:pt x="166" y="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7932" name="组合 211"/>
              <p:cNvGrpSpPr>
                <a:grpSpLocks/>
              </p:cNvGrpSpPr>
              <p:nvPr/>
            </p:nvGrpSpPr>
            <p:grpSpPr bwMode="auto">
              <a:xfrm>
                <a:off x="3196143" y="821604"/>
                <a:ext cx="896937" cy="1000125"/>
                <a:chOff x="3196143" y="821604"/>
                <a:chExt cx="896937" cy="1000125"/>
              </a:xfrm>
            </p:grpSpPr>
            <p:sp>
              <p:nvSpPr>
                <p:cNvPr id="303" name="Rectangle 22"/>
                <p:cNvSpPr>
                  <a:spLocks noChangeArrowheads="1"/>
                </p:cNvSpPr>
                <p:nvPr/>
              </p:nvSpPr>
              <p:spPr bwMode="auto">
                <a:xfrm>
                  <a:off x="3544354" y="1170413"/>
                  <a:ext cx="451342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4" name="Rectangle 23"/>
                <p:cNvSpPr>
                  <a:spLocks noChangeArrowheads="1"/>
                </p:cNvSpPr>
                <p:nvPr/>
              </p:nvSpPr>
              <p:spPr bwMode="auto">
                <a:xfrm>
                  <a:off x="3547364" y="1275775"/>
                  <a:ext cx="451342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5" name="Freeform 24"/>
                <p:cNvSpPr>
                  <a:spLocks/>
                </p:cNvSpPr>
                <p:nvPr/>
              </p:nvSpPr>
              <p:spPr bwMode="auto">
                <a:xfrm>
                  <a:off x="3454086" y="1059032"/>
                  <a:ext cx="637897" cy="761611"/>
                </a:xfrm>
                <a:custGeom>
                  <a:avLst/>
                  <a:gdLst>
                    <a:gd name="T0" fmla="*/ 0 w 402"/>
                    <a:gd name="T1" fmla="*/ 0 h 480"/>
                    <a:gd name="T2" fmla="*/ 0 w 402"/>
                    <a:gd name="T3" fmla="*/ 14 h 480"/>
                    <a:gd name="T4" fmla="*/ 38 w 402"/>
                    <a:gd name="T5" fmla="*/ 106 h 480"/>
                    <a:gd name="T6" fmla="*/ 38 w 402"/>
                    <a:gd name="T7" fmla="*/ 37 h 480"/>
                    <a:gd name="T8" fmla="*/ 365 w 402"/>
                    <a:gd name="T9" fmla="*/ 37 h 480"/>
                    <a:gd name="T10" fmla="*/ 365 w 402"/>
                    <a:gd name="T11" fmla="*/ 442 h 480"/>
                    <a:gd name="T12" fmla="*/ 111 w 402"/>
                    <a:gd name="T13" fmla="*/ 442 h 480"/>
                    <a:gd name="T14" fmla="*/ 111 w 402"/>
                    <a:gd name="T15" fmla="*/ 445 h 480"/>
                    <a:gd name="T16" fmla="*/ 109 w 402"/>
                    <a:gd name="T17" fmla="*/ 442 h 480"/>
                    <a:gd name="T18" fmla="*/ 38 w 402"/>
                    <a:gd name="T19" fmla="*/ 442 h 480"/>
                    <a:gd name="T20" fmla="*/ 38 w 402"/>
                    <a:gd name="T21" fmla="*/ 374 h 480"/>
                    <a:gd name="T22" fmla="*/ 7 w 402"/>
                    <a:gd name="T23" fmla="*/ 345 h 480"/>
                    <a:gd name="T24" fmla="*/ 7 w 402"/>
                    <a:gd name="T25" fmla="*/ 345 h 480"/>
                    <a:gd name="T26" fmla="*/ 5 w 402"/>
                    <a:gd name="T27" fmla="*/ 343 h 480"/>
                    <a:gd name="T28" fmla="*/ 0 w 402"/>
                    <a:gd name="T29" fmla="*/ 338 h 480"/>
                    <a:gd name="T30" fmla="*/ 0 w 402"/>
                    <a:gd name="T31" fmla="*/ 480 h 480"/>
                    <a:gd name="T32" fmla="*/ 402 w 402"/>
                    <a:gd name="T33" fmla="*/ 480 h 480"/>
                    <a:gd name="T34" fmla="*/ 402 w 402"/>
                    <a:gd name="T35" fmla="*/ 0 h 480"/>
                    <a:gd name="T36" fmla="*/ 0 w 402"/>
                    <a:gd name="T37" fmla="*/ 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2" h="480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38" y="106"/>
                      </a:lnTo>
                      <a:lnTo>
                        <a:pt x="38" y="37"/>
                      </a:lnTo>
                      <a:lnTo>
                        <a:pt x="365" y="37"/>
                      </a:lnTo>
                      <a:lnTo>
                        <a:pt x="365" y="442"/>
                      </a:lnTo>
                      <a:lnTo>
                        <a:pt x="111" y="442"/>
                      </a:lnTo>
                      <a:lnTo>
                        <a:pt x="111" y="445"/>
                      </a:lnTo>
                      <a:lnTo>
                        <a:pt x="109" y="442"/>
                      </a:lnTo>
                      <a:lnTo>
                        <a:pt x="38" y="442"/>
                      </a:lnTo>
                      <a:lnTo>
                        <a:pt x="38" y="374"/>
                      </a:lnTo>
                      <a:lnTo>
                        <a:pt x="7" y="345"/>
                      </a:lnTo>
                      <a:lnTo>
                        <a:pt x="7" y="345"/>
                      </a:lnTo>
                      <a:lnTo>
                        <a:pt x="5" y="343"/>
                      </a:lnTo>
                      <a:lnTo>
                        <a:pt x="0" y="338"/>
                      </a:lnTo>
                      <a:lnTo>
                        <a:pt x="0" y="480"/>
                      </a:lnTo>
                      <a:lnTo>
                        <a:pt x="402" y="480"/>
                      </a:lnTo>
                      <a:lnTo>
                        <a:pt x="40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6" name="Freeform 25"/>
                <p:cNvSpPr>
                  <a:spLocks/>
                </p:cNvSpPr>
                <p:nvPr/>
              </p:nvSpPr>
              <p:spPr bwMode="auto">
                <a:xfrm>
                  <a:off x="3571436" y="1369094"/>
                  <a:ext cx="424260" cy="42145"/>
                </a:xfrm>
                <a:custGeom>
                  <a:avLst/>
                  <a:gdLst>
                    <a:gd name="T0" fmla="*/ 0 w 267"/>
                    <a:gd name="T1" fmla="*/ 0 h 26"/>
                    <a:gd name="T2" fmla="*/ 11 w 267"/>
                    <a:gd name="T3" fmla="*/ 26 h 26"/>
                    <a:gd name="T4" fmla="*/ 267 w 267"/>
                    <a:gd name="T5" fmla="*/ 26 h 26"/>
                    <a:gd name="T6" fmla="*/ 267 w 267"/>
                    <a:gd name="T7" fmla="*/ 0 h 26"/>
                    <a:gd name="T8" fmla="*/ 0 w 267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26">
                      <a:moveTo>
                        <a:pt x="0" y="0"/>
                      </a:moveTo>
                      <a:lnTo>
                        <a:pt x="11" y="26"/>
                      </a:lnTo>
                      <a:lnTo>
                        <a:pt x="267" y="26"/>
                      </a:lnTo>
                      <a:lnTo>
                        <a:pt x="2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7" name="Freeform 26"/>
                <p:cNvSpPr>
                  <a:spLocks/>
                </p:cNvSpPr>
                <p:nvPr/>
              </p:nvSpPr>
              <p:spPr bwMode="auto">
                <a:xfrm>
                  <a:off x="3616569" y="1474456"/>
                  <a:ext cx="385145" cy="42145"/>
                </a:xfrm>
                <a:custGeom>
                  <a:avLst/>
                  <a:gdLst>
                    <a:gd name="T0" fmla="*/ 14 w 244"/>
                    <a:gd name="T1" fmla="*/ 26 h 26"/>
                    <a:gd name="T2" fmla="*/ 244 w 244"/>
                    <a:gd name="T3" fmla="*/ 26 h 26"/>
                    <a:gd name="T4" fmla="*/ 244 w 244"/>
                    <a:gd name="T5" fmla="*/ 0 h 26"/>
                    <a:gd name="T6" fmla="*/ 0 w 244"/>
                    <a:gd name="T7" fmla="*/ 0 h 26"/>
                    <a:gd name="T8" fmla="*/ 14 w 244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4" h="26">
                      <a:moveTo>
                        <a:pt x="14" y="26"/>
                      </a:moveTo>
                      <a:lnTo>
                        <a:pt x="244" y="26"/>
                      </a:lnTo>
                      <a:lnTo>
                        <a:pt x="244" y="0"/>
                      </a:lnTo>
                      <a:lnTo>
                        <a:pt x="0" y="0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8" name="Freeform 27"/>
                <p:cNvSpPr>
                  <a:spLocks/>
                </p:cNvSpPr>
                <p:nvPr/>
              </p:nvSpPr>
              <p:spPr bwMode="auto">
                <a:xfrm>
                  <a:off x="3634623" y="1558745"/>
                  <a:ext cx="364083" cy="42145"/>
                </a:xfrm>
                <a:custGeom>
                  <a:avLst/>
                  <a:gdLst>
                    <a:gd name="T0" fmla="*/ 2 w 229"/>
                    <a:gd name="T1" fmla="*/ 0 h 26"/>
                    <a:gd name="T2" fmla="*/ 0 w 229"/>
                    <a:gd name="T3" fmla="*/ 26 h 26"/>
                    <a:gd name="T4" fmla="*/ 229 w 229"/>
                    <a:gd name="T5" fmla="*/ 26 h 26"/>
                    <a:gd name="T6" fmla="*/ 229 w 229"/>
                    <a:gd name="T7" fmla="*/ 0 h 26"/>
                    <a:gd name="T8" fmla="*/ 2 w 229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9" h="26">
                      <a:moveTo>
                        <a:pt x="2" y="0"/>
                      </a:moveTo>
                      <a:lnTo>
                        <a:pt x="0" y="26"/>
                      </a:lnTo>
                      <a:lnTo>
                        <a:pt x="229" y="26"/>
                      </a:lnTo>
                      <a:lnTo>
                        <a:pt x="229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9" name="Freeform 28"/>
                <p:cNvSpPr>
                  <a:spLocks/>
                </p:cNvSpPr>
                <p:nvPr/>
              </p:nvSpPr>
              <p:spPr bwMode="auto">
                <a:xfrm>
                  <a:off x="3475150" y="1534663"/>
                  <a:ext cx="144429" cy="189649"/>
                </a:xfrm>
                <a:custGeom>
                  <a:avLst/>
                  <a:gdLst>
                    <a:gd name="T0" fmla="*/ 86 w 90"/>
                    <a:gd name="T1" fmla="*/ 119 h 119"/>
                    <a:gd name="T2" fmla="*/ 90 w 90"/>
                    <a:gd name="T3" fmla="*/ 0 h 119"/>
                    <a:gd name="T4" fmla="*/ 0 w 90"/>
                    <a:gd name="T5" fmla="*/ 36 h 119"/>
                    <a:gd name="T6" fmla="*/ 86 w 90"/>
                    <a:gd name="T7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119">
                      <a:moveTo>
                        <a:pt x="86" y="119"/>
                      </a:moveTo>
                      <a:lnTo>
                        <a:pt x="90" y="0"/>
                      </a:lnTo>
                      <a:lnTo>
                        <a:pt x="0" y="36"/>
                      </a:lnTo>
                      <a:lnTo>
                        <a:pt x="86" y="11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0" name="Freeform 29"/>
                <p:cNvSpPr>
                  <a:spLocks/>
                </p:cNvSpPr>
                <p:nvPr/>
              </p:nvSpPr>
              <p:spPr bwMode="auto">
                <a:xfrm>
                  <a:off x="3195317" y="821215"/>
                  <a:ext cx="180537" cy="171589"/>
                </a:xfrm>
                <a:custGeom>
                  <a:avLst/>
                  <a:gdLst>
                    <a:gd name="T0" fmla="*/ 40 w 48"/>
                    <a:gd name="T1" fmla="*/ 12 h 46"/>
                    <a:gd name="T2" fmla="*/ 20 w 48"/>
                    <a:gd name="T3" fmla="*/ 4 h 46"/>
                    <a:gd name="T4" fmla="*/ 11 w 48"/>
                    <a:gd name="T5" fmla="*/ 7 h 46"/>
                    <a:gd name="T6" fmla="*/ 3 w 48"/>
                    <a:gd name="T7" fmla="*/ 28 h 46"/>
                    <a:gd name="T8" fmla="*/ 10 w 48"/>
                    <a:gd name="T9" fmla="*/ 46 h 46"/>
                    <a:gd name="T10" fmla="*/ 48 w 48"/>
                    <a:gd name="T11" fmla="*/ 31 h 46"/>
                    <a:gd name="T12" fmla="*/ 40 w 48"/>
                    <a:gd name="T13" fmla="*/ 1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6">
                      <a:moveTo>
                        <a:pt x="40" y="12"/>
                      </a:moveTo>
                      <a:cubicBezTo>
                        <a:pt x="37" y="4"/>
                        <a:pt x="28" y="0"/>
                        <a:pt x="20" y="4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3" y="11"/>
                        <a:pt x="0" y="20"/>
                        <a:pt x="3" y="28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48" y="31"/>
                        <a:pt x="48" y="31"/>
                        <a:pt x="48" y="31"/>
                      </a:cubicBezTo>
                      <a:lnTo>
                        <a:pt x="40" y="1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1" name="Freeform 30"/>
                <p:cNvSpPr>
                  <a:spLocks/>
                </p:cNvSpPr>
                <p:nvPr/>
              </p:nvSpPr>
              <p:spPr bwMode="auto">
                <a:xfrm>
                  <a:off x="3631615" y="1664106"/>
                  <a:ext cx="370099" cy="42145"/>
                </a:xfrm>
                <a:custGeom>
                  <a:avLst/>
                  <a:gdLst>
                    <a:gd name="T0" fmla="*/ 0 w 235"/>
                    <a:gd name="T1" fmla="*/ 26 h 26"/>
                    <a:gd name="T2" fmla="*/ 235 w 235"/>
                    <a:gd name="T3" fmla="*/ 26 h 26"/>
                    <a:gd name="T4" fmla="*/ 235 w 235"/>
                    <a:gd name="T5" fmla="*/ 0 h 26"/>
                    <a:gd name="T6" fmla="*/ 3 w 235"/>
                    <a:gd name="T7" fmla="*/ 0 h 26"/>
                    <a:gd name="T8" fmla="*/ 0 w 23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5" h="26">
                      <a:moveTo>
                        <a:pt x="0" y="26"/>
                      </a:moveTo>
                      <a:lnTo>
                        <a:pt x="235" y="26"/>
                      </a:lnTo>
                      <a:lnTo>
                        <a:pt x="235" y="0"/>
                      </a:lnTo>
                      <a:lnTo>
                        <a:pt x="3" y="0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2" name="Freeform 31"/>
                <p:cNvSpPr>
                  <a:spLocks noEditPoints="1"/>
                </p:cNvSpPr>
                <p:nvPr/>
              </p:nvSpPr>
              <p:spPr bwMode="auto">
                <a:xfrm>
                  <a:off x="3240452" y="953669"/>
                  <a:ext cx="376117" cy="629158"/>
                </a:xfrm>
                <a:custGeom>
                  <a:avLst/>
                  <a:gdLst>
                    <a:gd name="T0" fmla="*/ 100 w 100"/>
                    <a:gd name="T1" fmla="*/ 152 h 168"/>
                    <a:gd name="T2" fmla="*/ 38 w 100"/>
                    <a:gd name="T3" fmla="*/ 0 h 168"/>
                    <a:gd name="T4" fmla="*/ 0 w 100"/>
                    <a:gd name="T5" fmla="*/ 15 h 168"/>
                    <a:gd name="T6" fmla="*/ 62 w 100"/>
                    <a:gd name="T7" fmla="*/ 168 h 168"/>
                    <a:gd name="T8" fmla="*/ 100 w 100"/>
                    <a:gd name="T9" fmla="*/ 152 h 168"/>
                    <a:gd name="T10" fmla="*/ 34 w 100"/>
                    <a:gd name="T11" fmla="*/ 6 h 168"/>
                    <a:gd name="T12" fmla="*/ 75 w 100"/>
                    <a:gd name="T13" fmla="*/ 107 h 168"/>
                    <a:gd name="T14" fmla="*/ 73 w 100"/>
                    <a:gd name="T15" fmla="*/ 115 h 168"/>
                    <a:gd name="T16" fmla="*/ 67 w 100"/>
                    <a:gd name="T17" fmla="*/ 111 h 168"/>
                    <a:gd name="T18" fmla="*/ 25 w 100"/>
                    <a:gd name="T19" fmla="*/ 10 h 168"/>
                    <a:gd name="T20" fmla="*/ 34 w 100"/>
                    <a:gd name="T21" fmla="*/ 6 h 168"/>
                    <a:gd name="T22" fmla="*/ 56 w 100"/>
                    <a:gd name="T23" fmla="*/ 122 h 168"/>
                    <a:gd name="T24" fmla="*/ 50 w 100"/>
                    <a:gd name="T25" fmla="*/ 118 h 168"/>
                    <a:gd name="T26" fmla="*/ 9 w 100"/>
                    <a:gd name="T27" fmla="*/ 16 h 168"/>
                    <a:gd name="T28" fmla="*/ 17 w 100"/>
                    <a:gd name="T29" fmla="*/ 13 h 168"/>
                    <a:gd name="T30" fmla="*/ 58 w 100"/>
                    <a:gd name="T31" fmla="*/ 114 h 168"/>
                    <a:gd name="T32" fmla="*/ 56 w 100"/>
                    <a:gd name="T33" fmla="*/ 12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0" h="168">
                      <a:moveTo>
                        <a:pt x="100" y="152"/>
                      </a:move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62" y="168"/>
                        <a:pt x="62" y="168"/>
                        <a:pt x="62" y="168"/>
                      </a:cubicBezTo>
                      <a:lnTo>
                        <a:pt x="100" y="152"/>
                      </a:lnTo>
                      <a:close/>
                      <a:moveTo>
                        <a:pt x="34" y="6"/>
                      </a:moveTo>
                      <a:cubicBezTo>
                        <a:pt x="75" y="107"/>
                        <a:pt x="75" y="107"/>
                        <a:pt x="75" y="107"/>
                      </a:cubicBezTo>
                      <a:cubicBezTo>
                        <a:pt x="76" y="111"/>
                        <a:pt x="76" y="114"/>
                        <a:pt x="73" y="115"/>
                      </a:cubicBezTo>
                      <a:cubicBezTo>
                        <a:pt x="71" y="116"/>
                        <a:pt x="68" y="114"/>
                        <a:pt x="67" y="111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lnTo>
                        <a:pt x="34" y="6"/>
                      </a:lnTo>
                      <a:close/>
                      <a:moveTo>
                        <a:pt x="56" y="122"/>
                      </a:moveTo>
                      <a:cubicBezTo>
                        <a:pt x="54" y="123"/>
                        <a:pt x="51" y="121"/>
                        <a:pt x="50" y="118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58" y="114"/>
                        <a:pt x="58" y="114"/>
                        <a:pt x="58" y="114"/>
                      </a:cubicBezTo>
                      <a:cubicBezTo>
                        <a:pt x="60" y="118"/>
                        <a:pt x="59" y="121"/>
                        <a:pt x="56" y="1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7933" name="组合 212"/>
              <p:cNvGrpSpPr>
                <a:grpSpLocks/>
              </p:cNvGrpSpPr>
              <p:nvPr/>
            </p:nvGrpSpPr>
            <p:grpSpPr bwMode="auto">
              <a:xfrm>
                <a:off x="6218743" y="889867"/>
                <a:ext cx="1111250" cy="969962"/>
                <a:chOff x="6218743" y="889867"/>
                <a:chExt cx="1111250" cy="969962"/>
              </a:xfrm>
            </p:grpSpPr>
            <p:sp>
              <p:nvSpPr>
                <p:cNvPr id="297" name="Freeform 34"/>
                <p:cNvSpPr>
                  <a:spLocks noEditPoints="1"/>
                </p:cNvSpPr>
                <p:nvPr/>
              </p:nvSpPr>
              <p:spPr bwMode="auto">
                <a:xfrm>
                  <a:off x="6219308" y="1393176"/>
                  <a:ext cx="680022" cy="466601"/>
                </a:xfrm>
                <a:custGeom>
                  <a:avLst/>
                  <a:gdLst>
                    <a:gd name="T0" fmla="*/ 398 w 428"/>
                    <a:gd name="T1" fmla="*/ 206 h 294"/>
                    <a:gd name="T2" fmla="*/ 310 w 428"/>
                    <a:gd name="T3" fmla="*/ 249 h 294"/>
                    <a:gd name="T4" fmla="*/ 310 w 428"/>
                    <a:gd name="T5" fmla="*/ 57 h 294"/>
                    <a:gd name="T6" fmla="*/ 320 w 428"/>
                    <a:gd name="T7" fmla="*/ 52 h 294"/>
                    <a:gd name="T8" fmla="*/ 320 w 428"/>
                    <a:gd name="T9" fmla="*/ 0 h 294"/>
                    <a:gd name="T10" fmla="*/ 282 w 428"/>
                    <a:gd name="T11" fmla="*/ 17 h 294"/>
                    <a:gd name="T12" fmla="*/ 43 w 428"/>
                    <a:gd name="T13" fmla="*/ 17 h 294"/>
                    <a:gd name="T14" fmla="*/ 0 w 428"/>
                    <a:gd name="T15" fmla="*/ 38 h 294"/>
                    <a:gd name="T16" fmla="*/ 0 w 428"/>
                    <a:gd name="T17" fmla="*/ 294 h 294"/>
                    <a:gd name="T18" fmla="*/ 279 w 428"/>
                    <a:gd name="T19" fmla="*/ 294 h 294"/>
                    <a:gd name="T20" fmla="*/ 428 w 428"/>
                    <a:gd name="T21" fmla="*/ 225 h 294"/>
                    <a:gd name="T22" fmla="*/ 428 w 428"/>
                    <a:gd name="T23" fmla="*/ 140 h 294"/>
                    <a:gd name="T24" fmla="*/ 398 w 428"/>
                    <a:gd name="T25" fmla="*/ 140 h 294"/>
                    <a:gd name="T26" fmla="*/ 398 w 428"/>
                    <a:gd name="T27" fmla="*/ 206 h 294"/>
                    <a:gd name="T28" fmla="*/ 251 w 428"/>
                    <a:gd name="T29" fmla="*/ 266 h 294"/>
                    <a:gd name="T30" fmla="*/ 29 w 428"/>
                    <a:gd name="T31" fmla="*/ 266 h 294"/>
                    <a:gd name="T32" fmla="*/ 29 w 428"/>
                    <a:gd name="T33" fmla="*/ 69 h 294"/>
                    <a:gd name="T34" fmla="*/ 251 w 428"/>
                    <a:gd name="T35" fmla="*/ 69 h 294"/>
                    <a:gd name="T36" fmla="*/ 251 w 428"/>
                    <a:gd name="T37" fmla="*/ 266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8" h="294">
                      <a:moveTo>
                        <a:pt x="398" y="206"/>
                      </a:moveTo>
                      <a:lnTo>
                        <a:pt x="310" y="249"/>
                      </a:lnTo>
                      <a:lnTo>
                        <a:pt x="310" y="57"/>
                      </a:lnTo>
                      <a:lnTo>
                        <a:pt x="320" y="52"/>
                      </a:lnTo>
                      <a:lnTo>
                        <a:pt x="320" y="0"/>
                      </a:lnTo>
                      <a:lnTo>
                        <a:pt x="282" y="17"/>
                      </a:lnTo>
                      <a:lnTo>
                        <a:pt x="43" y="17"/>
                      </a:lnTo>
                      <a:lnTo>
                        <a:pt x="0" y="38"/>
                      </a:lnTo>
                      <a:lnTo>
                        <a:pt x="0" y="294"/>
                      </a:lnTo>
                      <a:lnTo>
                        <a:pt x="279" y="294"/>
                      </a:lnTo>
                      <a:lnTo>
                        <a:pt x="428" y="225"/>
                      </a:lnTo>
                      <a:lnTo>
                        <a:pt x="428" y="140"/>
                      </a:lnTo>
                      <a:lnTo>
                        <a:pt x="398" y="140"/>
                      </a:lnTo>
                      <a:lnTo>
                        <a:pt x="398" y="206"/>
                      </a:lnTo>
                      <a:close/>
                      <a:moveTo>
                        <a:pt x="251" y="266"/>
                      </a:moveTo>
                      <a:lnTo>
                        <a:pt x="29" y="266"/>
                      </a:lnTo>
                      <a:lnTo>
                        <a:pt x="29" y="69"/>
                      </a:lnTo>
                      <a:lnTo>
                        <a:pt x="251" y="69"/>
                      </a:lnTo>
                      <a:lnTo>
                        <a:pt x="251" y="26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8" name="Freeform 35"/>
                <p:cNvSpPr>
                  <a:spLocks noEditPoints="1"/>
                </p:cNvSpPr>
                <p:nvPr/>
              </p:nvSpPr>
              <p:spPr bwMode="auto">
                <a:xfrm>
                  <a:off x="6219308" y="890453"/>
                  <a:ext cx="680022" cy="517776"/>
                </a:xfrm>
                <a:custGeom>
                  <a:avLst/>
                  <a:gdLst>
                    <a:gd name="T0" fmla="*/ 320 w 428"/>
                    <a:gd name="T1" fmla="*/ 308 h 327"/>
                    <a:gd name="T2" fmla="*/ 320 w 428"/>
                    <a:gd name="T3" fmla="*/ 275 h 327"/>
                    <a:gd name="T4" fmla="*/ 310 w 428"/>
                    <a:gd name="T5" fmla="*/ 279 h 327"/>
                    <a:gd name="T6" fmla="*/ 310 w 428"/>
                    <a:gd name="T7" fmla="*/ 88 h 327"/>
                    <a:gd name="T8" fmla="*/ 398 w 428"/>
                    <a:gd name="T9" fmla="*/ 47 h 327"/>
                    <a:gd name="T10" fmla="*/ 398 w 428"/>
                    <a:gd name="T11" fmla="*/ 182 h 327"/>
                    <a:gd name="T12" fmla="*/ 428 w 428"/>
                    <a:gd name="T13" fmla="*/ 168 h 327"/>
                    <a:gd name="T14" fmla="*/ 428 w 428"/>
                    <a:gd name="T15" fmla="*/ 0 h 327"/>
                    <a:gd name="T16" fmla="*/ 147 w 428"/>
                    <a:gd name="T17" fmla="*/ 0 h 327"/>
                    <a:gd name="T18" fmla="*/ 0 w 428"/>
                    <a:gd name="T19" fmla="*/ 71 h 327"/>
                    <a:gd name="T20" fmla="*/ 0 w 428"/>
                    <a:gd name="T21" fmla="*/ 327 h 327"/>
                    <a:gd name="T22" fmla="*/ 279 w 428"/>
                    <a:gd name="T23" fmla="*/ 327 h 327"/>
                    <a:gd name="T24" fmla="*/ 320 w 428"/>
                    <a:gd name="T25" fmla="*/ 308 h 327"/>
                    <a:gd name="T26" fmla="*/ 251 w 428"/>
                    <a:gd name="T27" fmla="*/ 296 h 327"/>
                    <a:gd name="T28" fmla="*/ 29 w 428"/>
                    <a:gd name="T29" fmla="*/ 296 h 327"/>
                    <a:gd name="T30" fmla="*/ 29 w 428"/>
                    <a:gd name="T31" fmla="*/ 99 h 327"/>
                    <a:gd name="T32" fmla="*/ 251 w 428"/>
                    <a:gd name="T33" fmla="*/ 99 h 327"/>
                    <a:gd name="T34" fmla="*/ 251 w 428"/>
                    <a:gd name="T35" fmla="*/ 296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8" h="327">
                      <a:moveTo>
                        <a:pt x="320" y="308"/>
                      </a:moveTo>
                      <a:lnTo>
                        <a:pt x="320" y="275"/>
                      </a:lnTo>
                      <a:lnTo>
                        <a:pt x="310" y="279"/>
                      </a:lnTo>
                      <a:lnTo>
                        <a:pt x="310" y="88"/>
                      </a:lnTo>
                      <a:lnTo>
                        <a:pt x="398" y="47"/>
                      </a:lnTo>
                      <a:lnTo>
                        <a:pt x="398" y="182"/>
                      </a:lnTo>
                      <a:lnTo>
                        <a:pt x="428" y="168"/>
                      </a:lnTo>
                      <a:lnTo>
                        <a:pt x="428" y="0"/>
                      </a:lnTo>
                      <a:lnTo>
                        <a:pt x="147" y="0"/>
                      </a:lnTo>
                      <a:lnTo>
                        <a:pt x="0" y="71"/>
                      </a:lnTo>
                      <a:lnTo>
                        <a:pt x="0" y="327"/>
                      </a:lnTo>
                      <a:lnTo>
                        <a:pt x="279" y="327"/>
                      </a:lnTo>
                      <a:lnTo>
                        <a:pt x="320" y="308"/>
                      </a:lnTo>
                      <a:close/>
                      <a:moveTo>
                        <a:pt x="251" y="296"/>
                      </a:moveTo>
                      <a:lnTo>
                        <a:pt x="29" y="296"/>
                      </a:lnTo>
                      <a:lnTo>
                        <a:pt x="29" y="99"/>
                      </a:lnTo>
                      <a:lnTo>
                        <a:pt x="251" y="99"/>
                      </a:lnTo>
                      <a:lnTo>
                        <a:pt x="251" y="2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9" name="Freeform 36"/>
                <p:cNvSpPr>
                  <a:spLocks noEditPoints="1"/>
                </p:cNvSpPr>
                <p:nvPr/>
              </p:nvSpPr>
              <p:spPr bwMode="auto">
                <a:xfrm>
                  <a:off x="6739855" y="1149341"/>
                  <a:ext cx="589754" cy="451549"/>
                </a:xfrm>
                <a:custGeom>
                  <a:avLst/>
                  <a:gdLst>
                    <a:gd name="T0" fmla="*/ 128 w 371"/>
                    <a:gd name="T1" fmla="*/ 0 h 285"/>
                    <a:gd name="T2" fmla="*/ 0 w 371"/>
                    <a:gd name="T3" fmla="*/ 62 h 285"/>
                    <a:gd name="T4" fmla="*/ 0 w 371"/>
                    <a:gd name="T5" fmla="*/ 285 h 285"/>
                    <a:gd name="T6" fmla="*/ 244 w 371"/>
                    <a:gd name="T7" fmla="*/ 285 h 285"/>
                    <a:gd name="T8" fmla="*/ 371 w 371"/>
                    <a:gd name="T9" fmla="*/ 223 h 285"/>
                    <a:gd name="T10" fmla="*/ 371 w 371"/>
                    <a:gd name="T11" fmla="*/ 0 h 285"/>
                    <a:gd name="T12" fmla="*/ 128 w 371"/>
                    <a:gd name="T13" fmla="*/ 0 h 285"/>
                    <a:gd name="T14" fmla="*/ 218 w 371"/>
                    <a:gd name="T15" fmla="*/ 259 h 285"/>
                    <a:gd name="T16" fmla="*/ 26 w 371"/>
                    <a:gd name="T17" fmla="*/ 259 h 285"/>
                    <a:gd name="T18" fmla="*/ 26 w 371"/>
                    <a:gd name="T19" fmla="*/ 88 h 285"/>
                    <a:gd name="T20" fmla="*/ 218 w 371"/>
                    <a:gd name="T21" fmla="*/ 88 h 285"/>
                    <a:gd name="T22" fmla="*/ 218 w 371"/>
                    <a:gd name="T23" fmla="*/ 259 h 285"/>
                    <a:gd name="T24" fmla="*/ 345 w 371"/>
                    <a:gd name="T25" fmla="*/ 206 h 285"/>
                    <a:gd name="T26" fmla="*/ 270 w 371"/>
                    <a:gd name="T27" fmla="*/ 244 h 285"/>
                    <a:gd name="T28" fmla="*/ 270 w 371"/>
                    <a:gd name="T29" fmla="*/ 79 h 285"/>
                    <a:gd name="T30" fmla="*/ 345 w 371"/>
                    <a:gd name="T31" fmla="*/ 43 h 285"/>
                    <a:gd name="T32" fmla="*/ 345 w 371"/>
                    <a:gd name="T33" fmla="*/ 206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1" h="285">
                      <a:moveTo>
                        <a:pt x="128" y="0"/>
                      </a:moveTo>
                      <a:lnTo>
                        <a:pt x="0" y="62"/>
                      </a:lnTo>
                      <a:lnTo>
                        <a:pt x="0" y="285"/>
                      </a:lnTo>
                      <a:lnTo>
                        <a:pt x="244" y="285"/>
                      </a:lnTo>
                      <a:lnTo>
                        <a:pt x="371" y="223"/>
                      </a:lnTo>
                      <a:lnTo>
                        <a:pt x="371" y="0"/>
                      </a:lnTo>
                      <a:lnTo>
                        <a:pt x="128" y="0"/>
                      </a:lnTo>
                      <a:close/>
                      <a:moveTo>
                        <a:pt x="218" y="259"/>
                      </a:moveTo>
                      <a:lnTo>
                        <a:pt x="26" y="259"/>
                      </a:lnTo>
                      <a:lnTo>
                        <a:pt x="26" y="88"/>
                      </a:lnTo>
                      <a:lnTo>
                        <a:pt x="218" y="88"/>
                      </a:lnTo>
                      <a:lnTo>
                        <a:pt x="218" y="259"/>
                      </a:lnTo>
                      <a:close/>
                      <a:moveTo>
                        <a:pt x="345" y="206"/>
                      </a:moveTo>
                      <a:lnTo>
                        <a:pt x="270" y="244"/>
                      </a:lnTo>
                      <a:lnTo>
                        <a:pt x="270" y="79"/>
                      </a:lnTo>
                      <a:lnTo>
                        <a:pt x="345" y="43"/>
                      </a:lnTo>
                      <a:lnTo>
                        <a:pt x="345" y="20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0" name="Freeform 37"/>
                <p:cNvSpPr>
                  <a:spLocks noEditPoints="1"/>
                </p:cNvSpPr>
                <p:nvPr/>
              </p:nvSpPr>
              <p:spPr bwMode="auto">
                <a:xfrm>
                  <a:off x="6342674" y="1552725"/>
                  <a:ext cx="213636" cy="231794"/>
                </a:xfrm>
                <a:custGeom>
                  <a:avLst/>
                  <a:gdLst>
                    <a:gd name="T0" fmla="*/ 19 w 57"/>
                    <a:gd name="T1" fmla="*/ 46 h 62"/>
                    <a:gd name="T2" fmla="*/ 37 w 57"/>
                    <a:gd name="T3" fmla="*/ 46 h 62"/>
                    <a:gd name="T4" fmla="*/ 42 w 57"/>
                    <a:gd name="T5" fmla="*/ 62 h 62"/>
                    <a:gd name="T6" fmla="*/ 57 w 57"/>
                    <a:gd name="T7" fmla="*/ 62 h 62"/>
                    <a:gd name="T8" fmla="*/ 38 w 57"/>
                    <a:gd name="T9" fmla="*/ 0 h 62"/>
                    <a:gd name="T10" fmla="*/ 19 w 57"/>
                    <a:gd name="T11" fmla="*/ 0 h 62"/>
                    <a:gd name="T12" fmla="*/ 0 w 57"/>
                    <a:gd name="T13" fmla="*/ 62 h 62"/>
                    <a:gd name="T14" fmla="*/ 14 w 57"/>
                    <a:gd name="T15" fmla="*/ 62 h 62"/>
                    <a:gd name="T16" fmla="*/ 19 w 57"/>
                    <a:gd name="T17" fmla="*/ 46 h 62"/>
                    <a:gd name="T18" fmla="*/ 25 w 57"/>
                    <a:gd name="T19" fmla="*/ 22 h 62"/>
                    <a:gd name="T20" fmla="*/ 28 w 57"/>
                    <a:gd name="T21" fmla="*/ 10 h 62"/>
                    <a:gd name="T22" fmla="*/ 28 w 57"/>
                    <a:gd name="T23" fmla="*/ 10 h 62"/>
                    <a:gd name="T24" fmla="*/ 31 w 57"/>
                    <a:gd name="T25" fmla="*/ 22 h 62"/>
                    <a:gd name="T26" fmla="*/ 35 w 57"/>
                    <a:gd name="T27" fmla="*/ 36 h 62"/>
                    <a:gd name="T28" fmla="*/ 21 w 57"/>
                    <a:gd name="T29" fmla="*/ 36 h 62"/>
                    <a:gd name="T30" fmla="*/ 25 w 57"/>
                    <a:gd name="T31" fmla="*/ 2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7" h="62">
                      <a:moveTo>
                        <a:pt x="19" y="46"/>
                      </a:moveTo>
                      <a:cubicBezTo>
                        <a:pt x="37" y="46"/>
                        <a:pt x="37" y="46"/>
                        <a:pt x="37" y="46"/>
                      </a:cubicBezTo>
                      <a:cubicBezTo>
                        <a:pt x="42" y="62"/>
                        <a:pt x="42" y="62"/>
                        <a:pt x="42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lnTo>
                        <a:pt x="19" y="46"/>
                      </a:lnTo>
                      <a:close/>
                      <a:moveTo>
                        <a:pt x="25" y="22"/>
                      </a:moveTo>
                      <a:cubicBezTo>
                        <a:pt x="26" y="19"/>
                        <a:pt x="27" y="14"/>
                        <a:pt x="28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9" y="14"/>
                        <a:pt x="30" y="19"/>
                        <a:pt x="31" y="22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lnTo>
                        <a:pt x="25" y="2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1" name="Freeform 38"/>
                <p:cNvSpPr>
                  <a:spLocks noEditPoints="1"/>
                </p:cNvSpPr>
                <p:nvPr/>
              </p:nvSpPr>
              <p:spPr bwMode="auto">
                <a:xfrm>
                  <a:off x="6360727" y="1089134"/>
                  <a:ext cx="177529" cy="240826"/>
                </a:xfrm>
                <a:custGeom>
                  <a:avLst/>
                  <a:gdLst>
                    <a:gd name="T0" fmla="*/ 40 w 47"/>
                    <a:gd name="T1" fmla="*/ 58 h 64"/>
                    <a:gd name="T2" fmla="*/ 47 w 47"/>
                    <a:gd name="T3" fmla="*/ 45 h 64"/>
                    <a:gd name="T4" fmla="*/ 34 w 47"/>
                    <a:gd name="T5" fmla="*/ 30 h 64"/>
                    <a:gd name="T6" fmla="*/ 34 w 47"/>
                    <a:gd name="T7" fmla="*/ 29 h 64"/>
                    <a:gd name="T8" fmla="*/ 45 w 47"/>
                    <a:gd name="T9" fmla="*/ 16 h 64"/>
                    <a:gd name="T10" fmla="*/ 37 w 47"/>
                    <a:gd name="T11" fmla="*/ 4 h 64"/>
                    <a:gd name="T12" fmla="*/ 19 w 47"/>
                    <a:gd name="T13" fmla="*/ 0 h 64"/>
                    <a:gd name="T14" fmla="*/ 0 w 47"/>
                    <a:gd name="T15" fmla="*/ 1 h 64"/>
                    <a:gd name="T16" fmla="*/ 0 w 47"/>
                    <a:gd name="T17" fmla="*/ 63 h 64"/>
                    <a:gd name="T18" fmla="*/ 16 w 47"/>
                    <a:gd name="T19" fmla="*/ 64 h 64"/>
                    <a:gd name="T20" fmla="*/ 40 w 47"/>
                    <a:gd name="T21" fmla="*/ 58 h 64"/>
                    <a:gd name="T22" fmla="*/ 14 w 47"/>
                    <a:gd name="T23" fmla="*/ 11 h 64"/>
                    <a:gd name="T24" fmla="*/ 20 w 47"/>
                    <a:gd name="T25" fmla="*/ 10 h 64"/>
                    <a:gd name="T26" fmla="*/ 30 w 47"/>
                    <a:gd name="T27" fmla="*/ 18 h 64"/>
                    <a:gd name="T28" fmla="*/ 19 w 47"/>
                    <a:gd name="T29" fmla="*/ 25 h 64"/>
                    <a:gd name="T30" fmla="*/ 14 w 47"/>
                    <a:gd name="T31" fmla="*/ 25 h 64"/>
                    <a:gd name="T32" fmla="*/ 14 w 47"/>
                    <a:gd name="T33" fmla="*/ 11 h 64"/>
                    <a:gd name="T34" fmla="*/ 14 w 47"/>
                    <a:gd name="T35" fmla="*/ 36 h 64"/>
                    <a:gd name="T36" fmla="*/ 19 w 47"/>
                    <a:gd name="T37" fmla="*/ 36 h 64"/>
                    <a:gd name="T38" fmla="*/ 32 w 47"/>
                    <a:gd name="T39" fmla="*/ 44 h 64"/>
                    <a:gd name="T40" fmla="*/ 20 w 47"/>
                    <a:gd name="T41" fmla="*/ 53 h 64"/>
                    <a:gd name="T42" fmla="*/ 14 w 47"/>
                    <a:gd name="T43" fmla="*/ 53 h 64"/>
                    <a:gd name="T44" fmla="*/ 14 w 47"/>
                    <a:gd name="T45" fmla="*/ 36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" h="64">
                      <a:moveTo>
                        <a:pt x="40" y="58"/>
                      </a:moveTo>
                      <a:cubicBezTo>
                        <a:pt x="44" y="55"/>
                        <a:pt x="47" y="51"/>
                        <a:pt x="47" y="45"/>
                      </a:cubicBezTo>
                      <a:cubicBezTo>
                        <a:pt x="47" y="37"/>
                        <a:pt x="41" y="31"/>
                        <a:pt x="34" y="30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41" y="27"/>
                        <a:pt x="45" y="22"/>
                        <a:pt x="45" y="16"/>
                      </a:cubicBezTo>
                      <a:cubicBezTo>
                        <a:pt x="45" y="10"/>
                        <a:pt x="41" y="6"/>
                        <a:pt x="37" y="4"/>
                      </a:cubicBezTo>
                      <a:cubicBezTo>
                        <a:pt x="32" y="1"/>
                        <a:pt x="27" y="0"/>
                        <a:pt x="19" y="0"/>
                      </a:cubicBezTo>
                      <a:cubicBezTo>
                        <a:pt x="11" y="0"/>
                        <a:pt x="4" y="1"/>
                        <a:pt x="0" y="1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3" y="64"/>
                        <a:pt x="9" y="64"/>
                        <a:pt x="16" y="64"/>
                      </a:cubicBezTo>
                      <a:cubicBezTo>
                        <a:pt x="28" y="64"/>
                        <a:pt x="36" y="62"/>
                        <a:pt x="40" y="58"/>
                      </a:cubicBezTo>
                      <a:close/>
                      <a:moveTo>
                        <a:pt x="14" y="11"/>
                      </a:moveTo>
                      <a:cubicBezTo>
                        <a:pt x="15" y="11"/>
                        <a:pt x="17" y="10"/>
                        <a:pt x="20" y="10"/>
                      </a:cubicBezTo>
                      <a:cubicBezTo>
                        <a:pt x="27" y="10"/>
                        <a:pt x="30" y="13"/>
                        <a:pt x="30" y="18"/>
                      </a:cubicBezTo>
                      <a:cubicBezTo>
                        <a:pt x="30" y="22"/>
                        <a:pt x="26" y="25"/>
                        <a:pt x="19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lnTo>
                        <a:pt x="14" y="11"/>
                      </a:lnTo>
                      <a:close/>
                      <a:moveTo>
                        <a:pt x="14" y="36"/>
                      </a:move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6" y="36"/>
                        <a:pt x="32" y="38"/>
                        <a:pt x="32" y="44"/>
                      </a:cubicBezTo>
                      <a:cubicBezTo>
                        <a:pt x="32" y="51"/>
                        <a:pt x="26" y="53"/>
                        <a:pt x="20" y="53"/>
                      </a:cubicBezTo>
                      <a:cubicBezTo>
                        <a:pt x="17" y="53"/>
                        <a:pt x="16" y="53"/>
                        <a:pt x="14" y="53"/>
                      </a:cubicBezTo>
                      <a:lnTo>
                        <a:pt x="14" y="3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2" name="Freeform 39"/>
                <p:cNvSpPr>
                  <a:spLocks/>
                </p:cNvSpPr>
                <p:nvPr/>
              </p:nvSpPr>
              <p:spPr bwMode="auto">
                <a:xfrm>
                  <a:off x="6842159" y="1308887"/>
                  <a:ext cx="174519" cy="219755"/>
                </a:xfrm>
                <a:custGeom>
                  <a:avLst/>
                  <a:gdLst>
                    <a:gd name="T0" fmla="*/ 30 w 46"/>
                    <a:gd name="T1" fmla="*/ 59 h 59"/>
                    <a:gd name="T2" fmla="*/ 45 w 46"/>
                    <a:gd name="T3" fmla="*/ 57 h 59"/>
                    <a:gd name="T4" fmla="*/ 43 w 46"/>
                    <a:gd name="T5" fmla="*/ 46 h 59"/>
                    <a:gd name="T6" fmla="*/ 32 w 46"/>
                    <a:gd name="T7" fmla="*/ 48 h 59"/>
                    <a:gd name="T8" fmla="*/ 14 w 46"/>
                    <a:gd name="T9" fmla="*/ 30 h 59"/>
                    <a:gd name="T10" fmla="*/ 32 w 46"/>
                    <a:gd name="T11" fmla="*/ 11 h 59"/>
                    <a:gd name="T12" fmla="*/ 43 w 46"/>
                    <a:gd name="T13" fmla="*/ 13 h 59"/>
                    <a:gd name="T14" fmla="*/ 46 w 46"/>
                    <a:gd name="T15" fmla="*/ 3 h 59"/>
                    <a:gd name="T16" fmla="*/ 31 w 46"/>
                    <a:gd name="T17" fmla="*/ 0 h 59"/>
                    <a:gd name="T18" fmla="*/ 0 w 46"/>
                    <a:gd name="T19" fmla="*/ 30 h 59"/>
                    <a:gd name="T20" fmla="*/ 30 w 46"/>
                    <a:gd name="T21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" h="59">
                      <a:moveTo>
                        <a:pt x="30" y="59"/>
                      </a:moveTo>
                      <a:cubicBezTo>
                        <a:pt x="37" y="59"/>
                        <a:pt x="43" y="58"/>
                        <a:pt x="45" y="57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0" y="48"/>
                        <a:pt x="36" y="48"/>
                        <a:pt x="32" y="48"/>
                      </a:cubicBezTo>
                      <a:cubicBezTo>
                        <a:pt x="21" y="48"/>
                        <a:pt x="14" y="41"/>
                        <a:pt x="14" y="30"/>
                      </a:cubicBezTo>
                      <a:cubicBezTo>
                        <a:pt x="14" y="17"/>
                        <a:pt x="22" y="11"/>
                        <a:pt x="32" y="11"/>
                      </a:cubicBezTo>
                      <a:cubicBezTo>
                        <a:pt x="37" y="11"/>
                        <a:pt x="40" y="12"/>
                        <a:pt x="43" y="13"/>
                      </a:cubicBezTo>
                      <a:cubicBezTo>
                        <a:pt x="46" y="3"/>
                        <a:pt x="46" y="3"/>
                        <a:pt x="46" y="3"/>
                      </a:cubicBezTo>
                      <a:cubicBezTo>
                        <a:pt x="43" y="1"/>
                        <a:pt x="38" y="0"/>
                        <a:pt x="31" y="0"/>
                      </a:cubicBezTo>
                      <a:cubicBezTo>
                        <a:pt x="14" y="0"/>
                        <a:pt x="0" y="11"/>
                        <a:pt x="0" y="30"/>
                      </a:cubicBezTo>
                      <a:cubicBezTo>
                        <a:pt x="0" y="47"/>
                        <a:pt x="10" y="59"/>
                        <a:pt x="30" y="5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7934" name="组合 213"/>
              <p:cNvGrpSpPr>
                <a:grpSpLocks/>
              </p:cNvGrpSpPr>
              <p:nvPr/>
            </p:nvGrpSpPr>
            <p:grpSpPr bwMode="auto">
              <a:xfrm>
                <a:off x="1754693" y="2521817"/>
                <a:ext cx="822325" cy="823913"/>
                <a:chOff x="1754693" y="2521817"/>
                <a:chExt cx="822325" cy="823913"/>
              </a:xfrm>
            </p:grpSpPr>
            <p:sp>
              <p:nvSpPr>
                <p:cNvPr id="290" name="Freeform 42"/>
                <p:cNvSpPr>
                  <a:spLocks noEditPoints="1"/>
                </p:cNvSpPr>
                <p:nvPr/>
              </p:nvSpPr>
              <p:spPr bwMode="auto">
                <a:xfrm>
                  <a:off x="1754033" y="2534090"/>
                  <a:ext cx="667986" cy="776664"/>
                </a:xfrm>
                <a:custGeom>
                  <a:avLst/>
                  <a:gdLst>
                    <a:gd name="T0" fmla="*/ 157 w 178"/>
                    <a:gd name="T1" fmla="*/ 0 h 207"/>
                    <a:gd name="T2" fmla="*/ 20 w 178"/>
                    <a:gd name="T3" fmla="*/ 0 h 207"/>
                    <a:gd name="T4" fmla="*/ 0 w 178"/>
                    <a:gd name="T5" fmla="*/ 20 h 207"/>
                    <a:gd name="T6" fmla="*/ 0 w 178"/>
                    <a:gd name="T7" fmla="*/ 186 h 207"/>
                    <a:gd name="T8" fmla="*/ 20 w 178"/>
                    <a:gd name="T9" fmla="*/ 207 h 207"/>
                    <a:gd name="T10" fmla="*/ 157 w 178"/>
                    <a:gd name="T11" fmla="*/ 207 h 207"/>
                    <a:gd name="T12" fmla="*/ 178 w 178"/>
                    <a:gd name="T13" fmla="*/ 186 h 207"/>
                    <a:gd name="T14" fmla="*/ 178 w 178"/>
                    <a:gd name="T15" fmla="*/ 20 h 207"/>
                    <a:gd name="T16" fmla="*/ 157 w 178"/>
                    <a:gd name="T17" fmla="*/ 0 h 207"/>
                    <a:gd name="T18" fmla="*/ 89 w 178"/>
                    <a:gd name="T19" fmla="*/ 200 h 207"/>
                    <a:gd name="T20" fmla="*/ 81 w 178"/>
                    <a:gd name="T21" fmla="*/ 193 h 207"/>
                    <a:gd name="T22" fmla="*/ 89 w 178"/>
                    <a:gd name="T23" fmla="*/ 185 h 207"/>
                    <a:gd name="T24" fmla="*/ 96 w 178"/>
                    <a:gd name="T25" fmla="*/ 193 h 207"/>
                    <a:gd name="T26" fmla="*/ 89 w 178"/>
                    <a:gd name="T27" fmla="*/ 200 h 207"/>
                    <a:gd name="T28" fmla="*/ 161 w 178"/>
                    <a:gd name="T29" fmla="*/ 176 h 207"/>
                    <a:gd name="T30" fmla="*/ 157 w 178"/>
                    <a:gd name="T31" fmla="*/ 179 h 207"/>
                    <a:gd name="T32" fmla="*/ 20 w 178"/>
                    <a:gd name="T33" fmla="*/ 179 h 207"/>
                    <a:gd name="T34" fmla="*/ 17 w 178"/>
                    <a:gd name="T35" fmla="*/ 176 h 207"/>
                    <a:gd name="T36" fmla="*/ 17 w 178"/>
                    <a:gd name="T37" fmla="*/ 20 h 207"/>
                    <a:gd name="T38" fmla="*/ 20 w 178"/>
                    <a:gd name="T39" fmla="*/ 17 h 207"/>
                    <a:gd name="T40" fmla="*/ 157 w 178"/>
                    <a:gd name="T41" fmla="*/ 17 h 207"/>
                    <a:gd name="T42" fmla="*/ 161 w 178"/>
                    <a:gd name="T43" fmla="*/ 20 h 207"/>
                    <a:gd name="T44" fmla="*/ 161 w 178"/>
                    <a:gd name="T45" fmla="*/ 176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8" h="207">
                      <a:moveTo>
                        <a:pt x="157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0" y="198"/>
                        <a:pt x="9" y="207"/>
                        <a:pt x="20" y="207"/>
                      </a:cubicBezTo>
                      <a:cubicBezTo>
                        <a:pt x="157" y="207"/>
                        <a:pt x="157" y="207"/>
                        <a:pt x="157" y="207"/>
                      </a:cubicBezTo>
                      <a:cubicBezTo>
                        <a:pt x="169" y="207"/>
                        <a:pt x="178" y="198"/>
                        <a:pt x="178" y="186"/>
                      </a:cubicBezTo>
                      <a:cubicBezTo>
                        <a:pt x="178" y="20"/>
                        <a:pt x="178" y="20"/>
                        <a:pt x="178" y="20"/>
                      </a:cubicBezTo>
                      <a:cubicBezTo>
                        <a:pt x="178" y="9"/>
                        <a:pt x="169" y="0"/>
                        <a:pt x="157" y="0"/>
                      </a:cubicBezTo>
                      <a:close/>
                      <a:moveTo>
                        <a:pt x="89" y="200"/>
                      </a:moveTo>
                      <a:cubicBezTo>
                        <a:pt x="85" y="200"/>
                        <a:pt x="81" y="197"/>
                        <a:pt x="81" y="193"/>
                      </a:cubicBezTo>
                      <a:cubicBezTo>
                        <a:pt x="81" y="189"/>
                        <a:pt x="85" y="185"/>
                        <a:pt x="89" y="185"/>
                      </a:cubicBezTo>
                      <a:cubicBezTo>
                        <a:pt x="93" y="185"/>
                        <a:pt x="96" y="189"/>
                        <a:pt x="96" y="193"/>
                      </a:cubicBezTo>
                      <a:cubicBezTo>
                        <a:pt x="96" y="197"/>
                        <a:pt x="93" y="200"/>
                        <a:pt x="89" y="200"/>
                      </a:cubicBezTo>
                      <a:close/>
                      <a:moveTo>
                        <a:pt x="161" y="176"/>
                      </a:moveTo>
                      <a:cubicBezTo>
                        <a:pt x="161" y="177"/>
                        <a:pt x="159" y="179"/>
                        <a:pt x="157" y="179"/>
                      </a:cubicBezTo>
                      <a:cubicBezTo>
                        <a:pt x="20" y="179"/>
                        <a:pt x="20" y="179"/>
                        <a:pt x="20" y="179"/>
                      </a:cubicBezTo>
                      <a:cubicBezTo>
                        <a:pt x="18" y="179"/>
                        <a:pt x="17" y="177"/>
                        <a:pt x="17" y="176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7" y="18"/>
                        <a:pt x="18" y="17"/>
                        <a:pt x="20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9" y="17"/>
                        <a:pt x="161" y="18"/>
                        <a:pt x="161" y="20"/>
                      </a:cubicBezTo>
                      <a:lnTo>
                        <a:pt x="161" y="17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1" name="Freeform 43"/>
                <p:cNvSpPr>
                  <a:spLocks/>
                </p:cNvSpPr>
                <p:nvPr/>
              </p:nvSpPr>
              <p:spPr bwMode="auto">
                <a:xfrm>
                  <a:off x="2467153" y="2522048"/>
                  <a:ext cx="99296" cy="51175"/>
                </a:xfrm>
                <a:custGeom>
                  <a:avLst/>
                  <a:gdLst>
                    <a:gd name="T0" fmla="*/ 25 w 29"/>
                    <a:gd name="T1" fmla="*/ 0 h 14"/>
                    <a:gd name="T2" fmla="*/ 4 w 29"/>
                    <a:gd name="T3" fmla="*/ 0 h 14"/>
                    <a:gd name="T4" fmla="*/ 0 w 29"/>
                    <a:gd name="T5" fmla="*/ 4 h 14"/>
                    <a:gd name="T6" fmla="*/ 0 w 29"/>
                    <a:gd name="T7" fmla="*/ 14 h 14"/>
                    <a:gd name="T8" fmla="*/ 29 w 29"/>
                    <a:gd name="T9" fmla="*/ 14 h 14"/>
                    <a:gd name="T10" fmla="*/ 29 w 29"/>
                    <a:gd name="T11" fmla="*/ 4 h 14"/>
                    <a:gd name="T12" fmla="*/ 25 w 29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14">
                      <a:moveTo>
                        <a:pt x="2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2"/>
                        <a:pt x="27" y="0"/>
                        <a:pt x="2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2" name="Freeform 44"/>
                <p:cNvSpPr>
                  <a:spLocks/>
                </p:cNvSpPr>
                <p:nvPr/>
              </p:nvSpPr>
              <p:spPr bwMode="auto">
                <a:xfrm>
                  <a:off x="2467153" y="2585264"/>
                  <a:ext cx="99296" cy="761613"/>
                </a:xfrm>
                <a:custGeom>
                  <a:avLst/>
                  <a:gdLst>
                    <a:gd name="T0" fmla="*/ 0 w 29"/>
                    <a:gd name="T1" fmla="*/ 60 h 202"/>
                    <a:gd name="T2" fmla="*/ 2 w 29"/>
                    <a:gd name="T3" fmla="*/ 63 h 202"/>
                    <a:gd name="T4" fmla="*/ 19 w 29"/>
                    <a:gd name="T5" fmla="*/ 63 h 202"/>
                    <a:gd name="T6" fmla="*/ 19 w 29"/>
                    <a:gd name="T7" fmla="*/ 66 h 202"/>
                    <a:gd name="T8" fmla="*/ 4 w 29"/>
                    <a:gd name="T9" fmla="*/ 66 h 202"/>
                    <a:gd name="T10" fmla="*/ 4 w 29"/>
                    <a:gd name="T11" fmla="*/ 169 h 202"/>
                    <a:gd name="T12" fmla="*/ 15 w 29"/>
                    <a:gd name="T13" fmla="*/ 202 h 202"/>
                    <a:gd name="T14" fmla="*/ 25 w 29"/>
                    <a:gd name="T15" fmla="*/ 169 h 202"/>
                    <a:gd name="T16" fmla="*/ 25 w 29"/>
                    <a:gd name="T17" fmla="*/ 64 h 202"/>
                    <a:gd name="T18" fmla="*/ 29 w 29"/>
                    <a:gd name="T19" fmla="*/ 60 h 202"/>
                    <a:gd name="T20" fmla="*/ 29 w 29"/>
                    <a:gd name="T21" fmla="*/ 0 h 202"/>
                    <a:gd name="T22" fmla="*/ 0 w 29"/>
                    <a:gd name="T23" fmla="*/ 0 h 202"/>
                    <a:gd name="T24" fmla="*/ 0 w 29"/>
                    <a:gd name="T25" fmla="*/ 6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202">
                      <a:moveTo>
                        <a:pt x="0" y="60"/>
                      </a:moveTo>
                      <a:cubicBezTo>
                        <a:pt x="0" y="61"/>
                        <a:pt x="1" y="62"/>
                        <a:pt x="2" y="63"/>
                      </a:cubicBezTo>
                      <a:cubicBezTo>
                        <a:pt x="19" y="63"/>
                        <a:pt x="19" y="63"/>
                        <a:pt x="19" y="63"/>
                      </a:cubicBezTo>
                      <a:cubicBezTo>
                        <a:pt x="19" y="66"/>
                        <a:pt x="19" y="66"/>
                        <a:pt x="19" y="66"/>
                      </a:cubicBezTo>
                      <a:cubicBezTo>
                        <a:pt x="4" y="66"/>
                        <a:pt x="4" y="66"/>
                        <a:pt x="4" y="66"/>
                      </a:cubicBezTo>
                      <a:cubicBezTo>
                        <a:pt x="4" y="169"/>
                        <a:pt x="4" y="169"/>
                        <a:pt x="4" y="169"/>
                      </a:cubicBezTo>
                      <a:cubicBezTo>
                        <a:pt x="15" y="202"/>
                        <a:pt x="15" y="202"/>
                        <a:pt x="15" y="202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4"/>
                        <a:pt x="29" y="62"/>
                        <a:pt x="29" y="6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6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3" name="Rectangle 45"/>
                <p:cNvSpPr>
                  <a:spLocks noChangeArrowheads="1"/>
                </p:cNvSpPr>
                <p:nvPr/>
              </p:nvSpPr>
              <p:spPr bwMode="auto">
                <a:xfrm>
                  <a:off x="1874391" y="2735780"/>
                  <a:ext cx="433288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4" name="Rectangle 46"/>
                <p:cNvSpPr>
                  <a:spLocks noChangeArrowheads="1"/>
                </p:cNvSpPr>
                <p:nvPr/>
              </p:nvSpPr>
              <p:spPr bwMode="auto">
                <a:xfrm>
                  <a:off x="1868373" y="2832111"/>
                  <a:ext cx="436296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5" name="Rectangle 47"/>
                <p:cNvSpPr>
                  <a:spLocks noChangeArrowheads="1"/>
                </p:cNvSpPr>
                <p:nvPr/>
              </p:nvSpPr>
              <p:spPr bwMode="auto">
                <a:xfrm>
                  <a:off x="1874391" y="2931452"/>
                  <a:ext cx="430279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6" name="Rectangle 48"/>
                <p:cNvSpPr>
                  <a:spLocks noChangeArrowheads="1"/>
                </p:cNvSpPr>
                <p:nvPr/>
              </p:nvSpPr>
              <p:spPr bwMode="auto">
                <a:xfrm>
                  <a:off x="1865364" y="3030792"/>
                  <a:ext cx="436298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7935" name="组合 214"/>
              <p:cNvGrpSpPr>
                <a:grpSpLocks/>
              </p:cNvGrpSpPr>
              <p:nvPr/>
            </p:nvGrpSpPr>
            <p:grpSpPr bwMode="auto">
              <a:xfrm>
                <a:off x="4821743" y="2540867"/>
                <a:ext cx="939800" cy="728663"/>
                <a:chOff x="4821743" y="2540867"/>
                <a:chExt cx="939800" cy="728663"/>
              </a:xfrm>
            </p:grpSpPr>
            <p:sp>
              <p:nvSpPr>
                <p:cNvPr id="284" name="Freeform 51"/>
                <p:cNvSpPr>
                  <a:spLocks noEditPoints="1"/>
                </p:cNvSpPr>
                <p:nvPr/>
              </p:nvSpPr>
              <p:spPr bwMode="auto">
                <a:xfrm>
                  <a:off x="4922451" y="2540110"/>
                  <a:ext cx="731174" cy="577982"/>
                </a:xfrm>
                <a:custGeom>
                  <a:avLst/>
                  <a:gdLst>
                    <a:gd name="T0" fmla="*/ 194 w 194"/>
                    <a:gd name="T1" fmla="*/ 154 h 154"/>
                    <a:gd name="T2" fmla="*/ 194 w 194"/>
                    <a:gd name="T3" fmla="*/ 151 h 154"/>
                    <a:gd name="T4" fmla="*/ 194 w 194"/>
                    <a:gd name="T5" fmla="*/ 15 h 154"/>
                    <a:gd name="T6" fmla="*/ 179 w 194"/>
                    <a:gd name="T7" fmla="*/ 0 h 154"/>
                    <a:gd name="T8" fmla="*/ 15 w 194"/>
                    <a:gd name="T9" fmla="*/ 0 h 154"/>
                    <a:gd name="T10" fmla="*/ 0 w 194"/>
                    <a:gd name="T11" fmla="*/ 15 h 154"/>
                    <a:gd name="T12" fmla="*/ 0 w 194"/>
                    <a:gd name="T13" fmla="*/ 151 h 154"/>
                    <a:gd name="T14" fmla="*/ 0 w 194"/>
                    <a:gd name="T15" fmla="*/ 154 h 154"/>
                    <a:gd name="T16" fmla="*/ 194 w 194"/>
                    <a:gd name="T17" fmla="*/ 154 h 154"/>
                    <a:gd name="T18" fmla="*/ 16 w 194"/>
                    <a:gd name="T19" fmla="*/ 16 h 154"/>
                    <a:gd name="T20" fmla="*/ 178 w 194"/>
                    <a:gd name="T21" fmla="*/ 16 h 154"/>
                    <a:gd name="T22" fmla="*/ 178 w 194"/>
                    <a:gd name="T23" fmla="*/ 143 h 154"/>
                    <a:gd name="T24" fmla="*/ 16 w 194"/>
                    <a:gd name="T25" fmla="*/ 143 h 154"/>
                    <a:gd name="T26" fmla="*/ 16 w 194"/>
                    <a:gd name="T27" fmla="*/ 16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54">
                      <a:moveTo>
                        <a:pt x="194" y="154"/>
                      </a:moveTo>
                      <a:cubicBezTo>
                        <a:pt x="194" y="153"/>
                        <a:pt x="194" y="152"/>
                        <a:pt x="194" y="151"/>
                      </a:cubicBezTo>
                      <a:cubicBezTo>
                        <a:pt x="194" y="15"/>
                        <a:pt x="194" y="15"/>
                        <a:pt x="194" y="15"/>
                      </a:cubicBezTo>
                      <a:cubicBezTo>
                        <a:pt x="194" y="7"/>
                        <a:pt x="188" y="0"/>
                        <a:pt x="179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151"/>
                        <a:pt x="0" y="151"/>
                        <a:pt x="0" y="151"/>
                      </a:cubicBezTo>
                      <a:cubicBezTo>
                        <a:pt x="0" y="152"/>
                        <a:pt x="0" y="153"/>
                        <a:pt x="0" y="154"/>
                      </a:cubicBezTo>
                      <a:lnTo>
                        <a:pt x="194" y="154"/>
                      </a:lnTo>
                      <a:close/>
                      <a:moveTo>
                        <a:pt x="16" y="16"/>
                      </a:moveTo>
                      <a:cubicBezTo>
                        <a:pt x="178" y="16"/>
                        <a:pt x="178" y="16"/>
                        <a:pt x="178" y="16"/>
                      </a:cubicBezTo>
                      <a:cubicBezTo>
                        <a:pt x="178" y="143"/>
                        <a:pt x="178" y="143"/>
                        <a:pt x="178" y="143"/>
                      </a:cubicBezTo>
                      <a:cubicBezTo>
                        <a:pt x="16" y="143"/>
                        <a:pt x="16" y="143"/>
                        <a:pt x="16" y="143"/>
                      </a:cubicBezTo>
                      <a:lnTo>
                        <a:pt x="16" y="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5" name="Freeform 52"/>
                <p:cNvSpPr>
                  <a:spLocks noEditPoints="1"/>
                </p:cNvSpPr>
                <p:nvPr/>
              </p:nvSpPr>
              <p:spPr bwMode="auto">
                <a:xfrm>
                  <a:off x="4811121" y="3133143"/>
                  <a:ext cx="950826" cy="135465"/>
                </a:xfrm>
                <a:custGeom>
                  <a:avLst/>
                  <a:gdLst>
                    <a:gd name="T0" fmla="*/ 232 w 250"/>
                    <a:gd name="T1" fmla="*/ 0 h 36"/>
                    <a:gd name="T2" fmla="*/ 18 w 250"/>
                    <a:gd name="T3" fmla="*/ 0 h 36"/>
                    <a:gd name="T4" fmla="*/ 0 w 250"/>
                    <a:gd name="T5" fmla="*/ 18 h 36"/>
                    <a:gd name="T6" fmla="*/ 18 w 250"/>
                    <a:gd name="T7" fmla="*/ 36 h 36"/>
                    <a:gd name="T8" fmla="*/ 232 w 250"/>
                    <a:gd name="T9" fmla="*/ 36 h 36"/>
                    <a:gd name="T10" fmla="*/ 250 w 250"/>
                    <a:gd name="T11" fmla="*/ 18 h 36"/>
                    <a:gd name="T12" fmla="*/ 232 w 250"/>
                    <a:gd name="T13" fmla="*/ 0 h 36"/>
                    <a:gd name="T14" fmla="*/ 65 w 250"/>
                    <a:gd name="T15" fmla="*/ 21 h 36"/>
                    <a:gd name="T16" fmla="*/ 18 w 250"/>
                    <a:gd name="T17" fmla="*/ 21 h 36"/>
                    <a:gd name="T18" fmla="*/ 15 w 250"/>
                    <a:gd name="T19" fmla="*/ 18 h 36"/>
                    <a:gd name="T20" fmla="*/ 18 w 250"/>
                    <a:gd name="T21" fmla="*/ 15 h 36"/>
                    <a:gd name="T22" fmla="*/ 65 w 250"/>
                    <a:gd name="T23" fmla="*/ 15 h 36"/>
                    <a:gd name="T24" fmla="*/ 65 w 250"/>
                    <a:gd name="T25" fmla="*/ 21 h 36"/>
                    <a:gd name="T26" fmla="*/ 100 w 250"/>
                    <a:gd name="T27" fmla="*/ 21 h 36"/>
                    <a:gd name="T28" fmla="*/ 77 w 250"/>
                    <a:gd name="T29" fmla="*/ 21 h 36"/>
                    <a:gd name="T30" fmla="*/ 77 w 250"/>
                    <a:gd name="T31" fmla="*/ 15 h 36"/>
                    <a:gd name="T32" fmla="*/ 100 w 250"/>
                    <a:gd name="T33" fmla="*/ 15 h 36"/>
                    <a:gd name="T34" fmla="*/ 100 w 250"/>
                    <a:gd name="T35" fmla="*/ 21 h 36"/>
                    <a:gd name="T36" fmla="*/ 232 w 250"/>
                    <a:gd name="T37" fmla="*/ 21 h 36"/>
                    <a:gd name="T38" fmla="*/ 208 w 250"/>
                    <a:gd name="T39" fmla="*/ 21 h 36"/>
                    <a:gd name="T40" fmla="*/ 208 w 250"/>
                    <a:gd name="T41" fmla="*/ 15 h 36"/>
                    <a:gd name="T42" fmla="*/ 232 w 250"/>
                    <a:gd name="T43" fmla="*/ 15 h 36"/>
                    <a:gd name="T44" fmla="*/ 235 w 250"/>
                    <a:gd name="T45" fmla="*/ 18 h 36"/>
                    <a:gd name="T46" fmla="*/ 232 w 250"/>
                    <a:gd name="T4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50" h="36">
                      <a:moveTo>
                        <a:pt x="232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8"/>
                        <a:pt x="8" y="36"/>
                        <a:pt x="18" y="36"/>
                      </a:cubicBezTo>
                      <a:cubicBezTo>
                        <a:pt x="232" y="36"/>
                        <a:pt x="232" y="36"/>
                        <a:pt x="232" y="36"/>
                      </a:cubicBezTo>
                      <a:cubicBezTo>
                        <a:pt x="242" y="36"/>
                        <a:pt x="250" y="28"/>
                        <a:pt x="250" y="18"/>
                      </a:cubicBezTo>
                      <a:cubicBezTo>
                        <a:pt x="250" y="8"/>
                        <a:pt x="242" y="0"/>
                        <a:pt x="232" y="0"/>
                      </a:cubicBezTo>
                      <a:close/>
                      <a:moveTo>
                        <a:pt x="65" y="21"/>
                      </a:move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6" y="21"/>
                        <a:pt x="15" y="20"/>
                        <a:pt x="15" y="18"/>
                      </a:cubicBezTo>
                      <a:cubicBezTo>
                        <a:pt x="15" y="17"/>
                        <a:pt x="16" y="15"/>
                        <a:pt x="18" y="15"/>
                      </a:cubicBezTo>
                      <a:cubicBezTo>
                        <a:pt x="65" y="15"/>
                        <a:pt x="65" y="15"/>
                        <a:pt x="65" y="15"/>
                      </a:cubicBezTo>
                      <a:lnTo>
                        <a:pt x="65" y="21"/>
                      </a:lnTo>
                      <a:close/>
                      <a:moveTo>
                        <a:pt x="100" y="21"/>
                      </a:moveTo>
                      <a:cubicBezTo>
                        <a:pt x="77" y="21"/>
                        <a:pt x="77" y="21"/>
                        <a:pt x="77" y="21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100" y="15"/>
                        <a:pt x="100" y="15"/>
                        <a:pt x="100" y="15"/>
                      </a:cubicBezTo>
                      <a:lnTo>
                        <a:pt x="100" y="21"/>
                      </a:lnTo>
                      <a:close/>
                      <a:moveTo>
                        <a:pt x="232" y="21"/>
                      </a:moveTo>
                      <a:cubicBezTo>
                        <a:pt x="208" y="21"/>
                        <a:pt x="208" y="21"/>
                        <a:pt x="208" y="21"/>
                      </a:cubicBezTo>
                      <a:cubicBezTo>
                        <a:pt x="208" y="15"/>
                        <a:pt x="208" y="15"/>
                        <a:pt x="208" y="15"/>
                      </a:cubicBezTo>
                      <a:cubicBezTo>
                        <a:pt x="232" y="15"/>
                        <a:pt x="232" y="15"/>
                        <a:pt x="232" y="15"/>
                      </a:cubicBezTo>
                      <a:cubicBezTo>
                        <a:pt x="233" y="15"/>
                        <a:pt x="235" y="17"/>
                        <a:pt x="235" y="18"/>
                      </a:cubicBezTo>
                      <a:cubicBezTo>
                        <a:pt x="235" y="20"/>
                        <a:pt x="233" y="21"/>
                        <a:pt x="232" y="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6" name="Rectangle 53"/>
                <p:cNvSpPr>
                  <a:spLocks noChangeArrowheads="1"/>
                </p:cNvSpPr>
                <p:nvPr/>
              </p:nvSpPr>
              <p:spPr bwMode="auto">
                <a:xfrm>
                  <a:off x="5075908" y="2666544"/>
                  <a:ext cx="439305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7" name="Rectangle 54"/>
                <p:cNvSpPr>
                  <a:spLocks noChangeArrowheads="1"/>
                </p:cNvSpPr>
                <p:nvPr/>
              </p:nvSpPr>
              <p:spPr bwMode="auto">
                <a:xfrm>
                  <a:off x="5072898" y="2765884"/>
                  <a:ext cx="436297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8" name="Rectangle 55"/>
                <p:cNvSpPr>
                  <a:spLocks noChangeArrowheads="1"/>
                </p:cNvSpPr>
                <p:nvPr/>
              </p:nvSpPr>
              <p:spPr bwMode="auto">
                <a:xfrm>
                  <a:off x="5075908" y="2862214"/>
                  <a:ext cx="433288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9" name="Rectangle 56"/>
                <p:cNvSpPr>
                  <a:spLocks noChangeArrowheads="1"/>
                </p:cNvSpPr>
                <p:nvPr/>
              </p:nvSpPr>
              <p:spPr bwMode="auto">
                <a:xfrm>
                  <a:off x="5072898" y="2961556"/>
                  <a:ext cx="433288" cy="391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7936" name="组合 215"/>
              <p:cNvGrpSpPr>
                <a:grpSpLocks/>
              </p:cNvGrpSpPr>
              <p:nvPr/>
            </p:nvGrpSpPr>
            <p:grpSpPr bwMode="auto">
              <a:xfrm>
                <a:off x="6229855" y="2566267"/>
                <a:ext cx="1022350" cy="708025"/>
                <a:chOff x="6229855" y="2566267"/>
                <a:chExt cx="1022350" cy="708025"/>
              </a:xfrm>
            </p:grpSpPr>
            <p:sp>
              <p:nvSpPr>
                <p:cNvPr id="271" name="Freeform 59"/>
                <p:cNvSpPr>
                  <a:spLocks noEditPoints="1"/>
                </p:cNvSpPr>
                <p:nvPr/>
              </p:nvSpPr>
              <p:spPr bwMode="auto">
                <a:xfrm>
                  <a:off x="6219307" y="2567202"/>
                  <a:ext cx="1032068" cy="707428"/>
                </a:xfrm>
                <a:custGeom>
                  <a:avLst/>
                  <a:gdLst>
                    <a:gd name="T0" fmla="*/ 577 w 644"/>
                    <a:gd name="T1" fmla="*/ 370 h 446"/>
                    <a:gd name="T2" fmla="*/ 577 w 644"/>
                    <a:gd name="T3" fmla="*/ 0 h 446"/>
                    <a:gd name="T4" fmla="*/ 67 w 644"/>
                    <a:gd name="T5" fmla="*/ 0 h 446"/>
                    <a:gd name="T6" fmla="*/ 67 w 644"/>
                    <a:gd name="T7" fmla="*/ 370 h 446"/>
                    <a:gd name="T8" fmla="*/ 0 w 644"/>
                    <a:gd name="T9" fmla="*/ 370 h 446"/>
                    <a:gd name="T10" fmla="*/ 0 w 644"/>
                    <a:gd name="T11" fmla="*/ 446 h 446"/>
                    <a:gd name="T12" fmla="*/ 644 w 644"/>
                    <a:gd name="T13" fmla="*/ 446 h 446"/>
                    <a:gd name="T14" fmla="*/ 644 w 644"/>
                    <a:gd name="T15" fmla="*/ 370 h 446"/>
                    <a:gd name="T16" fmla="*/ 577 w 644"/>
                    <a:gd name="T17" fmla="*/ 370 h 446"/>
                    <a:gd name="T18" fmla="*/ 104 w 644"/>
                    <a:gd name="T19" fmla="*/ 38 h 446"/>
                    <a:gd name="T20" fmla="*/ 540 w 644"/>
                    <a:gd name="T21" fmla="*/ 38 h 446"/>
                    <a:gd name="T22" fmla="*/ 540 w 644"/>
                    <a:gd name="T23" fmla="*/ 370 h 446"/>
                    <a:gd name="T24" fmla="*/ 104 w 644"/>
                    <a:gd name="T25" fmla="*/ 370 h 446"/>
                    <a:gd name="T26" fmla="*/ 104 w 644"/>
                    <a:gd name="T27" fmla="*/ 38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4" h="446">
                      <a:moveTo>
                        <a:pt x="577" y="370"/>
                      </a:moveTo>
                      <a:lnTo>
                        <a:pt x="577" y="0"/>
                      </a:lnTo>
                      <a:lnTo>
                        <a:pt x="67" y="0"/>
                      </a:lnTo>
                      <a:lnTo>
                        <a:pt x="67" y="370"/>
                      </a:lnTo>
                      <a:lnTo>
                        <a:pt x="0" y="370"/>
                      </a:lnTo>
                      <a:lnTo>
                        <a:pt x="0" y="446"/>
                      </a:lnTo>
                      <a:lnTo>
                        <a:pt x="644" y="446"/>
                      </a:lnTo>
                      <a:lnTo>
                        <a:pt x="644" y="370"/>
                      </a:lnTo>
                      <a:lnTo>
                        <a:pt x="577" y="370"/>
                      </a:lnTo>
                      <a:close/>
                      <a:moveTo>
                        <a:pt x="104" y="38"/>
                      </a:moveTo>
                      <a:lnTo>
                        <a:pt x="540" y="38"/>
                      </a:lnTo>
                      <a:lnTo>
                        <a:pt x="540" y="370"/>
                      </a:lnTo>
                      <a:lnTo>
                        <a:pt x="104" y="370"/>
                      </a:lnTo>
                      <a:lnTo>
                        <a:pt x="104" y="3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2" name="Freeform 60"/>
                <p:cNvSpPr>
                  <a:spLocks noEditPoints="1"/>
                </p:cNvSpPr>
                <p:nvPr/>
              </p:nvSpPr>
              <p:spPr bwMode="auto">
                <a:xfrm>
                  <a:off x="6435951" y="2702668"/>
                  <a:ext cx="111330" cy="123422"/>
                </a:xfrm>
                <a:custGeom>
                  <a:avLst/>
                  <a:gdLst>
                    <a:gd name="T0" fmla="*/ 10 w 30"/>
                    <a:gd name="T1" fmla="*/ 0 h 33"/>
                    <a:gd name="T2" fmla="*/ 0 w 30"/>
                    <a:gd name="T3" fmla="*/ 33 h 33"/>
                    <a:gd name="T4" fmla="*/ 8 w 30"/>
                    <a:gd name="T5" fmla="*/ 33 h 33"/>
                    <a:gd name="T6" fmla="*/ 10 w 30"/>
                    <a:gd name="T7" fmla="*/ 24 h 33"/>
                    <a:gd name="T8" fmla="*/ 19 w 30"/>
                    <a:gd name="T9" fmla="*/ 24 h 33"/>
                    <a:gd name="T10" fmla="*/ 22 w 30"/>
                    <a:gd name="T11" fmla="*/ 33 h 33"/>
                    <a:gd name="T12" fmla="*/ 30 w 30"/>
                    <a:gd name="T13" fmla="*/ 33 h 33"/>
                    <a:gd name="T14" fmla="*/ 20 w 30"/>
                    <a:gd name="T15" fmla="*/ 0 h 33"/>
                    <a:gd name="T16" fmla="*/ 10 w 30"/>
                    <a:gd name="T17" fmla="*/ 0 h 33"/>
                    <a:gd name="T18" fmla="*/ 11 w 30"/>
                    <a:gd name="T19" fmla="*/ 19 h 33"/>
                    <a:gd name="T20" fmla="*/ 13 w 30"/>
                    <a:gd name="T21" fmla="*/ 12 h 33"/>
                    <a:gd name="T22" fmla="*/ 15 w 30"/>
                    <a:gd name="T23" fmla="*/ 6 h 33"/>
                    <a:gd name="T24" fmla="*/ 15 w 30"/>
                    <a:gd name="T25" fmla="*/ 6 h 33"/>
                    <a:gd name="T26" fmla="*/ 16 w 30"/>
                    <a:gd name="T27" fmla="*/ 12 h 33"/>
                    <a:gd name="T28" fmla="*/ 18 w 30"/>
                    <a:gd name="T29" fmla="*/ 19 h 33"/>
                    <a:gd name="T30" fmla="*/ 11 w 30"/>
                    <a:gd name="T31" fmla="*/ 1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" h="33">
                      <a:moveTo>
                        <a:pt x="10" y="0"/>
                      </a:move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0" y="0"/>
                      </a:lnTo>
                      <a:close/>
                      <a:moveTo>
                        <a:pt x="11" y="19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10"/>
                        <a:pt x="14" y="8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8"/>
                        <a:pt x="16" y="10"/>
                        <a:pt x="16" y="12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lnTo>
                        <a:pt x="11" y="1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3" name="Freeform 61"/>
                <p:cNvSpPr>
                  <a:spLocks noEditPoints="1"/>
                </p:cNvSpPr>
                <p:nvPr/>
              </p:nvSpPr>
              <p:spPr bwMode="auto">
                <a:xfrm>
                  <a:off x="6562327" y="2702668"/>
                  <a:ext cx="90268" cy="123422"/>
                </a:xfrm>
                <a:custGeom>
                  <a:avLst/>
                  <a:gdLst>
                    <a:gd name="T0" fmla="*/ 20 w 24"/>
                    <a:gd name="T1" fmla="*/ 30 h 33"/>
                    <a:gd name="T2" fmla="*/ 24 w 24"/>
                    <a:gd name="T3" fmla="*/ 23 h 33"/>
                    <a:gd name="T4" fmla="*/ 17 w 24"/>
                    <a:gd name="T5" fmla="*/ 15 h 33"/>
                    <a:gd name="T6" fmla="*/ 17 w 24"/>
                    <a:gd name="T7" fmla="*/ 15 h 33"/>
                    <a:gd name="T8" fmla="*/ 23 w 24"/>
                    <a:gd name="T9" fmla="*/ 8 h 33"/>
                    <a:gd name="T10" fmla="*/ 19 w 24"/>
                    <a:gd name="T11" fmla="*/ 2 h 33"/>
                    <a:gd name="T12" fmla="*/ 9 w 24"/>
                    <a:gd name="T13" fmla="*/ 0 h 33"/>
                    <a:gd name="T14" fmla="*/ 0 w 24"/>
                    <a:gd name="T15" fmla="*/ 1 h 33"/>
                    <a:gd name="T16" fmla="*/ 0 w 24"/>
                    <a:gd name="T17" fmla="*/ 32 h 33"/>
                    <a:gd name="T18" fmla="*/ 8 w 24"/>
                    <a:gd name="T19" fmla="*/ 33 h 33"/>
                    <a:gd name="T20" fmla="*/ 20 w 24"/>
                    <a:gd name="T21" fmla="*/ 30 h 33"/>
                    <a:gd name="T22" fmla="*/ 7 w 24"/>
                    <a:gd name="T23" fmla="*/ 6 h 33"/>
                    <a:gd name="T24" fmla="*/ 10 w 24"/>
                    <a:gd name="T25" fmla="*/ 5 h 33"/>
                    <a:gd name="T26" fmla="*/ 15 w 24"/>
                    <a:gd name="T27" fmla="*/ 9 h 33"/>
                    <a:gd name="T28" fmla="*/ 10 w 24"/>
                    <a:gd name="T29" fmla="*/ 13 h 33"/>
                    <a:gd name="T30" fmla="*/ 7 w 24"/>
                    <a:gd name="T31" fmla="*/ 13 h 33"/>
                    <a:gd name="T32" fmla="*/ 7 w 24"/>
                    <a:gd name="T33" fmla="*/ 6 h 33"/>
                    <a:gd name="T34" fmla="*/ 7 w 24"/>
                    <a:gd name="T35" fmla="*/ 18 h 33"/>
                    <a:gd name="T36" fmla="*/ 10 w 24"/>
                    <a:gd name="T37" fmla="*/ 18 h 33"/>
                    <a:gd name="T38" fmla="*/ 16 w 24"/>
                    <a:gd name="T39" fmla="*/ 23 h 33"/>
                    <a:gd name="T40" fmla="*/ 10 w 24"/>
                    <a:gd name="T41" fmla="*/ 28 h 33"/>
                    <a:gd name="T42" fmla="*/ 7 w 24"/>
                    <a:gd name="T43" fmla="*/ 27 h 33"/>
                    <a:gd name="T44" fmla="*/ 7 w 24"/>
                    <a:gd name="T45" fmla="*/ 1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4" h="33">
                      <a:moveTo>
                        <a:pt x="20" y="30"/>
                      </a:moveTo>
                      <a:cubicBezTo>
                        <a:pt x="22" y="28"/>
                        <a:pt x="24" y="26"/>
                        <a:pt x="24" y="23"/>
                      </a:cubicBezTo>
                      <a:cubicBezTo>
                        <a:pt x="24" y="19"/>
                        <a:pt x="21" y="16"/>
                        <a:pt x="17" y="15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21" y="14"/>
                        <a:pt x="23" y="11"/>
                        <a:pt x="23" y="8"/>
                      </a:cubicBezTo>
                      <a:cubicBezTo>
                        <a:pt x="23" y="5"/>
                        <a:pt x="21" y="3"/>
                        <a:pt x="19" y="2"/>
                      </a:cubicBezTo>
                      <a:cubicBezTo>
                        <a:pt x="16" y="1"/>
                        <a:pt x="14" y="0"/>
                        <a:pt x="9" y="0"/>
                      </a:cubicBezTo>
                      <a:cubicBezTo>
                        <a:pt x="6" y="0"/>
                        <a:pt x="2" y="1"/>
                        <a:pt x="0" y="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3"/>
                        <a:pt x="4" y="33"/>
                        <a:pt x="8" y="33"/>
                      </a:cubicBezTo>
                      <a:cubicBezTo>
                        <a:pt x="14" y="33"/>
                        <a:pt x="18" y="32"/>
                        <a:pt x="20" y="30"/>
                      </a:cubicBezTo>
                      <a:close/>
                      <a:moveTo>
                        <a:pt x="7" y="6"/>
                      </a:moveTo>
                      <a:cubicBezTo>
                        <a:pt x="8" y="6"/>
                        <a:pt x="9" y="5"/>
                        <a:pt x="10" y="5"/>
                      </a:cubicBezTo>
                      <a:cubicBezTo>
                        <a:pt x="14" y="5"/>
                        <a:pt x="15" y="7"/>
                        <a:pt x="15" y="9"/>
                      </a:cubicBezTo>
                      <a:cubicBezTo>
                        <a:pt x="15" y="12"/>
                        <a:pt x="13" y="13"/>
                        <a:pt x="10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lnTo>
                        <a:pt x="7" y="6"/>
                      </a:lnTo>
                      <a:close/>
                      <a:moveTo>
                        <a:pt x="7" y="18"/>
                      </a:move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3" y="18"/>
                        <a:pt x="16" y="20"/>
                        <a:pt x="16" y="23"/>
                      </a:cubicBezTo>
                      <a:cubicBezTo>
                        <a:pt x="16" y="26"/>
                        <a:pt x="13" y="28"/>
                        <a:pt x="10" y="28"/>
                      </a:cubicBezTo>
                      <a:cubicBezTo>
                        <a:pt x="9" y="28"/>
                        <a:pt x="8" y="28"/>
                        <a:pt x="7" y="27"/>
                      </a:cubicBezTo>
                      <a:lnTo>
                        <a:pt x="7" y="1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4" name="Freeform 62"/>
                <p:cNvSpPr>
                  <a:spLocks/>
                </p:cNvSpPr>
                <p:nvPr/>
              </p:nvSpPr>
              <p:spPr bwMode="auto">
                <a:xfrm>
                  <a:off x="6438959" y="2859204"/>
                  <a:ext cx="96286" cy="126434"/>
                </a:xfrm>
                <a:custGeom>
                  <a:avLst/>
                  <a:gdLst>
                    <a:gd name="T0" fmla="*/ 18 w 26"/>
                    <a:gd name="T1" fmla="*/ 6 h 33"/>
                    <a:gd name="T2" fmla="*/ 24 w 26"/>
                    <a:gd name="T3" fmla="*/ 7 h 33"/>
                    <a:gd name="T4" fmla="*/ 26 w 26"/>
                    <a:gd name="T5" fmla="*/ 2 h 33"/>
                    <a:gd name="T6" fmla="*/ 18 w 26"/>
                    <a:gd name="T7" fmla="*/ 0 h 33"/>
                    <a:gd name="T8" fmla="*/ 0 w 26"/>
                    <a:gd name="T9" fmla="*/ 17 h 33"/>
                    <a:gd name="T10" fmla="*/ 17 w 26"/>
                    <a:gd name="T11" fmla="*/ 33 h 33"/>
                    <a:gd name="T12" fmla="*/ 25 w 26"/>
                    <a:gd name="T13" fmla="*/ 32 h 33"/>
                    <a:gd name="T14" fmla="*/ 24 w 26"/>
                    <a:gd name="T15" fmla="*/ 26 h 33"/>
                    <a:gd name="T16" fmla="*/ 18 w 26"/>
                    <a:gd name="T17" fmla="*/ 27 h 33"/>
                    <a:gd name="T18" fmla="*/ 8 w 26"/>
                    <a:gd name="T19" fmla="*/ 17 h 33"/>
                    <a:gd name="T20" fmla="*/ 18 w 26"/>
                    <a:gd name="T21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3">
                      <a:moveTo>
                        <a:pt x="18" y="6"/>
                      </a:moveTo>
                      <a:cubicBezTo>
                        <a:pt x="21" y="6"/>
                        <a:pt x="23" y="7"/>
                        <a:pt x="24" y="7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4" y="1"/>
                        <a:pt x="22" y="0"/>
                        <a:pt x="18" y="0"/>
                      </a:cubicBezTo>
                      <a:cubicBezTo>
                        <a:pt x="8" y="0"/>
                        <a:pt x="0" y="6"/>
                        <a:pt x="0" y="17"/>
                      </a:cubicBezTo>
                      <a:cubicBezTo>
                        <a:pt x="0" y="26"/>
                        <a:pt x="6" y="33"/>
                        <a:pt x="17" y="33"/>
                      </a:cubicBezTo>
                      <a:cubicBezTo>
                        <a:pt x="21" y="33"/>
                        <a:pt x="24" y="33"/>
                        <a:pt x="25" y="32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3" y="27"/>
                        <a:pt x="20" y="27"/>
                        <a:pt x="18" y="27"/>
                      </a:cubicBezTo>
                      <a:cubicBezTo>
                        <a:pt x="12" y="27"/>
                        <a:pt x="8" y="23"/>
                        <a:pt x="8" y="17"/>
                      </a:cubicBezTo>
                      <a:cubicBezTo>
                        <a:pt x="8" y="10"/>
                        <a:pt x="12" y="6"/>
                        <a:pt x="18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5" name="Freeform 63"/>
                <p:cNvSpPr>
                  <a:spLocks noEditPoints="1"/>
                </p:cNvSpPr>
                <p:nvPr/>
              </p:nvSpPr>
              <p:spPr bwMode="auto">
                <a:xfrm>
                  <a:off x="6553299" y="2859204"/>
                  <a:ext cx="108322" cy="126434"/>
                </a:xfrm>
                <a:custGeom>
                  <a:avLst/>
                  <a:gdLst>
                    <a:gd name="T0" fmla="*/ 29 w 29"/>
                    <a:gd name="T1" fmla="*/ 16 h 33"/>
                    <a:gd name="T2" fmla="*/ 23 w 29"/>
                    <a:gd name="T3" fmla="*/ 4 h 33"/>
                    <a:gd name="T4" fmla="*/ 10 w 29"/>
                    <a:gd name="T5" fmla="*/ 0 h 33"/>
                    <a:gd name="T6" fmla="*/ 0 w 29"/>
                    <a:gd name="T7" fmla="*/ 1 h 33"/>
                    <a:gd name="T8" fmla="*/ 0 w 29"/>
                    <a:gd name="T9" fmla="*/ 33 h 33"/>
                    <a:gd name="T10" fmla="*/ 8 w 29"/>
                    <a:gd name="T11" fmla="*/ 33 h 33"/>
                    <a:gd name="T12" fmla="*/ 23 w 29"/>
                    <a:gd name="T13" fmla="*/ 29 h 33"/>
                    <a:gd name="T14" fmla="*/ 29 w 29"/>
                    <a:gd name="T15" fmla="*/ 16 h 33"/>
                    <a:gd name="T16" fmla="*/ 10 w 29"/>
                    <a:gd name="T17" fmla="*/ 28 h 33"/>
                    <a:gd name="T18" fmla="*/ 7 w 29"/>
                    <a:gd name="T19" fmla="*/ 27 h 33"/>
                    <a:gd name="T20" fmla="*/ 7 w 29"/>
                    <a:gd name="T21" fmla="*/ 6 h 33"/>
                    <a:gd name="T22" fmla="*/ 11 w 29"/>
                    <a:gd name="T23" fmla="*/ 6 h 33"/>
                    <a:gd name="T24" fmla="*/ 21 w 29"/>
                    <a:gd name="T25" fmla="*/ 16 h 33"/>
                    <a:gd name="T26" fmla="*/ 10 w 29"/>
                    <a:gd name="T27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3">
                      <a:moveTo>
                        <a:pt x="29" y="16"/>
                      </a:moveTo>
                      <a:cubicBezTo>
                        <a:pt x="29" y="10"/>
                        <a:pt x="26" y="6"/>
                        <a:pt x="23" y="4"/>
                      </a:cubicBezTo>
                      <a:cubicBezTo>
                        <a:pt x="20" y="2"/>
                        <a:pt x="16" y="0"/>
                        <a:pt x="10" y="0"/>
                      </a:cubicBezTo>
                      <a:cubicBezTo>
                        <a:pt x="6" y="0"/>
                        <a:pt x="3" y="1"/>
                        <a:pt x="0" y="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2" y="33"/>
                        <a:pt x="5" y="33"/>
                        <a:pt x="8" y="33"/>
                      </a:cubicBezTo>
                      <a:cubicBezTo>
                        <a:pt x="15" y="33"/>
                        <a:pt x="20" y="32"/>
                        <a:pt x="23" y="29"/>
                      </a:cubicBezTo>
                      <a:cubicBezTo>
                        <a:pt x="26" y="26"/>
                        <a:pt x="29" y="22"/>
                        <a:pt x="29" y="16"/>
                      </a:cubicBezTo>
                      <a:close/>
                      <a:moveTo>
                        <a:pt x="10" y="28"/>
                      </a:moveTo>
                      <a:cubicBezTo>
                        <a:pt x="9" y="28"/>
                        <a:pt x="8" y="28"/>
                        <a:pt x="7" y="2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8" y="6"/>
                        <a:pt x="9" y="6"/>
                        <a:pt x="11" y="6"/>
                      </a:cubicBezTo>
                      <a:cubicBezTo>
                        <a:pt x="17" y="6"/>
                        <a:pt x="21" y="10"/>
                        <a:pt x="21" y="16"/>
                      </a:cubicBezTo>
                      <a:cubicBezTo>
                        <a:pt x="21" y="24"/>
                        <a:pt x="17" y="28"/>
                        <a:pt x="10" y="2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6" name="Freeform 64"/>
                <p:cNvSpPr>
                  <a:spLocks/>
                </p:cNvSpPr>
                <p:nvPr/>
              </p:nvSpPr>
              <p:spPr bwMode="auto">
                <a:xfrm>
                  <a:off x="6676667" y="2865225"/>
                  <a:ext cx="78233" cy="120413"/>
                </a:xfrm>
                <a:custGeom>
                  <a:avLst/>
                  <a:gdLst>
                    <a:gd name="T0" fmla="*/ 49 w 49"/>
                    <a:gd name="T1" fmla="*/ 62 h 76"/>
                    <a:gd name="T2" fmla="*/ 19 w 49"/>
                    <a:gd name="T3" fmla="*/ 62 h 76"/>
                    <a:gd name="T4" fmla="*/ 19 w 49"/>
                    <a:gd name="T5" fmla="*/ 43 h 76"/>
                    <a:gd name="T6" fmla="*/ 45 w 49"/>
                    <a:gd name="T7" fmla="*/ 43 h 76"/>
                    <a:gd name="T8" fmla="*/ 45 w 49"/>
                    <a:gd name="T9" fmla="*/ 29 h 76"/>
                    <a:gd name="T10" fmla="*/ 19 w 49"/>
                    <a:gd name="T11" fmla="*/ 29 h 76"/>
                    <a:gd name="T12" fmla="*/ 19 w 49"/>
                    <a:gd name="T13" fmla="*/ 15 h 76"/>
                    <a:gd name="T14" fmla="*/ 47 w 49"/>
                    <a:gd name="T15" fmla="*/ 15 h 76"/>
                    <a:gd name="T16" fmla="*/ 47 w 49"/>
                    <a:gd name="T17" fmla="*/ 0 h 76"/>
                    <a:gd name="T18" fmla="*/ 0 w 49"/>
                    <a:gd name="T19" fmla="*/ 0 h 76"/>
                    <a:gd name="T20" fmla="*/ 0 w 49"/>
                    <a:gd name="T21" fmla="*/ 76 h 76"/>
                    <a:gd name="T22" fmla="*/ 49 w 49"/>
                    <a:gd name="T23" fmla="*/ 76 h 76"/>
                    <a:gd name="T24" fmla="*/ 49 w 49"/>
                    <a:gd name="T25" fmla="*/ 6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9" h="76">
                      <a:moveTo>
                        <a:pt x="49" y="62"/>
                      </a:moveTo>
                      <a:lnTo>
                        <a:pt x="19" y="62"/>
                      </a:lnTo>
                      <a:lnTo>
                        <a:pt x="19" y="43"/>
                      </a:lnTo>
                      <a:lnTo>
                        <a:pt x="45" y="43"/>
                      </a:lnTo>
                      <a:lnTo>
                        <a:pt x="45" y="29"/>
                      </a:lnTo>
                      <a:lnTo>
                        <a:pt x="19" y="29"/>
                      </a:lnTo>
                      <a:lnTo>
                        <a:pt x="19" y="15"/>
                      </a:lnTo>
                      <a:lnTo>
                        <a:pt x="47" y="15"/>
                      </a:lnTo>
                      <a:lnTo>
                        <a:pt x="47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49" y="76"/>
                      </a:lnTo>
                      <a:lnTo>
                        <a:pt x="49" y="6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7" name="Freeform 65"/>
                <p:cNvSpPr>
                  <a:spLocks/>
                </p:cNvSpPr>
                <p:nvPr/>
              </p:nvSpPr>
              <p:spPr bwMode="auto">
                <a:xfrm>
                  <a:off x="6772953" y="2865225"/>
                  <a:ext cx="72215" cy="120413"/>
                </a:xfrm>
                <a:custGeom>
                  <a:avLst/>
                  <a:gdLst>
                    <a:gd name="T0" fmla="*/ 45 w 45"/>
                    <a:gd name="T1" fmla="*/ 31 h 76"/>
                    <a:gd name="T2" fmla="*/ 17 w 45"/>
                    <a:gd name="T3" fmla="*/ 31 h 76"/>
                    <a:gd name="T4" fmla="*/ 17 w 45"/>
                    <a:gd name="T5" fmla="*/ 15 h 76"/>
                    <a:gd name="T6" fmla="*/ 45 w 45"/>
                    <a:gd name="T7" fmla="*/ 15 h 76"/>
                    <a:gd name="T8" fmla="*/ 45 w 45"/>
                    <a:gd name="T9" fmla="*/ 0 h 76"/>
                    <a:gd name="T10" fmla="*/ 0 w 45"/>
                    <a:gd name="T11" fmla="*/ 0 h 76"/>
                    <a:gd name="T12" fmla="*/ 0 w 45"/>
                    <a:gd name="T13" fmla="*/ 76 h 76"/>
                    <a:gd name="T14" fmla="*/ 17 w 45"/>
                    <a:gd name="T15" fmla="*/ 76 h 76"/>
                    <a:gd name="T16" fmla="*/ 17 w 45"/>
                    <a:gd name="T17" fmla="*/ 45 h 76"/>
                    <a:gd name="T18" fmla="*/ 45 w 45"/>
                    <a:gd name="T19" fmla="*/ 45 h 76"/>
                    <a:gd name="T20" fmla="*/ 45 w 45"/>
                    <a:gd name="T21" fmla="*/ 3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" h="76">
                      <a:moveTo>
                        <a:pt x="45" y="31"/>
                      </a:moveTo>
                      <a:lnTo>
                        <a:pt x="17" y="31"/>
                      </a:lnTo>
                      <a:lnTo>
                        <a:pt x="17" y="15"/>
                      </a:lnTo>
                      <a:lnTo>
                        <a:pt x="45" y="15"/>
                      </a:lnTo>
                      <a:lnTo>
                        <a:pt x="45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17" y="76"/>
                      </a:lnTo>
                      <a:lnTo>
                        <a:pt x="17" y="45"/>
                      </a:lnTo>
                      <a:lnTo>
                        <a:pt x="45" y="45"/>
                      </a:lnTo>
                      <a:lnTo>
                        <a:pt x="45" y="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8" name="Freeform 66"/>
                <p:cNvSpPr>
                  <a:spLocks noEditPoints="1"/>
                </p:cNvSpPr>
                <p:nvPr/>
              </p:nvSpPr>
              <p:spPr bwMode="auto">
                <a:xfrm>
                  <a:off x="6441969" y="3018751"/>
                  <a:ext cx="63187" cy="87300"/>
                </a:xfrm>
                <a:custGeom>
                  <a:avLst/>
                  <a:gdLst>
                    <a:gd name="T0" fmla="*/ 9 w 17"/>
                    <a:gd name="T1" fmla="*/ 0 h 23"/>
                    <a:gd name="T2" fmla="*/ 0 w 17"/>
                    <a:gd name="T3" fmla="*/ 12 h 23"/>
                    <a:gd name="T4" fmla="*/ 9 w 17"/>
                    <a:gd name="T5" fmla="*/ 23 h 23"/>
                    <a:gd name="T6" fmla="*/ 17 w 17"/>
                    <a:gd name="T7" fmla="*/ 12 h 23"/>
                    <a:gd name="T8" fmla="*/ 9 w 17"/>
                    <a:gd name="T9" fmla="*/ 0 h 23"/>
                    <a:gd name="T10" fmla="*/ 9 w 17"/>
                    <a:gd name="T11" fmla="*/ 19 h 23"/>
                    <a:gd name="T12" fmla="*/ 6 w 17"/>
                    <a:gd name="T13" fmla="*/ 12 h 23"/>
                    <a:gd name="T14" fmla="*/ 9 w 17"/>
                    <a:gd name="T15" fmla="*/ 4 h 23"/>
                    <a:gd name="T16" fmla="*/ 12 w 17"/>
                    <a:gd name="T17" fmla="*/ 12 h 23"/>
                    <a:gd name="T18" fmla="*/ 9 w 17"/>
                    <a:gd name="T19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23">
                      <a:moveTo>
                        <a:pt x="9" y="0"/>
                      </a:moveTo>
                      <a:cubicBezTo>
                        <a:pt x="3" y="0"/>
                        <a:pt x="0" y="5"/>
                        <a:pt x="0" y="12"/>
                      </a:cubicBezTo>
                      <a:cubicBezTo>
                        <a:pt x="0" y="18"/>
                        <a:pt x="3" y="23"/>
                        <a:pt x="9" y="23"/>
                      </a:cubicBezTo>
                      <a:cubicBezTo>
                        <a:pt x="14" y="23"/>
                        <a:pt x="17" y="19"/>
                        <a:pt x="17" y="12"/>
                      </a:cubicBezTo>
                      <a:cubicBezTo>
                        <a:pt x="17" y="6"/>
                        <a:pt x="15" y="0"/>
                        <a:pt x="9" y="0"/>
                      </a:cubicBezTo>
                      <a:close/>
                      <a:moveTo>
                        <a:pt x="9" y="19"/>
                      </a:moveTo>
                      <a:cubicBezTo>
                        <a:pt x="7" y="19"/>
                        <a:pt x="6" y="17"/>
                        <a:pt x="6" y="12"/>
                      </a:cubicBezTo>
                      <a:cubicBezTo>
                        <a:pt x="6" y="7"/>
                        <a:pt x="7" y="4"/>
                        <a:pt x="9" y="4"/>
                      </a:cubicBezTo>
                      <a:cubicBezTo>
                        <a:pt x="11" y="4"/>
                        <a:pt x="12" y="7"/>
                        <a:pt x="12" y="12"/>
                      </a:cubicBezTo>
                      <a:cubicBezTo>
                        <a:pt x="12" y="17"/>
                        <a:pt x="11" y="19"/>
                        <a:pt x="9" y="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9" name="Freeform 67"/>
                <p:cNvSpPr>
                  <a:spLocks/>
                </p:cNvSpPr>
                <p:nvPr/>
              </p:nvSpPr>
              <p:spPr bwMode="auto">
                <a:xfrm>
                  <a:off x="6547281" y="3021762"/>
                  <a:ext cx="39117" cy="84289"/>
                </a:xfrm>
                <a:custGeom>
                  <a:avLst/>
                  <a:gdLst>
                    <a:gd name="T0" fmla="*/ 0 w 24"/>
                    <a:gd name="T1" fmla="*/ 5 h 52"/>
                    <a:gd name="T2" fmla="*/ 3 w 24"/>
                    <a:gd name="T3" fmla="*/ 14 h 52"/>
                    <a:gd name="T4" fmla="*/ 12 w 24"/>
                    <a:gd name="T5" fmla="*/ 9 h 52"/>
                    <a:gd name="T6" fmla="*/ 12 w 24"/>
                    <a:gd name="T7" fmla="*/ 9 h 52"/>
                    <a:gd name="T8" fmla="*/ 12 w 24"/>
                    <a:gd name="T9" fmla="*/ 52 h 52"/>
                    <a:gd name="T10" fmla="*/ 24 w 24"/>
                    <a:gd name="T11" fmla="*/ 52 h 52"/>
                    <a:gd name="T12" fmla="*/ 24 w 24"/>
                    <a:gd name="T13" fmla="*/ 0 h 52"/>
                    <a:gd name="T14" fmla="*/ 15 w 24"/>
                    <a:gd name="T15" fmla="*/ 0 h 52"/>
                    <a:gd name="T16" fmla="*/ 0 w 24"/>
                    <a:gd name="T17" fmla="*/ 5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52">
                      <a:moveTo>
                        <a:pt x="0" y="5"/>
                      </a:moveTo>
                      <a:lnTo>
                        <a:pt x="3" y="14"/>
                      </a:lnTo>
                      <a:lnTo>
                        <a:pt x="12" y="9"/>
                      </a:lnTo>
                      <a:lnTo>
                        <a:pt x="12" y="9"/>
                      </a:lnTo>
                      <a:lnTo>
                        <a:pt x="12" y="52"/>
                      </a:lnTo>
                      <a:lnTo>
                        <a:pt x="24" y="52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0" name="Freeform 68"/>
                <p:cNvSpPr>
                  <a:spLocks/>
                </p:cNvSpPr>
                <p:nvPr/>
              </p:nvSpPr>
              <p:spPr bwMode="auto">
                <a:xfrm>
                  <a:off x="6637550" y="3018751"/>
                  <a:ext cx="60179" cy="87300"/>
                </a:xfrm>
                <a:custGeom>
                  <a:avLst/>
                  <a:gdLst>
                    <a:gd name="T0" fmla="*/ 8 w 16"/>
                    <a:gd name="T1" fmla="*/ 19 h 23"/>
                    <a:gd name="T2" fmla="*/ 10 w 16"/>
                    <a:gd name="T3" fmla="*/ 17 h 23"/>
                    <a:gd name="T4" fmla="*/ 16 w 16"/>
                    <a:gd name="T5" fmla="*/ 7 h 23"/>
                    <a:gd name="T6" fmla="*/ 8 w 16"/>
                    <a:gd name="T7" fmla="*/ 0 h 23"/>
                    <a:gd name="T8" fmla="*/ 1 w 16"/>
                    <a:gd name="T9" fmla="*/ 3 h 23"/>
                    <a:gd name="T10" fmla="*/ 2 w 16"/>
                    <a:gd name="T11" fmla="*/ 6 h 23"/>
                    <a:gd name="T12" fmla="*/ 7 w 16"/>
                    <a:gd name="T13" fmla="*/ 5 h 23"/>
                    <a:gd name="T14" fmla="*/ 10 w 16"/>
                    <a:gd name="T15" fmla="*/ 8 h 23"/>
                    <a:gd name="T16" fmla="*/ 3 w 16"/>
                    <a:gd name="T17" fmla="*/ 17 h 23"/>
                    <a:gd name="T18" fmla="*/ 0 w 16"/>
                    <a:gd name="T19" fmla="*/ 20 h 23"/>
                    <a:gd name="T20" fmla="*/ 0 w 16"/>
                    <a:gd name="T21" fmla="*/ 23 h 23"/>
                    <a:gd name="T22" fmla="*/ 16 w 16"/>
                    <a:gd name="T23" fmla="*/ 23 h 23"/>
                    <a:gd name="T24" fmla="*/ 16 w 16"/>
                    <a:gd name="T25" fmla="*/ 19 h 23"/>
                    <a:gd name="T26" fmla="*/ 8 w 16"/>
                    <a:gd name="T27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23">
                      <a:moveTo>
                        <a:pt x="8" y="19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3" y="14"/>
                        <a:pt x="16" y="11"/>
                        <a:pt x="16" y="7"/>
                      </a:cubicBezTo>
                      <a:cubicBezTo>
                        <a:pt x="16" y="3"/>
                        <a:pt x="13" y="0"/>
                        <a:pt x="8" y="0"/>
                      </a:cubicBezTo>
                      <a:cubicBezTo>
                        <a:pt x="5" y="0"/>
                        <a:pt x="2" y="1"/>
                        <a:pt x="1" y="3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9" y="5"/>
                        <a:pt x="10" y="6"/>
                        <a:pt x="10" y="8"/>
                      </a:cubicBezTo>
                      <a:cubicBezTo>
                        <a:pt x="10" y="10"/>
                        <a:pt x="8" y="13"/>
                        <a:pt x="3" y="17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1" name="Freeform 69"/>
                <p:cNvSpPr>
                  <a:spLocks/>
                </p:cNvSpPr>
                <p:nvPr/>
              </p:nvSpPr>
              <p:spPr bwMode="auto">
                <a:xfrm>
                  <a:off x="6736846" y="3018751"/>
                  <a:ext cx="57169" cy="87300"/>
                </a:xfrm>
                <a:custGeom>
                  <a:avLst/>
                  <a:gdLst>
                    <a:gd name="T0" fmla="*/ 11 w 16"/>
                    <a:gd name="T1" fmla="*/ 11 h 23"/>
                    <a:gd name="T2" fmla="*/ 11 w 16"/>
                    <a:gd name="T3" fmla="*/ 11 h 23"/>
                    <a:gd name="T4" fmla="*/ 15 w 16"/>
                    <a:gd name="T5" fmla="*/ 6 h 23"/>
                    <a:gd name="T6" fmla="*/ 8 w 16"/>
                    <a:gd name="T7" fmla="*/ 0 h 23"/>
                    <a:gd name="T8" fmla="*/ 1 w 16"/>
                    <a:gd name="T9" fmla="*/ 2 h 23"/>
                    <a:gd name="T10" fmla="*/ 2 w 16"/>
                    <a:gd name="T11" fmla="*/ 6 h 23"/>
                    <a:gd name="T12" fmla="*/ 6 w 16"/>
                    <a:gd name="T13" fmla="*/ 4 h 23"/>
                    <a:gd name="T14" fmla="*/ 10 w 16"/>
                    <a:gd name="T15" fmla="*/ 7 h 23"/>
                    <a:gd name="T16" fmla="*/ 6 w 16"/>
                    <a:gd name="T17" fmla="*/ 9 h 23"/>
                    <a:gd name="T18" fmla="*/ 4 w 16"/>
                    <a:gd name="T19" fmla="*/ 9 h 23"/>
                    <a:gd name="T20" fmla="*/ 4 w 16"/>
                    <a:gd name="T21" fmla="*/ 13 h 23"/>
                    <a:gd name="T22" fmla="*/ 6 w 16"/>
                    <a:gd name="T23" fmla="*/ 13 h 23"/>
                    <a:gd name="T24" fmla="*/ 10 w 16"/>
                    <a:gd name="T25" fmla="*/ 16 h 23"/>
                    <a:gd name="T26" fmla="*/ 6 w 16"/>
                    <a:gd name="T27" fmla="*/ 19 h 23"/>
                    <a:gd name="T28" fmla="*/ 1 w 16"/>
                    <a:gd name="T29" fmla="*/ 18 h 23"/>
                    <a:gd name="T30" fmla="*/ 0 w 16"/>
                    <a:gd name="T31" fmla="*/ 22 h 23"/>
                    <a:gd name="T32" fmla="*/ 7 w 16"/>
                    <a:gd name="T33" fmla="*/ 23 h 23"/>
                    <a:gd name="T34" fmla="*/ 16 w 16"/>
                    <a:gd name="T35" fmla="*/ 17 h 23"/>
                    <a:gd name="T36" fmla="*/ 11 w 16"/>
                    <a:gd name="T37" fmla="*/ 1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23">
                      <a:moveTo>
                        <a:pt x="11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4" y="10"/>
                        <a:pt x="15" y="8"/>
                        <a:pt x="15" y="6"/>
                      </a:cubicBezTo>
                      <a:cubicBezTo>
                        <a:pt x="15" y="3"/>
                        <a:pt x="12" y="0"/>
                        <a:pt x="8" y="0"/>
                      </a:cubicBezTo>
                      <a:cubicBezTo>
                        <a:pt x="5" y="0"/>
                        <a:pt x="2" y="1"/>
                        <a:pt x="1" y="2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5" y="4"/>
                        <a:pt x="6" y="4"/>
                      </a:cubicBezTo>
                      <a:cubicBezTo>
                        <a:pt x="9" y="4"/>
                        <a:pt x="10" y="5"/>
                        <a:pt x="10" y="7"/>
                      </a:cubicBezTo>
                      <a:cubicBezTo>
                        <a:pt x="10" y="9"/>
                        <a:pt x="7" y="9"/>
                        <a:pt x="6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8" y="13"/>
                        <a:pt x="10" y="14"/>
                        <a:pt x="10" y="16"/>
                      </a:cubicBezTo>
                      <a:cubicBezTo>
                        <a:pt x="10" y="18"/>
                        <a:pt x="9" y="19"/>
                        <a:pt x="6" y="19"/>
                      </a:cubicBezTo>
                      <a:cubicBezTo>
                        <a:pt x="4" y="19"/>
                        <a:pt x="2" y="18"/>
                        <a:pt x="1" y="18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4" y="23"/>
                        <a:pt x="7" y="23"/>
                      </a:cubicBezTo>
                      <a:cubicBezTo>
                        <a:pt x="12" y="23"/>
                        <a:pt x="16" y="20"/>
                        <a:pt x="16" y="17"/>
                      </a:cubicBezTo>
                      <a:cubicBezTo>
                        <a:pt x="16" y="14"/>
                        <a:pt x="13" y="12"/>
                        <a:pt x="11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2" name="Freeform 70"/>
                <p:cNvSpPr>
                  <a:spLocks noEditPoints="1"/>
                </p:cNvSpPr>
                <p:nvPr/>
              </p:nvSpPr>
              <p:spPr bwMode="auto">
                <a:xfrm>
                  <a:off x="6830122" y="3021762"/>
                  <a:ext cx="66197" cy="84289"/>
                </a:xfrm>
                <a:custGeom>
                  <a:avLst/>
                  <a:gdLst>
                    <a:gd name="T0" fmla="*/ 15 w 18"/>
                    <a:gd name="T1" fmla="*/ 0 h 22"/>
                    <a:gd name="T2" fmla="*/ 9 w 18"/>
                    <a:gd name="T3" fmla="*/ 0 h 22"/>
                    <a:gd name="T4" fmla="*/ 0 w 18"/>
                    <a:gd name="T5" fmla="*/ 13 h 22"/>
                    <a:gd name="T6" fmla="*/ 0 w 18"/>
                    <a:gd name="T7" fmla="*/ 17 h 22"/>
                    <a:gd name="T8" fmla="*/ 10 w 18"/>
                    <a:gd name="T9" fmla="*/ 17 h 22"/>
                    <a:gd name="T10" fmla="*/ 10 w 18"/>
                    <a:gd name="T11" fmla="*/ 22 h 22"/>
                    <a:gd name="T12" fmla="*/ 15 w 18"/>
                    <a:gd name="T13" fmla="*/ 22 h 22"/>
                    <a:gd name="T14" fmla="*/ 15 w 18"/>
                    <a:gd name="T15" fmla="*/ 17 h 22"/>
                    <a:gd name="T16" fmla="*/ 18 w 18"/>
                    <a:gd name="T17" fmla="*/ 17 h 22"/>
                    <a:gd name="T18" fmla="*/ 18 w 18"/>
                    <a:gd name="T19" fmla="*/ 13 h 22"/>
                    <a:gd name="T20" fmla="*/ 15 w 18"/>
                    <a:gd name="T21" fmla="*/ 13 h 22"/>
                    <a:gd name="T22" fmla="*/ 15 w 18"/>
                    <a:gd name="T23" fmla="*/ 0 h 22"/>
                    <a:gd name="T24" fmla="*/ 10 w 18"/>
                    <a:gd name="T25" fmla="*/ 8 h 22"/>
                    <a:gd name="T26" fmla="*/ 10 w 18"/>
                    <a:gd name="T27" fmla="*/ 13 h 22"/>
                    <a:gd name="T28" fmla="*/ 5 w 18"/>
                    <a:gd name="T29" fmla="*/ 13 h 22"/>
                    <a:gd name="T30" fmla="*/ 5 w 18"/>
                    <a:gd name="T31" fmla="*/ 13 h 22"/>
                    <a:gd name="T32" fmla="*/ 8 w 18"/>
                    <a:gd name="T33" fmla="*/ 8 h 22"/>
                    <a:gd name="T34" fmla="*/ 10 w 18"/>
                    <a:gd name="T35" fmla="*/ 4 h 22"/>
                    <a:gd name="T36" fmla="*/ 10 w 18"/>
                    <a:gd name="T37" fmla="*/ 4 h 22"/>
                    <a:gd name="T38" fmla="*/ 10 w 18"/>
                    <a:gd name="T39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22">
                      <a:moveTo>
                        <a:pt x="15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lnTo>
                        <a:pt x="15" y="0"/>
                      </a:lnTo>
                      <a:close/>
                      <a:moveTo>
                        <a:pt x="10" y="8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9" y="5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5"/>
                        <a:pt x="10" y="7"/>
                        <a:pt x="10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3" name="Freeform 71"/>
                <p:cNvSpPr>
                  <a:spLocks/>
                </p:cNvSpPr>
                <p:nvPr/>
              </p:nvSpPr>
              <p:spPr bwMode="auto">
                <a:xfrm>
                  <a:off x="6932426" y="3021762"/>
                  <a:ext cx="54161" cy="84289"/>
                </a:xfrm>
                <a:custGeom>
                  <a:avLst/>
                  <a:gdLst>
                    <a:gd name="T0" fmla="*/ 13 w 15"/>
                    <a:gd name="T1" fmla="*/ 9 h 22"/>
                    <a:gd name="T2" fmla="*/ 7 w 15"/>
                    <a:gd name="T3" fmla="*/ 7 h 22"/>
                    <a:gd name="T4" fmla="*/ 5 w 15"/>
                    <a:gd name="T5" fmla="*/ 7 h 22"/>
                    <a:gd name="T6" fmla="*/ 6 w 15"/>
                    <a:gd name="T7" fmla="*/ 4 h 22"/>
                    <a:gd name="T8" fmla="*/ 15 w 15"/>
                    <a:gd name="T9" fmla="*/ 4 h 22"/>
                    <a:gd name="T10" fmla="*/ 15 w 15"/>
                    <a:gd name="T11" fmla="*/ 0 h 22"/>
                    <a:gd name="T12" fmla="*/ 2 w 15"/>
                    <a:gd name="T13" fmla="*/ 0 h 22"/>
                    <a:gd name="T14" fmla="*/ 1 w 15"/>
                    <a:gd name="T15" fmla="*/ 11 h 22"/>
                    <a:gd name="T16" fmla="*/ 4 w 15"/>
                    <a:gd name="T17" fmla="*/ 11 h 22"/>
                    <a:gd name="T18" fmla="*/ 10 w 15"/>
                    <a:gd name="T19" fmla="*/ 15 h 22"/>
                    <a:gd name="T20" fmla="*/ 6 w 15"/>
                    <a:gd name="T21" fmla="*/ 18 h 22"/>
                    <a:gd name="T22" fmla="*/ 1 w 15"/>
                    <a:gd name="T23" fmla="*/ 17 h 22"/>
                    <a:gd name="T24" fmla="*/ 0 w 15"/>
                    <a:gd name="T25" fmla="*/ 21 h 22"/>
                    <a:gd name="T26" fmla="*/ 6 w 15"/>
                    <a:gd name="T27" fmla="*/ 22 h 22"/>
                    <a:gd name="T28" fmla="*/ 15 w 15"/>
                    <a:gd name="T29" fmla="*/ 15 h 22"/>
                    <a:gd name="T30" fmla="*/ 13 w 15"/>
                    <a:gd name="T31" fmla="*/ 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22">
                      <a:moveTo>
                        <a:pt x="13" y="9"/>
                      </a:moveTo>
                      <a:cubicBezTo>
                        <a:pt x="11" y="8"/>
                        <a:pt x="9" y="7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8" y="11"/>
                        <a:pt x="10" y="13"/>
                        <a:pt x="10" y="15"/>
                      </a:cubicBezTo>
                      <a:cubicBezTo>
                        <a:pt x="10" y="17"/>
                        <a:pt x="8" y="18"/>
                        <a:pt x="6" y="18"/>
                      </a:cubicBezTo>
                      <a:cubicBezTo>
                        <a:pt x="4" y="18"/>
                        <a:pt x="2" y="18"/>
                        <a:pt x="1" y="17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" y="22"/>
                        <a:pt x="3" y="22"/>
                        <a:pt x="6" y="22"/>
                      </a:cubicBezTo>
                      <a:cubicBezTo>
                        <a:pt x="12" y="22"/>
                        <a:pt x="15" y="19"/>
                        <a:pt x="15" y="15"/>
                      </a:cubicBezTo>
                      <a:cubicBezTo>
                        <a:pt x="15" y="12"/>
                        <a:pt x="14" y="10"/>
                        <a:pt x="13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7937" name="组合 216"/>
              <p:cNvGrpSpPr>
                <a:grpSpLocks/>
              </p:cNvGrpSpPr>
              <p:nvPr/>
            </p:nvGrpSpPr>
            <p:grpSpPr bwMode="auto">
              <a:xfrm>
                <a:off x="3192968" y="2571029"/>
                <a:ext cx="1012825" cy="766763"/>
                <a:chOff x="3192968" y="2571029"/>
                <a:chExt cx="1012825" cy="766763"/>
              </a:xfrm>
            </p:grpSpPr>
            <p:sp>
              <p:nvSpPr>
                <p:cNvPr id="265" name="Freeform 74"/>
                <p:cNvSpPr>
                  <a:spLocks noEditPoints="1"/>
                </p:cNvSpPr>
                <p:nvPr/>
              </p:nvSpPr>
              <p:spPr bwMode="auto">
                <a:xfrm>
                  <a:off x="3484175" y="3081969"/>
                  <a:ext cx="649932" cy="240826"/>
                </a:xfrm>
                <a:custGeom>
                  <a:avLst/>
                  <a:gdLst>
                    <a:gd name="T0" fmla="*/ 0 w 173"/>
                    <a:gd name="T1" fmla="*/ 12 h 64"/>
                    <a:gd name="T2" fmla="*/ 0 w 173"/>
                    <a:gd name="T3" fmla="*/ 52 h 64"/>
                    <a:gd name="T4" fmla="*/ 12 w 173"/>
                    <a:gd name="T5" fmla="*/ 64 h 64"/>
                    <a:gd name="T6" fmla="*/ 173 w 173"/>
                    <a:gd name="T7" fmla="*/ 64 h 64"/>
                    <a:gd name="T8" fmla="*/ 173 w 173"/>
                    <a:gd name="T9" fmla="*/ 54 h 64"/>
                    <a:gd name="T10" fmla="*/ 162 w 173"/>
                    <a:gd name="T11" fmla="*/ 54 h 64"/>
                    <a:gd name="T12" fmla="*/ 159 w 173"/>
                    <a:gd name="T13" fmla="*/ 34 h 64"/>
                    <a:gd name="T14" fmla="*/ 164 w 173"/>
                    <a:gd name="T15" fmla="*/ 10 h 64"/>
                    <a:gd name="T16" fmla="*/ 173 w 173"/>
                    <a:gd name="T17" fmla="*/ 10 h 64"/>
                    <a:gd name="T18" fmla="*/ 173 w 173"/>
                    <a:gd name="T19" fmla="*/ 0 h 64"/>
                    <a:gd name="T20" fmla="*/ 12 w 173"/>
                    <a:gd name="T21" fmla="*/ 0 h 64"/>
                    <a:gd name="T22" fmla="*/ 0 w 173"/>
                    <a:gd name="T23" fmla="*/ 12 h 64"/>
                    <a:gd name="T24" fmla="*/ 150 w 173"/>
                    <a:gd name="T25" fmla="*/ 21 h 64"/>
                    <a:gd name="T26" fmla="*/ 149 w 173"/>
                    <a:gd name="T27" fmla="*/ 30 h 64"/>
                    <a:gd name="T28" fmla="*/ 25 w 173"/>
                    <a:gd name="T29" fmla="*/ 30 h 64"/>
                    <a:gd name="T30" fmla="*/ 25 w 173"/>
                    <a:gd name="T31" fmla="*/ 34 h 64"/>
                    <a:gd name="T32" fmla="*/ 149 w 173"/>
                    <a:gd name="T33" fmla="*/ 34 h 64"/>
                    <a:gd name="T34" fmla="*/ 150 w 173"/>
                    <a:gd name="T35" fmla="*/ 43 h 64"/>
                    <a:gd name="T36" fmla="*/ 26 w 173"/>
                    <a:gd name="T37" fmla="*/ 43 h 64"/>
                    <a:gd name="T38" fmla="*/ 26 w 173"/>
                    <a:gd name="T39" fmla="*/ 47 h 64"/>
                    <a:gd name="T40" fmla="*/ 150 w 173"/>
                    <a:gd name="T41" fmla="*/ 47 h 64"/>
                    <a:gd name="T42" fmla="*/ 152 w 173"/>
                    <a:gd name="T43" fmla="*/ 54 h 64"/>
                    <a:gd name="T44" fmla="*/ 12 w 173"/>
                    <a:gd name="T45" fmla="*/ 54 h 64"/>
                    <a:gd name="T46" fmla="*/ 10 w 173"/>
                    <a:gd name="T47" fmla="*/ 52 h 64"/>
                    <a:gd name="T48" fmla="*/ 10 w 173"/>
                    <a:gd name="T49" fmla="*/ 12 h 64"/>
                    <a:gd name="T50" fmla="*/ 12 w 173"/>
                    <a:gd name="T51" fmla="*/ 10 h 64"/>
                    <a:gd name="T52" fmla="*/ 153 w 173"/>
                    <a:gd name="T53" fmla="*/ 10 h 64"/>
                    <a:gd name="T54" fmla="*/ 151 w 173"/>
                    <a:gd name="T55" fmla="*/ 17 h 64"/>
                    <a:gd name="T56" fmla="*/ 26 w 173"/>
                    <a:gd name="T57" fmla="*/ 17 h 64"/>
                    <a:gd name="T58" fmla="*/ 26 w 173"/>
                    <a:gd name="T59" fmla="*/ 21 h 64"/>
                    <a:gd name="T60" fmla="*/ 150 w 173"/>
                    <a:gd name="T61" fmla="*/ 2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4">
                      <a:moveTo>
                        <a:pt x="0" y="12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9"/>
                        <a:pt x="6" y="64"/>
                        <a:pt x="12" y="64"/>
                      </a:cubicBezTo>
                      <a:cubicBezTo>
                        <a:pt x="173" y="64"/>
                        <a:pt x="173" y="64"/>
                        <a:pt x="173" y="64"/>
                      </a:cubicBezTo>
                      <a:cubicBezTo>
                        <a:pt x="173" y="54"/>
                        <a:pt x="173" y="54"/>
                        <a:pt x="173" y="54"/>
                      </a:cubicBezTo>
                      <a:cubicBezTo>
                        <a:pt x="162" y="54"/>
                        <a:pt x="162" y="54"/>
                        <a:pt x="162" y="54"/>
                      </a:cubicBezTo>
                      <a:cubicBezTo>
                        <a:pt x="161" y="50"/>
                        <a:pt x="159" y="43"/>
                        <a:pt x="159" y="34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lose/>
                      <a:moveTo>
                        <a:pt x="150" y="21"/>
                      </a:moveTo>
                      <a:cubicBezTo>
                        <a:pt x="150" y="24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149" y="34"/>
                        <a:pt x="149" y="34"/>
                        <a:pt x="149" y="34"/>
                      </a:cubicBezTo>
                      <a:cubicBezTo>
                        <a:pt x="149" y="37"/>
                        <a:pt x="149" y="40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7"/>
                        <a:pt x="26" y="47"/>
                        <a:pt x="26" y="47"/>
                      </a:cubicBezTo>
                      <a:cubicBezTo>
                        <a:pt x="150" y="47"/>
                        <a:pt x="150" y="47"/>
                        <a:pt x="150" y="47"/>
                      </a:cubicBezTo>
                      <a:cubicBezTo>
                        <a:pt x="151" y="50"/>
                        <a:pt x="151" y="52"/>
                        <a:pt x="152" y="54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1" y="54"/>
                        <a:pt x="10" y="53"/>
                        <a:pt x="10" y="5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2"/>
                        <a:pt x="152" y="14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lnTo>
                        <a:pt x="150" y="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6" name="Freeform 75"/>
                <p:cNvSpPr>
                  <a:spLocks noEditPoints="1"/>
                </p:cNvSpPr>
                <p:nvPr/>
              </p:nvSpPr>
              <p:spPr bwMode="auto">
                <a:xfrm>
                  <a:off x="3472139" y="2808028"/>
                  <a:ext cx="652942" cy="243837"/>
                </a:xfrm>
                <a:custGeom>
                  <a:avLst/>
                  <a:gdLst>
                    <a:gd name="T0" fmla="*/ 12 w 173"/>
                    <a:gd name="T1" fmla="*/ 65 h 65"/>
                    <a:gd name="T2" fmla="*/ 173 w 173"/>
                    <a:gd name="T3" fmla="*/ 65 h 65"/>
                    <a:gd name="T4" fmla="*/ 173 w 173"/>
                    <a:gd name="T5" fmla="*/ 55 h 65"/>
                    <a:gd name="T6" fmla="*/ 162 w 173"/>
                    <a:gd name="T7" fmla="*/ 55 h 65"/>
                    <a:gd name="T8" fmla="*/ 159 w 173"/>
                    <a:gd name="T9" fmla="*/ 35 h 65"/>
                    <a:gd name="T10" fmla="*/ 164 w 173"/>
                    <a:gd name="T11" fmla="*/ 10 h 65"/>
                    <a:gd name="T12" fmla="*/ 173 w 173"/>
                    <a:gd name="T13" fmla="*/ 10 h 65"/>
                    <a:gd name="T14" fmla="*/ 173 w 173"/>
                    <a:gd name="T15" fmla="*/ 0 h 65"/>
                    <a:gd name="T16" fmla="*/ 12 w 173"/>
                    <a:gd name="T17" fmla="*/ 0 h 65"/>
                    <a:gd name="T18" fmla="*/ 0 w 173"/>
                    <a:gd name="T19" fmla="*/ 12 h 65"/>
                    <a:gd name="T20" fmla="*/ 0 w 173"/>
                    <a:gd name="T21" fmla="*/ 53 h 65"/>
                    <a:gd name="T22" fmla="*/ 12 w 173"/>
                    <a:gd name="T23" fmla="*/ 65 h 65"/>
                    <a:gd name="T24" fmla="*/ 10 w 173"/>
                    <a:gd name="T25" fmla="*/ 12 h 65"/>
                    <a:gd name="T26" fmla="*/ 12 w 173"/>
                    <a:gd name="T27" fmla="*/ 10 h 65"/>
                    <a:gd name="T28" fmla="*/ 153 w 173"/>
                    <a:gd name="T29" fmla="*/ 10 h 65"/>
                    <a:gd name="T30" fmla="*/ 151 w 173"/>
                    <a:gd name="T31" fmla="*/ 17 h 65"/>
                    <a:gd name="T32" fmla="*/ 26 w 173"/>
                    <a:gd name="T33" fmla="*/ 17 h 65"/>
                    <a:gd name="T34" fmla="*/ 26 w 173"/>
                    <a:gd name="T35" fmla="*/ 22 h 65"/>
                    <a:gd name="T36" fmla="*/ 150 w 173"/>
                    <a:gd name="T37" fmla="*/ 22 h 65"/>
                    <a:gd name="T38" fmla="*/ 149 w 173"/>
                    <a:gd name="T39" fmla="*/ 30 h 65"/>
                    <a:gd name="T40" fmla="*/ 25 w 173"/>
                    <a:gd name="T41" fmla="*/ 30 h 65"/>
                    <a:gd name="T42" fmla="*/ 25 w 173"/>
                    <a:gd name="T43" fmla="*/ 35 h 65"/>
                    <a:gd name="T44" fmla="*/ 149 w 173"/>
                    <a:gd name="T45" fmla="*/ 35 h 65"/>
                    <a:gd name="T46" fmla="*/ 150 w 173"/>
                    <a:gd name="T47" fmla="*/ 43 h 65"/>
                    <a:gd name="T48" fmla="*/ 26 w 173"/>
                    <a:gd name="T49" fmla="*/ 43 h 65"/>
                    <a:gd name="T50" fmla="*/ 26 w 173"/>
                    <a:gd name="T51" fmla="*/ 48 h 65"/>
                    <a:gd name="T52" fmla="*/ 150 w 173"/>
                    <a:gd name="T53" fmla="*/ 48 h 65"/>
                    <a:gd name="T54" fmla="*/ 152 w 173"/>
                    <a:gd name="T55" fmla="*/ 55 h 65"/>
                    <a:gd name="T56" fmla="*/ 12 w 173"/>
                    <a:gd name="T57" fmla="*/ 55 h 65"/>
                    <a:gd name="T58" fmla="*/ 10 w 173"/>
                    <a:gd name="T59" fmla="*/ 53 h 65"/>
                    <a:gd name="T60" fmla="*/ 10 w 173"/>
                    <a:gd name="T61" fmla="*/ 1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5">
                      <a:moveTo>
                        <a:pt x="12" y="65"/>
                      </a:moveTo>
                      <a:cubicBezTo>
                        <a:pt x="173" y="65"/>
                        <a:pt x="173" y="65"/>
                        <a:pt x="173" y="65"/>
                      </a:cubicBezTo>
                      <a:cubicBezTo>
                        <a:pt x="173" y="55"/>
                        <a:pt x="173" y="55"/>
                        <a:pt x="173" y="55"/>
                      </a:cubicBezTo>
                      <a:cubicBezTo>
                        <a:pt x="162" y="55"/>
                        <a:pt x="162" y="55"/>
                        <a:pt x="162" y="55"/>
                      </a:cubicBezTo>
                      <a:cubicBezTo>
                        <a:pt x="161" y="50"/>
                        <a:pt x="159" y="43"/>
                        <a:pt x="159" y="35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9"/>
                        <a:pt x="6" y="65"/>
                        <a:pt x="12" y="65"/>
                      </a:cubicBezTo>
                      <a:close/>
                      <a:moveTo>
                        <a:pt x="10" y="12"/>
                      </a:move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3"/>
                        <a:pt x="152" y="15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150" y="22"/>
                        <a:pt x="150" y="22"/>
                        <a:pt x="150" y="22"/>
                      </a:cubicBezTo>
                      <a:cubicBezTo>
                        <a:pt x="150" y="25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149" y="35"/>
                        <a:pt x="149" y="35"/>
                        <a:pt x="149" y="35"/>
                      </a:cubicBezTo>
                      <a:cubicBezTo>
                        <a:pt x="149" y="38"/>
                        <a:pt x="149" y="41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150" y="48"/>
                        <a:pt x="150" y="48"/>
                        <a:pt x="150" y="48"/>
                      </a:cubicBezTo>
                      <a:cubicBezTo>
                        <a:pt x="151" y="50"/>
                        <a:pt x="151" y="53"/>
                        <a:pt x="152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1" y="55"/>
                        <a:pt x="10" y="54"/>
                        <a:pt x="10" y="53"/>
                      </a:cubicBez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7" name="Freeform 76"/>
                <p:cNvSpPr>
                  <a:spLocks noEditPoints="1"/>
                </p:cNvSpPr>
                <p:nvPr/>
              </p:nvSpPr>
              <p:spPr bwMode="auto">
                <a:xfrm>
                  <a:off x="3192308" y="2750833"/>
                  <a:ext cx="279831" cy="587012"/>
                </a:xfrm>
                <a:custGeom>
                  <a:avLst/>
                  <a:gdLst>
                    <a:gd name="T0" fmla="*/ 65 w 75"/>
                    <a:gd name="T1" fmla="*/ 16 h 156"/>
                    <a:gd name="T2" fmla="*/ 48 w 75"/>
                    <a:gd name="T3" fmla="*/ 16 h 156"/>
                    <a:gd name="T4" fmla="*/ 27 w 75"/>
                    <a:gd name="T5" fmla="*/ 9 h 156"/>
                    <a:gd name="T6" fmla="*/ 28 w 75"/>
                    <a:gd name="T7" fmla="*/ 2 h 156"/>
                    <a:gd name="T8" fmla="*/ 19 w 75"/>
                    <a:gd name="T9" fmla="*/ 0 h 156"/>
                    <a:gd name="T10" fmla="*/ 1 w 75"/>
                    <a:gd name="T11" fmla="*/ 139 h 156"/>
                    <a:gd name="T12" fmla="*/ 10 w 75"/>
                    <a:gd name="T13" fmla="*/ 150 h 156"/>
                    <a:gd name="T14" fmla="*/ 45 w 75"/>
                    <a:gd name="T15" fmla="*/ 155 h 156"/>
                    <a:gd name="T16" fmla="*/ 57 w 75"/>
                    <a:gd name="T17" fmla="*/ 146 h 156"/>
                    <a:gd name="T18" fmla="*/ 75 w 75"/>
                    <a:gd name="T19" fmla="*/ 8 h 156"/>
                    <a:gd name="T20" fmla="*/ 67 w 75"/>
                    <a:gd name="T21" fmla="*/ 7 h 156"/>
                    <a:gd name="T22" fmla="*/ 65 w 75"/>
                    <a:gd name="T23" fmla="*/ 16 h 156"/>
                    <a:gd name="T24" fmla="*/ 48 w 75"/>
                    <a:gd name="T25" fmla="*/ 145 h 156"/>
                    <a:gd name="T26" fmla="*/ 46 w 75"/>
                    <a:gd name="T27" fmla="*/ 146 h 156"/>
                    <a:gd name="T28" fmla="*/ 11 w 75"/>
                    <a:gd name="T29" fmla="*/ 142 h 156"/>
                    <a:gd name="T30" fmla="*/ 10 w 75"/>
                    <a:gd name="T31" fmla="*/ 140 h 156"/>
                    <a:gd name="T32" fmla="*/ 26 w 75"/>
                    <a:gd name="T33" fmla="*/ 18 h 156"/>
                    <a:gd name="T34" fmla="*/ 32 w 75"/>
                    <a:gd name="T35" fmla="*/ 21 h 156"/>
                    <a:gd name="T36" fmla="*/ 17 w 75"/>
                    <a:gd name="T37" fmla="*/ 129 h 156"/>
                    <a:gd name="T38" fmla="*/ 21 w 75"/>
                    <a:gd name="T39" fmla="*/ 129 h 156"/>
                    <a:gd name="T40" fmla="*/ 35 w 75"/>
                    <a:gd name="T41" fmla="*/ 22 h 156"/>
                    <a:gd name="T42" fmla="*/ 43 w 75"/>
                    <a:gd name="T43" fmla="*/ 24 h 156"/>
                    <a:gd name="T44" fmla="*/ 28 w 75"/>
                    <a:gd name="T45" fmla="*/ 131 h 156"/>
                    <a:gd name="T46" fmla="*/ 32 w 75"/>
                    <a:gd name="T47" fmla="*/ 131 h 156"/>
                    <a:gd name="T48" fmla="*/ 47 w 75"/>
                    <a:gd name="T49" fmla="*/ 25 h 156"/>
                    <a:gd name="T50" fmla="*/ 54 w 75"/>
                    <a:gd name="T51" fmla="*/ 25 h 156"/>
                    <a:gd name="T52" fmla="*/ 40 w 75"/>
                    <a:gd name="T53" fmla="*/ 132 h 156"/>
                    <a:gd name="T54" fmla="*/ 43 w 75"/>
                    <a:gd name="T55" fmla="*/ 132 h 156"/>
                    <a:gd name="T56" fmla="*/ 58 w 75"/>
                    <a:gd name="T57" fmla="*/ 25 h 156"/>
                    <a:gd name="T58" fmla="*/ 64 w 75"/>
                    <a:gd name="T59" fmla="*/ 25 h 156"/>
                    <a:gd name="T60" fmla="*/ 48 w 75"/>
                    <a:gd name="T61" fmla="*/ 14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5" h="156">
                      <a:moveTo>
                        <a:pt x="65" y="16"/>
                      </a:moveTo>
                      <a:cubicBezTo>
                        <a:pt x="61" y="17"/>
                        <a:pt x="55" y="17"/>
                        <a:pt x="48" y="16"/>
                      </a:cubicBezTo>
                      <a:cubicBezTo>
                        <a:pt x="38" y="15"/>
                        <a:pt x="31" y="11"/>
                        <a:pt x="27" y="9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" y="139"/>
                        <a:pt x="1" y="139"/>
                        <a:pt x="1" y="139"/>
                      </a:cubicBezTo>
                      <a:cubicBezTo>
                        <a:pt x="0" y="144"/>
                        <a:pt x="4" y="150"/>
                        <a:pt x="10" y="150"/>
                      </a:cubicBezTo>
                      <a:cubicBezTo>
                        <a:pt x="45" y="155"/>
                        <a:pt x="45" y="155"/>
                        <a:pt x="45" y="155"/>
                      </a:cubicBezTo>
                      <a:cubicBezTo>
                        <a:pt x="51" y="156"/>
                        <a:pt x="56" y="152"/>
                        <a:pt x="57" y="146"/>
                      </a:cubicBezTo>
                      <a:cubicBezTo>
                        <a:pt x="75" y="8"/>
                        <a:pt x="75" y="8"/>
                        <a:pt x="75" y="8"/>
                      </a:cubicBezTo>
                      <a:cubicBezTo>
                        <a:pt x="67" y="7"/>
                        <a:pt x="67" y="7"/>
                        <a:pt x="67" y="7"/>
                      </a:cubicBezTo>
                      <a:lnTo>
                        <a:pt x="65" y="16"/>
                      </a:lnTo>
                      <a:close/>
                      <a:moveTo>
                        <a:pt x="48" y="145"/>
                      </a:moveTo>
                      <a:cubicBezTo>
                        <a:pt x="48" y="146"/>
                        <a:pt x="47" y="147"/>
                        <a:pt x="46" y="146"/>
                      </a:cubicBezTo>
                      <a:cubicBezTo>
                        <a:pt x="11" y="142"/>
                        <a:pt x="11" y="142"/>
                        <a:pt x="11" y="142"/>
                      </a:cubicBezTo>
                      <a:cubicBezTo>
                        <a:pt x="10" y="142"/>
                        <a:pt x="10" y="141"/>
                        <a:pt x="10" y="140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8" y="19"/>
                        <a:pt x="30" y="20"/>
                        <a:pt x="32" y="21"/>
                      </a:cubicBezTo>
                      <a:cubicBezTo>
                        <a:pt x="17" y="129"/>
                        <a:pt x="17" y="129"/>
                        <a:pt x="17" y="129"/>
                      </a:cubicBezTo>
                      <a:cubicBezTo>
                        <a:pt x="21" y="129"/>
                        <a:pt x="21" y="129"/>
                        <a:pt x="21" y="129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8" y="23"/>
                        <a:pt x="40" y="23"/>
                        <a:pt x="43" y="24"/>
                      </a:cubicBezTo>
                      <a:cubicBezTo>
                        <a:pt x="28" y="131"/>
                        <a:pt x="28" y="131"/>
                        <a:pt x="28" y="131"/>
                      </a:cubicBezTo>
                      <a:cubicBezTo>
                        <a:pt x="32" y="131"/>
                        <a:pt x="32" y="131"/>
                        <a:pt x="32" y="131"/>
                      </a:cubicBezTo>
                      <a:cubicBezTo>
                        <a:pt x="47" y="25"/>
                        <a:pt x="47" y="25"/>
                        <a:pt x="47" y="25"/>
                      </a:cubicBezTo>
                      <a:cubicBezTo>
                        <a:pt x="49" y="25"/>
                        <a:pt x="51" y="25"/>
                        <a:pt x="54" y="25"/>
                      </a:cubicBezTo>
                      <a:cubicBezTo>
                        <a:pt x="40" y="132"/>
                        <a:pt x="40" y="132"/>
                        <a:pt x="40" y="132"/>
                      </a:cubicBezTo>
                      <a:cubicBezTo>
                        <a:pt x="43" y="132"/>
                        <a:pt x="43" y="132"/>
                        <a:pt x="43" y="132"/>
                      </a:cubicBezTo>
                      <a:cubicBezTo>
                        <a:pt x="58" y="25"/>
                        <a:pt x="58" y="25"/>
                        <a:pt x="58" y="25"/>
                      </a:cubicBezTo>
                      <a:cubicBezTo>
                        <a:pt x="60" y="25"/>
                        <a:pt x="62" y="25"/>
                        <a:pt x="64" y="25"/>
                      </a:cubicBezTo>
                      <a:lnTo>
                        <a:pt x="48" y="14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8" name="Rectangle 77"/>
                <p:cNvSpPr>
                  <a:spLocks noChangeArrowheads="1"/>
                </p:cNvSpPr>
                <p:nvPr/>
              </p:nvSpPr>
              <p:spPr bwMode="auto">
                <a:xfrm>
                  <a:off x="3664712" y="2570214"/>
                  <a:ext cx="541610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9" name="Freeform 78"/>
                <p:cNvSpPr>
                  <a:spLocks/>
                </p:cNvSpPr>
                <p:nvPr/>
              </p:nvSpPr>
              <p:spPr bwMode="auto">
                <a:xfrm>
                  <a:off x="4146143" y="2621388"/>
                  <a:ext cx="57171" cy="219755"/>
                </a:xfrm>
                <a:custGeom>
                  <a:avLst/>
                  <a:gdLst>
                    <a:gd name="T0" fmla="*/ 10 w 15"/>
                    <a:gd name="T1" fmla="*/ 0 h 58"/>
                    <a:gd name="T2" fmla="*/ 5 w 15"/>
                    <a:gd name="T3" fmla="*/ 0 h 58"/>
                    <a:gd name="T4" fmla="*/ 5 w 15"/>
                    <a:gd name="T5" fmla="*/ 38 h 58"/>
                    <a:gd name="T6" fmla="*/ 0 w 15"/>
                    <a:gd name="T7" fmla="*/ 50 h 58"/>
                    <a:gd name="T8" fmla="*/ 7 w 15"/>
                    <a:gd name="T9" fmla="*/ 58 h 58"/>
                    <a:gd name="T10" fmla="*/ 15 w 15"/>
                    <a:gd name="T11" fmla="*/ 50 h 58"/>
                    <a:gd name="T12" fmla="*/ 10 w 15"/>
                    <a:gd name="T13" fmla="*/ 38 h 58"/>
                    <a:gd name="T14" fmla="*/ 10 w 15"/>
                    <a:gd name="T15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58">
                      <a:moveTo>
                        <a:pt x="10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2" y="41"/>
                        <a:pt x="0" y="47"/>
                        <a:pt x="0" y="50"/>
                      </a:cubicBezTo>
                      <a:cubicBezTo>
                        <a:pt x="0" y="54"/>
                        <a:pt x="3" y="58"/>
                        <a:pt x="7" y="58"/>
                      </a:cubicBezTo>
                      <a:cubicBezTo>
                        <a:pt x="11" y="58"/>
                        <a:pt x="15" y="54"/>
                        <a:pt x="15" y="50"/>
                      </a:cubicBezTo>
                      <a:cubicBezTo>
                        <a:pt x="15" y="47"/>
                        <a:pt x="13" y="41"/>
                        <a:pt x="10" y="38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0" name="Rectangle 79"/>
                <p:cNvSpPr>
                  <a:spLocks noChangeArrowheads="1"/>
                </p:cNvSpPr>
                <p:nvPr/>
              </p:nvSpPr>
              <p:spPr bwMode="auto">
                <a:xfrm>
                  <a:off x="3721883" y="2630420"/>
                  <a:ext cx="418242" cy="1595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7938" name="组合 217"/>
              <p:cNvGrpSpPr>
                <a:grpSpLocks/>
              </p:cNvGrpSpPr>
              <p:nvPr/>
            </p:nvGrpSpPr>
            <p:grpSpPr bwMode="auto">
              <a:xfrm>
                <a:off x="7822118" y="2458317"/>
                <a:ext cx="852488" cy="857250"/>
                <a:chOff x="7822118" y="2458317"/>
                <a:chExt cx="852488" cy="857250"/>
              </a:xfrm>
            </p:grpSpPr>
            <p:sp>
              <p:nvSpPr>
                <p:cNvPr id="263" name="Freeform 82"/>
                <p:cNvSpPr>
                  <a:spLocks/>
                </p:cNvSpPr>
                <p:nvPr/>
              </p:nvSpPr>
              <p:spPr bwMode="auto">
                <a:xfrm>
                  <a:off x="8069807" y="2458831"/>
                  <a:ext cx="361074" cy="165569"/>
                </a:xfrm>
                <a:custGeom>
                  <a:avLst/>
                  <a:gdLst>
                    <a:gd name="T0" fmla="*/ 18 w 96"/>
                    <a:gd name="T1" fmla="*/ 18 h 44"/>
                    <a:gd name="T2" fmla="*/ 77 w 96"/>
                    <a:gd name="T3" fmla="*/ 18 h 44"/>
                    <a:gd name="T4" fmla="*/ 77 w 96"/>
                    <a:gd name="T5" fmla="*/ 44 h 44"/>
                    <a:gd name="T6" fmla="*/ 96 w 96"/>
                    <a:gd name="T7" fmla="*/ 44 h 44"/>
                    <a:gd name="T8" fmla="*/ 96 w 96"/>
                    <a:gd name="T9" fmla="*/ 9 h 44"/>
                    <a:gd name="T10" fmla="*/ 86 w 96"/>
                    <a:gd name="T11" fmla="*/ 0 h 44"/>
                    <a:gd name="T12" fmla="*/ 10 w 96"/>
                    <a:gd name="T13" fmla="*/ 0 h 44"/>
                    <a:gd name="T14" fmla="*/ 0 w 96"/>
                    <a:gd name="T15" fmla="*/ 9 h 44"/>
                    <a:gd name="T16" fmla="*/ 0 w 96"/>
                    <a:gd name="T17" fmla="*/ 44 h 44"/>
                    <a:gd name="T18" fmla="*/ 18 w 96"/>
                    <a:gd name="T19" fmla="*/ 44 h 44"/>
                    <a:gd name="T20" fmla="*/ 18 w 96"/>
                    <a:gd name="T21" fmla="*/ 1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44">
                      <a:moveTo>
                        <a:pt x="18" y="18"/>
                      </a:moveTo>
                      <a:cubicBezTo>
                        <a:pt x="77" y="18"/>
                        <a:pt x="77" y="18"/>
                        <a:pt x="77" y="18"/>
                      </a:cubicBezTo>
                      <a:cubicBezTo>
                        <a:pt x="77" y="44"/>
                        <a:pt x="77" y="44"/>
                        <a:pt x="77" y="44"/>
                      </a:cubicBezTo>
                      <a:cubicBezTo>
                        <a:pt x="96" y="44"/>
                        <a:pt x="96" y="44"/>
                        <a:pt x="96" y="44"/>
                      </a:cubicBezTo>
                      <a:cubicBezTo>
                        <a:pt x="96" y="9"/>
                        <a:pt x="96" y="9"/>
                        <a:pt x="96" y="9"/>
                      </a:cubicBezTo>
                      <a:cubicBezTo>
                        <a:pt x="96" y="4"/>
                        <a:pt x="91" y="0"/>
                        <a:pt x="86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lnTo>
                        <a:pt x="18" y="1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4" name="Freeform 83"/>
                <p:cNvSpPr>
                  <a:spLocks noEditPoints="1"/>
                </p:cNvSpPr>
                <p:nvPr/>
              </p:nvSpPr>
              <p:spPr bwMode="auto">
                <a:xfrm>
                  <a:off x="7823073" y="2636441"/>
                  <a:ext cx="851533" cy="668293"/>
                </a:xfrm>
                <a:custGeom>
                  <a:avLst/>
                  <a:gdLst>
                    <a:gd name="T0" fmla="*/ 212 w 227"/>
                    <a:gd name="T1" fmla="*/ 0 h 180"/>
                    <a:gd name="T2" fmla="*/ 15 w 227"/>
                    <a:gd name="T3" fmla="*/ 0 h 180"/>
                    <a:gd name="T4" fmla="*/ 0 w 227"/>
                    <a:gd name="T5" fmla="*/ 14 h 180"/>
                    <a:gd name="T6" fmla="*/ 0 w 227"/>
                    <a:gd name="T7" fmla="*/ 165 h 180"/>
                    <a:gd name="T8" fmla="*/ 15 w 227"/>
                    <a:gd name="T9" fmla="*/ 180 h 180"/>
                    <a:gd name="T10" fmla="*/ 212 w 227"/>
                    <a:gd name="T11" fmla="*/ 180 h 180"/>
                    <a:gd name="T12" fmla="*/ 227 w 227"/>
                    <a:gd name="T13" fmla="*/ 165 h 180"/>
                    <a:gd name="T14" fmla="*/ 227 w 227"/>
                    <a:gd name="T15" fmla="*/ 14 h 180"/>
                    <a:gd name="T16" fmla="*/ 212 w 227"/>
                    <a:gd name="T17" fmla="*/ 0 h 180"/>
                    <a:gd name="T18" fmla="*/ 172 w 227"/>
                    <a:gd name="T19" fmla="*/ 69 h 180"/>
                    <a:gd name="T20" fmla="*/ 183 w 227"/>
                    <a:gd name="T21" fmla="*/ 80 h 180"/>
                    <a:gd name="T22" fmla="*/ 172 w 227"/>
                    <a:gd name="T23" fmla="*/ 90 h 180"/>
                    <a:gd name="T24" fmla="*/ 161 w 227"/>
                    <a:gd name="T25" fmla="*/ 80 h 180"/>
                    <a:gd name="T26" fmla="*/ 172 w 227"/>
                    <a:gd name="T27" fmla="*/ 69 h 180"/>
                    <a:gd name="T28" fmla="*/ 53 w 227"/>
                    <a:gd name="T29" fmla="*/ 71 h 180"/>
                    <a:gd name="T30" fmla="*/ 64 w 227"/>
                    <a:gd name="T31" fmla="*/ 81 h 180"/>
                    <a:gd name="T32" fmla="*/ 53 w 227"/>
                    <a:gd name="T33" fmla="*/ 92 h 180"/>
                    <a:gd name="T34" fmla="*/ 42 w 227"/>
                    <a:gd name="T35" fmla="*/ 81 h 180"/>
                    <a:gd name="T36" fmla="*/ 53 w 227"/>
                    <a:gd name="T37" fmla="*/ 71 h 180"/>
                    <a:gd name="T38" fmla="*/ 209 w 227"/>
                    <a:gd name="T39" fmla="*/ 162 h 180"/>
                    <a:gd name="T40" fmla="*/ 185 w 227"/>
                    <a:gd name="T41" fmla="*/ 162 h 180"/>
                    <a:gd name="T42" fmla="*/ 185 w 227"/>
                    <a:gd name="T43" fmla="*/ 111 h 180"/>
                    <a:gd name="T44" fmla="*/ 161 w 227"/>
                    <a:gd name="T45" fmla="*/ 111 h 180"/>
                    <a:gd name="T46" fmla="*/ 161 w 227"/>
                    <a:gd name="T47" fmla="*/ 162 h 180"/>
                    <a:gd name="T48" fmla="*/ 64 w 227"/>
                    <a:gd name="T49" fmla="*/ 162 h 180"/>
                    <a:gd name="T50" fmla="*/ 64 w 227"/>
                    <a:gd name="T51" fmla="*/ 111 h 180"/>
                    <a:gd name="T52" fmla="*/ 39 w 227"/>
                    <a:gd name="T53" fmla="*/ 111 h 180"/>
                    <a:gd name="T54" fmla="*/ 39 w 227"/>
                    <a:gd name="T55" fmla="*/ 162 h 180"/>
                    <a:gd name="T56" fmla="*/ 19 w 227"/>
                    <a:gd name="T57" fmla="*/ 162 h 180"/>
                    <a:gd name="T58" fmla="*/ 19 w 227"/>
                    <a:gd name="T59" fmla="*/ 18 h 180"/>
                    <a:gd name="T60" fmla="*/ 28 w 227"/>
                    <a:gd name="T61" fmla="*/ 18 h 180"/>
                    <a:gd name="T62" fmla="*/ 28 w 227"/>
                    <a:gd name="T63" fmla="*/ 92 h 180"/>
                    <a:gd name="T64" fmla="*/ 39 w 227"/>
                    <a:gd name="T65" fmla="*/ 103 h 180"/>
                    <a:gd name="T66" fmla="*/ 187 w 227"/>
                    <a:gd name="T67" fmla="*/ 103 h 180"/>
                    <a:gd name="T68" fmla="*/ 198 w 227"/>
                    <a:gd name="T69" fmla="*/ 92 h 180"/>
                    <a:gd name="T70" fmla="*/ 198 w 227"/>
                    <a:gd name="T71" fmla="*/ 18 h 180"/>
                    <a:gd name="T72" fmla="*/ 209 w 227"/>
                    <a:gd name="T73" fmla="*/ 18 h 180"/>
                    <a:gd name="T74" fmla="*/ 209 w 227"/>
                    <a:gd name="T75" fmla="*/ 162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27" h="180">
                      <a:moveTo>
                        <a:pt x="212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6"/>
                        <a:pt x="0" y="14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73"/>
                        <a:pt x="7" y="180"/>
                        <a:pt x="15" y="180"/>
                      </a:cubicBezTo>
                      <a:cubicBezTo>
                        <a:pt x="212" y="180"/>
                        <a:pt x="212" y="180"/>
                        <a:pt x="212" y="180"/>
                      </a:cubicBezTo>
                      <a:cubicBezTo>
                        <a:pt x="221" y="180"/>
                        <a:pt x="227" y="173"/>
                        <a:pt x="227" y="165"/>
                      </a:cubicBezTo>
                      <a:cubicBezTo>
                        <a:pt x="227" y="14"/>
                        <a:pt x="227" y="14"/>
                        <a:pt x="227" y="14"/>
                      </a:cubicBezTo>
                      <a:cubicBezTo>
                        <a:pt x="227" y="6"/>
                        <a:pt x="221" y="0"/>
                        <a:pt x="212" y="0"/>
                      </a:cubicBezTo>
                      <a:close/>
                      <a:moveTo>
                        <a:pt x="172" y="69"/>
                      </a:moveTo>
                      <a:cubicBezTo>
                        <a:pt x="178" y="69"/>
                        <a:pt x="183" y="74"/>
                        <a:pt x="183" y="80"/>
                      </a:cubicBezTo>
                      <a:cubicBezTo>
                        <a:pt x="183" y="86"/>
                        <a:pt x="178" y="90"/>
                        <a:pt x="172" y="90"/>
                      </a:cubicBezTo>
                      <a:cubicBezTo>
                        <a:pt x="166" y="90"/>
                        <a:pt x="161" y="86"/>
                        <a:pt x="161" y="80"/>
                      </a:cubicBezTo>
                      <a:cubicBezTo>
                        <a:pt x="161" y="74"/>
                        <a:pt x="166" y="69"/>
                        <a:pt x="172" y="69"/>
                      </a:cubicBezTo>
                      <a:close/>
                      <a:moveTo>
                        <a:pt x="53" y="71"/>
                      </a:moveTo>
                      <a:cubicBezTo>
                        <a:pt x="59" y="71"/>
                        <a:pt x="64" y="75"/>
                        <a:pt x="64" y="81"/>
                      </a:cubicBezTo>
                      <a:cubicBezTo>
                        <a:pt x="64" y="87"/>
                        <a:pt x="59" y="92"/>
                        <a:pt x="53" y="92"/>
                      </a:cubicBezTo>
                      <a:cubicBezTo>
                        <a:pt x="47" y="92"/>
                        <a:pt x="42" y="87"/>
                        <a:pt x="42" y="81"/>
                      </a:cubicBezTo>
                      <a:cubicBezTo>
                        <a:pt x="42" y="75"/>
                        <a:pt x="47" y="71"/>
                        <a:pt x="53" y="71"/>
                      </a:cubicBezTo>
                      <a:close/>
                      <a:moveTo>
                        <a:pt x="209" y="162"/>
                      </a:moveTo>
                      <a:cubicBezTo>
                        <a:pt x="185" y="162"/>
                        <a:pt x="185" y="162"/>
                        <a:pt x="185" y="162"/>
                      </a:cubicBezTo>
                      <a:cubicBezTo>
                        <a:pt x="185" y="111"/>
                        <a:pt x="185" y="111"/>
                        <a:pt x="185" y="111"/>
                      </a:cubicBezTo>
                      <a:cubicBezTo>
                        <a:pt x="161" y="111"/>
                        <a:pt x="161" y="111"/>
                        <a:pt x="161" y="111"/>
                      </a:cubicBezTo>
                      <a:cubicBezTo>
                        <a:pt x="161" y="162"/>
                        <a:pt x="161" y="162"/>
                        <a:pt x="161" y="162"/>
                      </a:cubicBezTo>
                      <a:cubicBezTo>
                        <a:pt x="64" y="162"/>
                        <a:pt x="64" y="162"/>
                        <a:pt x="64" y="162"/>
                      </a:cubicBezTo>
                      <a:cubicBezTo>
                        <a:pt x="64" y="111"/>
                        <a:pt x="64" y="111"/>
                        <a:pt x="64" y="111"/>
                      </a:cubicBezTo>
                      <a:cubicBezTo>
                        <a:pt x="39" y="111"/>
                        <a:pt x="39" y="111"/>
                        <a:pt x="39" y="111"/>
                      </a:cubicBezTo>
                      <a:cubicBezTo>
                        <a:pt x="39" y="162"/>
                        <a:pt x="39" y="162"/>
                        <a:pt x="39" y="162"/>
                      </a:cubicBezTo>
                      <a:cubicBezTo>
                        <a:pt x="19" y="162"/>
                        <a:pt x="19" y="162"/>
                        <a:pt x="19" y="162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92"/>
                        <a:pt x="28" y="92"/>
                        <a:pt x="28" y="92"/>
                      </a:cubicBezTo>
                      <a:cubicBezTo>
                        <a:pt x="28" y="98"/>
                        <a:pt x="33" y="103"/>
                        <a:pt x="39" y="103"/>
                      </a:cubicBezTo>
                      <a:cubicBezTo>
                        <a:pt x="187" y="103"/>
                        <a:pt x="187" y="103"/>
                        <a:pt x="187" y="103"/>
                      </a:cubicBezTo>
                      <a:cubicBezTo>
                        <a:pt x="193" y="103"/>
                        <a:pt x="198" y="98"/>
                        <a:pt x="198" y="92"/>
                      </a:cubicBezTo>
                      <a:cubicBezTo>
                        <a:pt x="198" y="18"/>
                        <a:pt x="198" y="18"/>
                        <a:pt x="198" y="18"/>
                      </a:cubicBezTo>
                      <a:cubicBezTo>
                        <a:pt x="209" y="18"/>
                        <a:pt x="209" y="18"/>
                        <a:pt x="209" y="18"/>
                      </a:cubicBezTo>
                      <a:lnTo>
                        <a:pt x="209" y="16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7939" name="组合 218"/>
              <p:cNvGrpSpPr>
                <a:grpSpLocks/>
              </p:cNvGrpSpPr>
              <p:nvPr/>
            </p:nvGrpSpPr>
            <p:grpSpPr bwMode="auto">
              <a:xfrm>
                <a:off x="7860218" y="818429"/>
                <a:ext cx="773112" cy="1120776"/>
                <a:chOff x="7860218" y="818429"/>
                <a:chExt cx="773112" cy="1120776"/>
              </a:xfrm>
            </p:grpSpPr>
            <p:sp>
              <p:nvSpPr>
                <p:cNvPr id="254" name="Freeform 86"/>
                <p:cNvSpPr>
                  <a:spLocks/>
                </p:cNvSpPr>
                <p:nvPr/>
              </p:nvSpPr>
              <p:spPr bwMode="auto">
                <a:xfrm>
                  <a:off x="8301497" y="830247"/>
                  <a:ext cx="330984" cy="418434"/>
                </a:xfrm>
                <a:custGeom>
                  <a:avLst/>
                  <a:gdLst>
                    <a:gd name="T0" fmla="*/ 83 w 88"/>
                    <a:gd name="T1" fmla="*/ 9 h 112"/>
                    <a:gd name="T2" fmla="*/ 44 w 88"/>
                    <a:gd name="T3" fmla="*/ 76 h 112"/>
                    <a:gd name="T4" fmla="*/ 36 w 88"/>
                    <a:gd name="T5" fmla="*/ 78 h 112"/>
                    <a:gd name="T6" fmla="*/ 34 w 88"/>
                    <a:gd name="T7" fmla="*/ 70 h 112"/>
                    <a:gd name="T8" fmla="*/ 73 w 88"/>
                    <a:gd name="T9" fmla="*/ 3 h 112"/>
                    <a:gd name="T10" fmla="*/ 68 w 88"/>
                    <a:gd name="T11" fmla="*/ 0 h 112"/>
                    <a:gd name="T12" fmla="*/ 6 w 88"/>
                    <a:gd name="T13" fmla="*/ 64 h 112"/>
                    <a:gd name="T14" fmla="*/ 15 w 88"/>
                    <a:gd name="T15" fmla="*/ 96 h 112"/>
                    <a:gd name="T16" fmla="*/ 31 w 88"/>
                    <a:gd name="T17" fmla="*/ 105 h 112"/>
                    <a:gd name="T18" fmla="*/ 63 w 88"/>
                    <a:gd name="T19" fmla="*/ 97 h 112"/>
                    <a:gd name="T20" fmla="*/ 88 w 88"/>
                    <a:gd name="T21" fmla="*/ 12 h 112"/>
                    <a:gd name="T22" fmla="*/ 83 w 88"/>
                    <a:gd name="T23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8" h="112">
                      <a:moveTo>
                        <a:pt x="83" y="9"/>
                      </a:moveTo>
                      <a:cubicBezTo>
                        <a:pt x="44" y="76"/>
                        <a:pt x="44" y="76"/>
                        <a:pt x="44" y="76"/>
                      </a:cubicBezTo>
                      <a:cubicBezTo>
                        <a:pt x="43" y="79"/>
                        <a:pt x="39" y="80"/>
                        <a:pt x="36" y="78"/>
                      </a:cubicBezTo>
                      <a:cubicBezTo>
                        <a:pt x="33" y="76"/>
                        <a:pt x="32" y="73"/>
                        <a:pt x="34" y="70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0" y="75"/>
                        <a:pt x="4" y="90"/>
                        <a:pt x="15" y="96"/>
                      </a:cubicBezTo>
                      <a:cubicBezTo>
                        <a:pt x="31" y="105"/>
                        <a:pt x="31" y="105"/>
                        <a:pt x="31" y="105"/>
                      </a:cubicBezTo>
                      <a:cubicBezTo>
                        <a:pt x="42" y="112"/>
                        <a:pt x="56" y="108"/>
                        <a:pt x="63" y="97"/>
                      </a:cubicBezTo>
                      <a:cubicBezTo>
                        <a:pt x="88" y="12"/>
                        <a:pt x="88" y="12"/>
                        <a:pt x="88" y="12"/>
                      </a:cubicBezTo>
                      <a:lnTo>
                        <a:pt x="83" y="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5" name="Freeform 87"/>
                <p:cNvSpPr>
                  <a:spLocks/>
                </p:cNvSpPr>
                <p:nvPr/>
              </p:nvSpPr>
              <p:spPr bwMode="auto">
                <a:xfrm>
                  <a:off x="8235300" y="1305878"/>
                  <a:ext cx="135402" cy="117402"/>
                </a:xfrm>
                <a:custGeom>
                  <a:avLst/>
                  <a:gdLst>
                    <a:gd name="T0" fmla="*/ 86 w 86"/>
                    <a:gd name="T1" fmla="*/ 38 h 73"/>
                    <a:gd name="T2" fmla="*/ 22 w 86"/>
                    <a:gd name="T3" fmla="*/ 0 h 73"/>
                    <a:gd name="T4" fmla="*/ 0 w 86"/>
                    <a:gd name="T5" fmla="*/ 35 h 73"/>
                    <a:gd name="T6" fmla="*/ 67 w 86"/>
                    <a:gd name="T7" fmla="*/ 73 h 73"/>
                    <a:gd name="T8" fmla="*/ 86 w 86"/>
                    <a:gd name="T9" fmla="*/ 38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73">
                      <a:moveTo>
                        <a:pt x="86" y="38"/>
                      </a:moveTo>
                      <a:lnTo>
                        <a:pt x="22" y="0"/>
                      </a:lnTo>
                      <a:lnTo>
                        <a:pt x="0" y="35"/>
                      </a:lnTo>
                      <a:lnTo>
                        <a:pt x="67" y="73"/>
                      </a:lnTo>
                      <a:lnTo>
                        <a:pt x="86" y="3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6" name="Freeform 88"/>
                <p:cNvSpPr>
                  <a:spLocks/>
                </p:cNvSpPr>
                <p:nvPr/>
              </p:nvSpPr>
              <p:spPr bwMode="auto">
                <a:xfrm>
                  <a:off x="8280433" y="1203527"/>
                  <a:ext cx="141421" cy="144496"/>
                </a:xfrm>
                <a:custGeom>
                  <a:avLst/>
                  <a:gdLst>
                    <a:gd name="T0" fmla="*/ 34 w 38"/>
                    <a:gd name="T1" fmla="*/ 26 h 39"/>
                    <a:gd name="T2" fmla="*/ 32 w 38"/>
                    <a:gd name="T3" fmla="*/ 8 h 39"/>
                    <a:gd name="T4" fmla="*/ 24 w 38"/>
                    <a:gd name="T5" fmla="*/ 4 h 39"/>
                    <a:gd name="T6" fmla="*/ 7 w 38"/>
                    <a:gd name="T7" fmla="*/ 11 h 39"/>
                    <a:gd name="T8" fmla="*/ 0 w 38"/>
                    <a:gd name="T9" fmla="*/ 23 h 39"/>
                    <a:gd name="T10" fmla="*/ 27 w 38"/>
                    <a:gd name="T11" fmla="*/ 39 h 39"/>
                    <a:gd name="T12" fmla="*/ 34 w 38"/>
                    <a:gd name="T13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9">
                      <a:moveTo>
                        <a:pt x="34" y="26"/>
                      </a:moveTo>
                      <a:cubicBezTo>
                        <a:pt x="38" y="19"/>
                        <a:pt x="37" y="11"/>
                        <a:pt x="32" y="8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19" y="0"/>
                        <a:pt x="11" y="4"/>
                        <a:pt x="7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lnTo>
                        <a:pt x="34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7" name="Freeform 89"/>
                <p:cNvSpPr>
                  <a:spLocks/>
                </p:cNvSpPr>
                <p:nvPr/>
              </p:nvSpPr>
              <p:spPr bwMode="auto">
                <a:xfrm>
                  <a:off x="8084853" y="1302867"/>
                  <a:ext cx="138411" cy="117404"/>
                </a:xfrm>
                <a:custGeom>
                  <a:avLst/>
                  <a:gdLst>
                    <a:gd name="T0" fmla="*/ 21 w 87"/>
                    <a:gd name="T1" fmla="*/ 74 h 74"/>
                    <a:gd name="T2" fmla="*/ 87 w 87"/>
                    <a:gd name="T3" fmla="*/ 36 h 74"/>
                    <a:gd name="T4" fmla="*/ 66 w 87"/>
                    <a:gd name="T5" fmla="*/ 0 h 74"/>
                    <a:gd name="T6" fmla="*/ 0 w 87"/>
                    <a:gd name="T7" fmla="*/ 38 h 74"/>
                    <a:gd name="T8" fmla="*/ 21 w 87"/>
                    <a:gd name="T9" fmla="*/ 7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74">
                      <a:moveTo>
                        <a:pt x="21" y="74"/>
                      </a:moveTo>
                      <a:lnTo>
                        <a:pt x="87" y="36"/>
                      </a:lnTo>
                      <a:lnTo>
                        <a:pt x="66" y="0"/>
                      </a:lnTo>
                      <a:lnTo>
                        <a:pt x="0" y="38"/>
                      </a:lnTo>
                      <a:lnTo>
                        <a:pt x="21" y="7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8" name="Freeform 90"/>
                <p:cNvSpPr>
                  <a:spLocks/>
                </p:cNvSpPr>
                <p:nvPr/>
              </p:nvSpPr>
              <p:spPr bwMode="auto">
                <a:xfrm>
                  <a:off x="8033700" y="1203527"/>
                  <a:ext cx="144429" cy="141484"/>
                </a:xfrm>
                <a:custGeom>
                  <a:avLst/>
                  <a:gdLst>
                    <a:gd name="T0" fmla="*/ 15 w 39"/>
                    <a:gd name="T1" fmla="*/ 3 h 38"/>
                    <a:gd name="T2" fmla="*/ 7 w 39"/>
                    <a:gd name="T3" fmla="*/ 7 h 38"/>
                    <a:gd name="T4" fmla="*/ 5 w 39"/>
                    <a:gd name="T5" fmla="*/ 26 h 38"/>
                    <a:gd name="T6" fmla="*/ 12 w 39"/>
                    <a:gd name="T7" fmla="*/ 38 h 38"/>
                    <a:gd name="T8" fmla="*/ 39 w 39"/>
                    <a:gd name="T9" fmla="*/ 23 h 38"/>
                    <a:gd name="T10" fmla="*/ 32 w 39"/>
                    <a:gd name="T11" fmla="*/ 10 h 38"/>
                    <a:gd name="T12" fmla="*/ 15 w 39"/>
                    <a:gd name="T13" fmla="*/ 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8">
                      <a:moveTo>
                        <a:pt x="15" y="3"/>
                      </a:move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2" y="10"/>
                        <a:pt x="0" y="19"/>
                        <a:pt x="5" y="26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8" y="3"/>
                        <a:pt x="20" y="0"/>
                        <a:pt x="15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9" name="Freeform 91"/>
                <p:cNvSpPr>
                  <a:spLocks/>
                </p:cNvSpPr>
                <p:nvPr/>
              </p:nvSpPr>
              <p:spPr bwMode="auto">
                <a:xfrm>
                  <a:off x="8126978" y="1378126"/>
                  <a:ext cx="388153" cy="559921"/>
                </a:xfrm>
                <a:custGeom>
                  <a:avLst/>
                  <a:gdLst>
                    <a:gd name="T0" fmla="*/ 28 w 104"/>
                    <a:gd name="T1" fmla="*/ 0 h 149"/>
                    <a:gd name="T2" fmla="*/ 0 w 104"/>
                    <a:gd name="T3" fmla="*/ 16 h 149"/>
                    <a:gd name="T4" fmla="*/ 70 w 104"/>
                    <a:gd name="T5" fmla="*/ 139 h 149"/>
                    <a:gd name="T6" fmla="*/ 87 w 104"/>
                    <a:gd name="T7" fmla="*/ 146 h 149"/>
                    <a:gd name="T8" fmla="*/ 98 w 104"/>
                    <a:gd name="T9" fmla="*/ 139 h 149"/>
                    <a:gd name="T10" fmla="*/ 100 w 104"/>
                    <a:gd name="T11" fmla="*/ 121 h 149"/>
                    <a:gd name="T12" fmla="*/ 28 w 104"/>
                    <a:gd name="T13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4" h="149">
                      <a:moveTo>
                        <a:pt x="28" y="0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70" y="139"/>
                        <a:pt x="70" y="139"/>
                        <a:pt x="70" y="139"/>
                      </a:cubicBezTo>
                      <a:cubicBezTo>
                        <a:pt x="74" y="146"/>
                        <a:pt x="81" y="149"/>
                        <a:pt x="87" y="146"/>
                      </a:cubicBezTo>
                      <a:cubicBezTo>
                        <a:pt x="98" y="139"/>
                        <a:pt x="98" y="139"/>
                        <a:pt x="98" y="139"/>
                      </a:cubicBezTo>
                      <a:cubicBezTo>
                        <a:pt x="103" y="136"/>
                        <a:pt x="104" y="128"/>
                        <a:pt x="100" y="121"/>
                      </a:cubicBez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0" name="Freeform 92"/>
                <p:cNvSpPr>
                  <a:spLocks/>
                </p:cNvSpPr>
                <p:nvPr/>
              </p:nvSpPr>
              <p:spPr bwMode="auto">
                <a:xfrm>
                  <a:off x="8262380" y="1399197"/>
                  <a:ext cx="66197" cy="81280"/>
                </a:xfrm>
                <a:custGeom>
                  <a:avLst/>
                  <a:gdLst>
                    <a:gd name="T0" fmla="*/ 43 w 43"/>
                    <a:gd name="T1" fmla="*/ 24 h 50"/>
                    <a:gd name="T2" fmla="*/ 0 w 43"/>
                    <a:gd name="T3" fmla="*/ 0 h 50"/>
                    <a:gd name="T4" fmla="*/ 31 w 43"/>
                    <a:gd name="T5" fmla="*/ 50 h 50"/>
                    <a:gd name="T6" fmla="*/ 43 w 43"/>
                    <a:gd name="T7" fmla="*/ 2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50">
                      <a:moveTo>
                        <a:pt x="43" y="24"/>
                      </a:moveTo>
                      <a:lnTo>
                        <a:pt x="0" y="0"/>
                      </a:lnTo>
                      <a:lnTo>
                        <a:pt x="31" y="50"/>
                      </a:lnTo>
                      <a:lnTo>
                        <a:pt x="43" y="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1" name="Freeform 93"/>
                <p:cNvSpPr>
                  <a:spLocks/>
                </p:cNvSpPr>
                <p:nvPr/>
              </p:nvSpPr>
              <p:spPr bwMode="auto">
                <a:xfrm>
                  <a:off x="7940424" y="1504559"/>
                  <a:ext cx="279831" cy="433487"/>
                </a:xfrm>
                <a:custGeom>
                  <a:avLst/>
                  <a:gdLst>
                    <a:gd name="T0" fmla="*/ 4 w 74"/>
                    <a:gd name="T1" fmla="*/ 88 h 115"/>
                    <a:gd name="T2" fmla="*/ 6 w 74"/>
                    <a:gd name="T3" fmla="*/ 106 h 115"/>
                    <a:gd name="T4" fmla="*/ 17 w 74"/>
                    <a:gd name="T5" fmla="*/ 112 h 115"/>
                    <a:gd name="T6" fmla="*/ 34 w 74"/>
                    <a:gd name="T7" fmla="*/ 105 h 115"/>
                    <a:gd name="T8" fmla="*/ 74 w 74"/>
                    <a:gd name="T9" fmla="*/ 34 h 115"/>
                    <a:gd name="T10" fmla="*/ 56 w 74"/>
                    <a:gd name="T11" fmla="*/ 0 h 115"/>
                    <a:gd name="T12" fmla="*/ 4 w 74"/>
                    <a:gd name="T13" fmla="*/ 88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115">
                      <a:moveTo>
                        <a:pt x="4" y="88"/>
                      </a:moveTo>
                      <a:cubicBezTo>
                        <a:pt x="0" y="95"/>
                        <a:pt x="1" y="103"/>
                        <a:pt x="6" y="106"/>
                      </a:cubicBezTo>
                      <a:cubicBezTo>
                        <a:pt x="17" y="112"/>
                        <a:pt x="17" y="112"/>
                        <a:pt x="17" y="112"/>
                      </a:cubicBezTo>
                      <a:cubicBezTo>
                        <a:pt x="22" y="115"/>
                        <a:pt x="30" y="112"/>
                        <a:pt x="34" y="105"/>
                      </a:cubicBezTo>
                      <a:cubicBezTo>
                        <a:pt x="74" y="34"/>
                        <a:pt x="74" y="34"/>
                        <a:pt x="74" y="34"/>
                      </a:cubicBezTo>
                      <a:cubicBezTo>
                        <a:pt x="56" y="0"/>
                        <a:pt x="56" y="0"/>
                        <a:pt x="56" y="0"/>
                      </a:cubicBezTo>
                      <a:lnTo>
                        <a:pt x="4" y="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2" name="Freeform 94"/>
                <p:cNvSpPr>
                  <a:spLocks/>
                </p:cNvSpPr>
                <p:nvPr/>
              </p:nvSpPr>
              <p:spPr bwMode="auto">
                <a:xfrm>
                  <a:off x="7859181" y="818205"/>
                  <a:ext cx="279833" cy="412414"/>
                </a:xfrm>
                <a:custGeom>
                  <a:avLst/>
                  <a:gdLst>
                    <a:gd name="T0" fmla="*/ 65 w 75"/>
                    <a:gd name="T1" fmla="*/ 96 h 110"/>
                    <a:gd name="T2" fmla="*/ 70 w 75"/>
                    <a:gd name="T3" fmla="*/ 63 h 110"/>
                    <a:gd name="T4" fmla="*/ 10 w 75"/>
                    <a:gd name="T5" fmla="*/ 0 h 110"/>
                    <a:gd name="T6" fmla="*/ 13 w 75"/>
                    <a:gd name="T7" fmla="*/ 90 h 110"/>
                    <a:gd name="T8" fmla="*/ 13 w 75"/>
                    <a:gd name="T9" fmla="*/ 90 h 110"/>
                    <a:gd name="T10" fmla="*/ 20 w 75"/>
                    <a:gd name="T11" fmla="*/ 99 h 110"/>
                    <a:gd name="T12" fmla="*/ 65 w 75"/>
                    <a:gd name="T13" fmla="*/ 96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110">
                      <a:moveTo>
                        <a:pt x="65" y="96"/>
                      </a:moveTo>
                      <a:cubicBezTo>
                        <a:pt x="73" y="87"/>
                        <a:pt x="75" y="74"/>
                        <a:pt x="70" y="63"/>
                      </a:cubicBezTo>
                      <a:cubicBezTo>
                        <a:pt x="67" y="40"/>
                        <a:pt x="10" y="0"/>
                        <a:pt x="10" y="0"/>
                      </a:cubicBezTo>
                      <a:cubicBezTo>
                        <a:pt x="10" y="0"/>
                        <a:pt x="0" y="56"/>
                        <a:pt x="13" y="90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5" y="93"/>
                        <a:pt x="17" y="96"/>
                        <a:pt x="20" y="99"/>
                      </a:cubicBezTo>
                      <a:cubicBezTo>
                        <a:pt x="33" y="110"/>
                        <a:pt x="53" y="109"/>
                        <a:pt x="65" y="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7940" name="组合 219"/>
              <p:cNvGrpSpPr>
                <a:grpSpLocks/>
              </p:cNvGrpSpPr>
              <p:nvPr/>
            </p:nvGrpSpPr>
            <p:grpSpPr bwMode="auto">
              <a:xfrm>
                <a:off x="286255" y="2442442"/>
                <a:ext cx="754063" cy="898525"/>
                <a:chOff x="286255" y="2442442"/>
                <a:chExt cx="754063" cy="898525"/>
              </a:xfrm>
            </p:grpSpPr>
            <p:sp>
              <p:nvSpPr>
                <p:cNvPr id="250" name="Freeform 97"/>
                <p:cNvSpPr>
                  <a:spLocks/>
                </p:cNvSpPr>
                <p:nvPr/>
              </p:nvSpPr>
              <p:spPr bwMode="auto">
                <a:xfrm>
                  <a:off x="285669" y="2868235"/>
                  <a:ext cx="361073" cy="472622"/>
                </a:xfrm>
                <a:custGeom>
                  <a:avLst/>
                  <a:gdLst>
                    <a:gd name="T0" fmla="*/ 0 w 96"/>
                    <a:gd name="T1" fmla="*/ 126 h 126"/>
                    <a:gd name="T2" fmla="*/ 13 w 96"/>
                    <a:gd name="T3" fmla="*/ 126 h 126"/>
                    <a:gd name="T4" fmla="*/ 13 w 96"/>
                    <a:gd name="T5" fmla="*/ 24 h 126"/>
                    <a:gd name="T6" fmla="*/ 21 w 96"/>
                    <a:gd name="T7" fmla="*/ 11 h 126"/>
                    <a:gd name="T8" fmla="*/ 22 w 96"/>
                    <a:gd name="T9" fmla="*/ 11 h 126"/>
                    <a:gd name="T10" fmla="*/ 29 w 96"/>
                    <a:gd name="T11" fmla="*/ 24 h 126"/>
                    <a:gd name="T12" fmla="*/ 29 w 96"/>
                    <a:gd name="T13" fmla="*/ 126 h 126"/>
                    <a:gd name="T14" fmla="*/ 40 w 96"/>
                    <a:gd name="T15" fmla="*/ 126 h 126"/>
                    <a:gd name="T16" fmla="*/ 40 w 96"/>
                    <a:gd name="T17" fmla="*/ 24 h 126"/>
                    <a:gd name="T18" fmla="*/ 48 w 96"/>
                    <a:gd name="T19" fmla="*/ 11 h 126"/>
                    <a:gd name="T20" fmla="*/ 49 w 96"/>
                    <a:gd name="T21" fmla="*/ 11 h 126"/>
                    <a:gd name="T22" fmla="*/ 56 w 96"/>
                    <a:gd name="T23" fmla="*/ 24 h 126"/>
                    <a:gd name="T24" fmla="*/ 56 w 96"/>
                    <a:gd name="T25" fmla="*/ 126 h 126"/>
                    <a:gd name="T26" fmla="*/ 68 w 96"/>
                    <a:gd name="T27" fmla="*/ 126 h 126"/>
                    <a:gd name="T28" fmla="*/ 68 w 96"/>
                    <a:gd name="T29" fmla="*/ 24 h 126"/>
                    <a:gd name="T30" fmla="*/ 76 w 96"/>
                    <a:gd name="T31" fmla="*/ 11 h 126"/>
                    <a:gd name="T32" fmla="*/ 77 w 96"/>
                    <a:gd name="T33" fmla="*/ 11 h 126"/>
                    <a:gd name="T34" fmla="*/ 84 w 96"/>
                    <a:gd name="T35" fmla="*/ 24 h 126"/>
                    <a:gd name="T36" fmla="*/ 84 w 96"/>
                    <a:gd name="T37" fmla="*/ 126 h 126"/>
                    <a:gd name="T38" fmla="*/ 96 w 96"/>
                    <a:gd name="T39" fmla="*/ 126 h 126"/>
                    <a:gd name="T40" fmla="*/ 96 w 96"/>
                    <a:gd name="T41" fmla="*/ 0 h 126"/>
                    <a:gd name="T42" fmla="*/ 0 w 96"/>
                    <a:gd name="T43" fmla="*/ 0 h 126"/>
                    <a:gd name="T44" fmla="*/ 0 w 96"/>
                    <a:gd name="T45" fmla="*/ 12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6" h="126">
                      <a:moveTo>
                        <a:pt x="0" y="126"/>
                      </a:moveTo>
                      <a:cubicBezTo>
                        <a:pt x="13" y="126"/>
                        <a:pt x="13" y="126"/>
                        <a:pt x="13" y="126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16"/>
                        <a:pt x="17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6" y="11"/>
                        <a:pt x="29" y="16"/>
                        <a:pt x="29" y="24"/>
                      </a:cubicBezTo>
                      <a:cubicBezTo>
                        <a:pt x="29" y="126"/>
                        <a:pt x="29" y="126"/>
                        <a:pt x="29" y="126"/>
                      </a:cubicBezTo>
                      <a:cubicBezTo>
                        <a:pt x="40" y="126"/>
                        <a:pt x="40" y="126"/>
                        <a:pt x="40" y="126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0" y="16"/>
                        <a:pt x="44" y="11"/>
                        <a:pt x="48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53" y="11"/>
                        <a:pt x="56" y="16"/>
                        <a:pt x="56" y="24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68" y="126"/>
                        <a:pt x="68" y="126"/>
                        <a:pt x="68" y="126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8" y="16"/>
                        <a:pt x="72" y="11"/>
                        <a:pt x="76" y="11"/>
                      </a:cubicBezTo>
                      <a:cubicBezTo>
                        <a:pt x="77" y="11"/>
                        <a:pt x="77" y="11"/>
                        <a:pt x="77" y="11"/>
                      </a:cubicBezTo>
                      <a:cubicBezTo>
                        <a:pt x="81" y="11"/>
                        <a:pt x="84" y="16"/>
                        <a:pt x="84" y="24"/>
                      </a:cubicBezTo>
                      <a:cubicBezTo>
                        <a:pt x="84" y="126"/>
                        <a:pt x="84" y="126"/>
                        <a:pt x="84" y="126"/>
                      </a:cubicBezTo>
                      <a:cubicBezTo>
                        <a:pt x="96" y="126"/>
                        <a:pt x="96" y="126"/>
                        <a:pt x="96" y="126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1" name="Freeform 98"/>
                <p:cNvSpPr>
                  <a:spLocks/>
                </p:cNvSpPr>
                <p:nvPr/>
              </p:nvSpPr>
              <p:spPr bwMode="auto">
                <a:xfrm>
                  <a:off x="403017" y="2431739"/>
                  <a:ext cx="132394" cy="162557"/>
                </a:xfrm>
                <a:custGeom>
                  <a:avLst/>
                  <a:gdLst>
                    <a:gd name="T0" fmla="*/ 36 w 36"/>
                    <a:gd name="T1" fmla="*/ 38 h 41"/>
                    <a:gd name="T2" fmla="*/ 18 w 36"/>
                    <a:gd name="T3" fmla="*/ 0 h 41"/>
                    <a:gd name="T4" fmla="*/ 0 w 36"/>
                    <a:gd name="T5" fmla="*/ 39 h 41"/>
                    <a:gd name="T6" fmla="*/ 17 w 36"/>
                    <a:gd name="T7" fmla="*/ 41 h 41"/>
                    <a:gd name="T8" fmla="*/ 36 w 36"/>
                    <a:gd name="T9" fmla="*/ 3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1">
                      <a:moveTo>
                        <a:pt x="36" y="38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5" y="40"/>
                        <a:pt x="11" y="41"/>
                        <a:pt x="17" y="41"/>
                      </a:cubicBezTo>
                      <a:cubicBezTo>
                        <a:pt x="24" y="41"/>
                        <a:pt x="30" y="40"/>
                        <a:pt x="36" y="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2" name="Freeform 99"/>
                <p:cNvSpPr>
                  <a:spLocks/>
                </p:cNvSpPr>
                <p:nvPr/>
              </p:nvSpPr>
              <p:spPr bwMode="auto">
                <a:xfrm>
                  <a:off x="285669" y="2624400"/>
                  <a:ext cx="361073" cy="201691"/>
                </a:xfrm>
                <a:custGeom>
                  <a:avLst/>
                  <a:gdLst>
                    <a:gd name="T0" fmla="*/ 72 w 96"/>
                    <a:gd name="T1" fmla="*/ 0 h 53"/>
                    <a:gd name="T2" fmla="*/ 48 w 96"/>
                    <a:gd name="T3" fmla="*/ 4 h 53"/>
                    <a:gd name="T4" fmla="*/ 26 w 96"/>
                    <a:gd name="T5" fmla="*/ 0 h 53"/>
                    <a:gd name="T6" fmla="*/ 0 w 96"/>
                    <a:gd name="T7" fmla="*/ 53 h 53"/>
                    <a:gd name="T8" fmla="*/ 96 w 96"/>
                    <a:gd name="T9" fmla="*/ 53 h 53"/>
                    <a:gd name="T10" fmla="*/ 72 w 96"/>
                    <a:gd name="T11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" h="53">
                      <a:moveTo>
                        <a:pt x="72" y="0"/>
                      </a:moveTo>
                      <a:cubicBezTo>
                        <a:pt x="65" y="2"/>
                        <a:pt x="57" y="4"/>
                        <a:pt x="48" y="4"/>
                      </a:cubicBezTo>
                      <a:cubicBezTo>
                        <a:pt x="40" y="4"/>
                        <a:pt x="33" y="3"/>
                        <a:pt x="26" y="0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96" y="53"/>
                        <a:pt x="96" y="53"/>
                        <a:pt x="96" y="53"/>
                      </a:cubicBezTo>
                      <a:lnTo>
                        <a:pt x="7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3" name="Freeform 100"/>
                <p:cNvSpPr>
                  <a:spLocks noEditPoints="1"/>
                </p:cNvSpPr>
                <p:nvPr/>
              </p:nvSpPr>
              <p:spPr bwMode="auto">
                <a:xfrm>
                  <a:off x="697894" y="2744813"/>
                  <a:ext cx="343020" cy="596044"/>
                </a:xfrm>
                <a:custGeom>
                  <a:avLst/>
                  <a:gdLst>
                    <a:gd name="T0" fmla="*/ 85 w 91"/>
                    <a:gd name="T1" fmla="*/ 41 h 158"/>
                    <a:gd name="T2" fmla="*/ 85 w 91"/>
                    <a:gd name="T3" fmla="*/ 11 h 158"/>
                    <a:gd name="T4" fmla="*/ 74 w 91"/>
                    <a:gd name="T5" fmla="*/ 0 h 158"/>
                    <a:gd name="T6" fmla="*/ 17 w 91"/>
                    <a:gd name="T7" fmla="*/ 0 h 158"/>
                    <a:gd name="T8" fmla="*/ 6 w 91"/>
                    <a:gd name="T9" fmla="*/ 11 h 158"/>
                    <a:gd name="T10" fmla="*/ 6 w 91"/>
                    <a:gd name="T11" fmla="*/ 41 h 158"/>
                    <a:gd name="T12" fmla="*/ 0 w 91"/>
                    <a:gd name="T13" fmla="*/ 41 h 158"/>
                    <a:gd name="T14" fmla="*/ 0 w 91"/>
                    <a:gd name="T15" fmla="*/ 158 h 158"/>
                    <a:gd name="T16" fmla="*/ 91 w 91"/>
                    <a:gd name="T17" fmla="*/ 158 h 158"/>
                    <a:gd name="T18" fmla="*/ 91 w 91"/>
                    <a:gd name="T19" fmla="*/ 41 h 158"/>
                    <a:gd name="T20" fmla="*/ 85 w 91"/>
                    <a:gd name="T21" fmla="*/ 41 h 158"/>
                    <a:gd name="T22" fmla="*/ 76 w 91"/>
                    <a:gd name="T23" fmla="*/ 41 h 158"/>
                    <a:gd name="T24" fmla="*/ 15 w 91"/>
                    <a:gd name="T25" fmla="*/ 41 h 158"/>
                    <a:gd name="T26" fmla="*/ 15 w 91"/>
                    <a:gd name="T27" fmla="*/ 11 h 158"/>
                    <a:gd name="T28" fmla="*/ 17 w 91"/>
                    <a:gd name="T29" fmla="*/ 9 h 158"/>
                    <a:gd name="T30" fmla="*/ 74 w 91"/>
                    <a:gd name="T31" fmla="*/ 9 h 158"/>
                    <a:gd name="T32" fmla="*/ 76 w 91"/>
                    <a:gd name="T33" fmla="*/ 11 h 158"/>
                    <a:gd name="T34" fmla="*/ 76 w 91"/>
                    <a:gd name="T35" fmla="*/ 41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1" h="158">
                      <a:moveTo>
                        <a:pt x="85" y="41"/>
                      </a:move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5"/>
                        <a:pt x="80" y="0"/>
                        <a:pt x="74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1" y="0"/>
                        <a:pt x="6" y="5"/>
                        <a:pt x="6" y="11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158"/>
                        <a:pt x="0" y="158"/>
                        <a:pt x="0" y="158"/>
                      </a:cubicBezTo>
                      <a:cubicBezTo>
                        <a:pt x="91" y="158"/>
                        <a:pt x="91" y="158"/>
                        <a:pt x="91" y="158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85" y="41"/>
                      </a:lnTo>
                      <a:close/>
                      <a:moveTo>
                        <a:pt x="76" y="41"/>
                      </a:move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6" y="9"/>
                        <a:pt x="17" y="9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75" y="9"/>
                        <a:pt x="76" y="10"/>
                        <a:pt x="76" y="11"/>
                      </a:cubicBezTo>
                      <a:lnTo>
                        <a:pt x="76" y="4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7941" name="组合 220"/>
              <p:cNvGrpSpPr>
                <a:grpSpLocks/>
              </p:cNvGrpSpPr>
              <p:nvPr/>
            </p:nvGrpSpPr>
            <p:grpSpPr bwMode="auto">
              <a:xfrm>
                <a:off x="7863393" y="4010892"/>
                <a:ext cx="796925" cy="931863"/>
                <a:chOff x="7863393" y="4010892"/>
                <a:chExt cx="796925" cy="931863"/>
              </a:xfrm>
            </p:grpSpPr>
            <p:sp>
              <p:nvSpPr>
                <p:cNvPr id="242" name="Freeform 103"/>
                <p:cNvSpPr>
                  <a:spLocks/>
                </p:cNvSpPr>
                <p:nvPr/>
              </p:nvSpPr>
              <p:spPr bwMode="auto">
                <a:xfrm>
                  <a:off x="7997593" y="4156654"/>
                  <a:ext cx="315940" cy="90310"/>
                </a:xfrm>
                <a:custGeom>
                  <a:avLst/>
                  <a:gdLst>
                    <a:gd name="T0" fmla="*/ 36 w 199"/>
                    <a:gd name="T1" fmla="*/ 33 h 50"/>
                    <a:gd name="T2" fmla="*/ 164 w 199"/>
                    <a:gd name="T3" fmla="*/ 33 h 50"/>
                    <a:gd name="T4" fmla="*/ 164 w 199"/>
                    <a:gd name="T5" fmla="*/ 50 h 50"/>
                    <a:gd name="T6" fmla="*/ 199 w 199"/>
                    <a:gd name="T7" fmla="*/ 50 h 50"/>
                    <a:gd name="T8" fmla="*/ 199 w 199"/>
                    <a:gd name="T9" fmla="*/ 0 h 50"/>
                    <a:gd name="T10" fmla="*/ 0 w 199"/>
                    <a:gd name="T11" fmla="*/ 0 h 50"/>
                    <a:gd name="T12" fmla="*/ 0 w 199"/>
                    <a:gd name="T13" fmla="*/ 50 h 50"/>
                    <a:gd name="T14" fmla="*/ 36 w 199"/>
                    <a:gd name="T15" fmla="*/ 50 h 50"/>
                    <a:gd name="T16" fmla="*/ 36 w 199"/>
                    <a:gd name="T17" fmla="*/ 33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9" h="50">
                      <a:moveTo>
                        <a:pt x="36" y="33"/>
                      </a:moveTo>
                      <a:lnTo>
                        <a:pt x="164" y="33"/>
                      </a:lnTo>
                      <a:lnTo>
                        <a:pt x="164" y="50"/>
                      </a:lnTo>
                      <a:lnTo>
                        <a:pt x="199" y="50"/>
                      </a:lnTo>
                      <a:lnTo>
                        <a:pt x="199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36" y="50"/>
                      </a:lnTo>
                      <a:lnTo>
                        <a:pt x="36" y="3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3" name="Freeform 104"/>
                <p:cNvSpPr>
                  <a:spLocks noEditPoints="1"/>
                </p:cNvSpPr>
                <p:nvPr/>
              </p:nvSpPr>
              <p:spPr bwMode="auto">
                <a:xfrm>
                  <a:off x="7871217" y="4340285"/>
                  <a:ext cx="577717" cy="508743"/>
                </a:xfrm>
                <a:custGeom>
                  <a:avLst/>
                  <a:gdLst>
                    <a:gd name="T0" fmla="*/ 154 w 154"/>
                    <a:gd name="T1" fmla="*/ 117 h 135"/>
                    <a:gd name="T2" fmla="*/ 118 w 154"/>
                    <a:gd name="T3" fmla="*/ 12 h 135"/>
                    <a:gd name="T4" fmla="*/ 118 w 154"/>
                    <a:gd name="T5" fmla="*/ 0 h 135"/>
                    <a:gd name="T6" fmla="*/ 103 w 154"/>
                    <a:gd name="T7" fmla="*/ 0 h 135"/>
                    <a:gd name="T8" fmla="*/ 103 w 154"/>
                    <a:gd name="T9" fmla="*/ 14 h 135"/>
                    <a:gd name="T10" fmla="*/ 124 w 154"/>
                    <a:gd name="T11" fmla="*/ 74 h 135"/>
                    <a:gd name="T12" fmla="*/ 29 w 154"/>
                    <a:gd name="T13" fmla="*/ 74 h 135"/>
                    <a:gd name="T14" fmla="*/ 49 w 154"/>
                    <a:gd name="T15" fmla="*/ 14 h 135"/>
                    <a:gd name="T16" fmla="*/ 49 w 154"/>
                    <a:gd name="T17" fmla="*/ 0 h 135"/>
                    <a:gd name="T18" fmla="*/ 34 w 154"/>
                    <a:gd name="T19" fmla="*/ 0 h 135"/>
                    <a:gd name="T20" fmla="*/ 34 w 154"/>
                    <a:gd name="T21" fmla="*/ 12 h 135"/>
                    <a:gd name="T22" fmla="*/ 0 w 154"/>
                    <a:gd name="T23" fmla="*/ 117 h 135"/>
                    <a:gd name="T24" fmla="*/ 24 w 154"/>
                    <a:gd name="T25" fmla="*/ 135 h 135"/>
                    <a:gd name="T26" fmla="*/ 129 w 154"/>
                    <a:gd name="T27" fmla="*/ 135 h 135"/>
                    <a:gd name="T28" fmla="*/ 154 w 154"/>
                    <a:gd name="T29" fmla="*/ 117 h 135"/>
                    <a:gd name="T30" fmla="*/ 129 w 154"/>
                    <a:gd name="T31" fmla="*/ 121 h 135"/>
                    <a:gd name="T32" fmla="*/ 24 w 154"/>
                    <a:gd name="T33" fmla="*/ 121 h 135"/>
                    <a:gd name="T34" fmla="*/ 15 w 154"/>
                    <a:gd name="T35" fmla="*/ 117 h 135"/>
                    <a:gd name="T36" fmla="*/ 26 w 154"/>
                    <a:gd name="T37" fmla="*/ 83 h 135"/>
                    <a:gd name="T38" fmla="*/ 127 w 154"/>
                    <a:gd name="T39" fmla="*/ 83 h 135"/>
                    <a:gd name="T40" fmla="*/ 139 w 154"/>
                    <a:gd name="T41" fmla="*/ 117 h 135"/>
                    <a:gd name="T42" fmla="*/ 129 w 154"/>
                    <a:gd name="T43" fmla="*/ 121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4" h="135">
                      <a:moveTo>
                        <a:pt x="154" y="117"/>
                      </a:moveTo>
                      <a:cubicBezTo>
                        <a:pt x="118" y="12"/>
                        <a:pt x="118" y="12"/>
                        <a:pt x="118" y="12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124" y="74"/>
                        <a:pt x="124" y="74"/>
                        <a:pt x="124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7"/>
                        <a:pt x="11" y="135"/>
                        <a:pt x="24" y="135"/>
                      </a:cubicBezTo>
                      <a:cubicBezTo>
                        <a:pt x="129" y="135"/>
                        <a:pt x="129" y="135"/>
                        <a:pt x="129" y="135"/>
                      </a:cubicBezTo>
                      <a:cubicBezTo>
                        <a:pt x="143" y="135"/>
                        <a:pt x="154" y="127"/>
                        <a:pt x="154" y="117"/>
                      </a:cubicBezTo>
                      <a:close/>
                      <a:moveTo>
                        <a:pt x="129" y="121"/>
                      </a:moveTo>
                      <a:cubicBezTo>
                        <a:pt x="24" y="121"/>
                        <a:pt x="24" y="121"/>
                        <a:pt x="24" y="121"/>
                      </a:cubicBezTo>
                      <a:cubicBezTo>
                        <a:pt x="19" y="121"/>
                        <a:pt x="16" y="119"/>
                        <a:pt x="15" y="117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127" y="83"/>
                        <a:pt x="127" y="83"/>
                        <a:pt x="127" y="83"/>
                      </a:cubicBezTo>
                      <a:cubicBezTo>
                        <a:pt x="139" y="117"/>
                        <a:pt x="139" y="117"/>
                        <a:pt x="139" y="117"/>
                      </a:cubicBezTo>
                      <a:cubicBezTo>
                        <a:pt x="137" y="119"/>
                        <a:pt x="134" y="121"/>
                        <a:pt x="129" y="1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4" name="Freeform 105"/>
                <p:cNvSpPr>
                  <a:spLocks/>
                </p:cNvSpPr>
                <p:nvPr/>
              </p:nvSpPr>
              <p:spPr bwMode="auto">
                <a:xfrm>
                  <a:off x="7862191" y="4000117"/>
                  <a:ext cx="797369" cy="942232"/>
                </a:xfrm>
                <a:custGeom>
                  <a:avLst/>
                  <a:gdLst>
                    <a:gd name="T0" fmla="*/ 197 w 212"/>
                    <a:gd name="T1" fmla="*/ 233 h 248"/>
                    <a:gd name="T2" fmla="*/ 182 w 212"/>
                    <a:gd name="T3" fmla="*/ 233 h 248"/>
                    <a:gd name="T4" fmla="*/ 182 w 212"/>
                    <a:gd name="T5" fmla="*/ 83 h 248"/>
                    <a:gd name="T6" fmla="*/ 202 w 212"/>
                    <a:gd name="T7" fmla="*/ 83 h 248"/>
                    <a:gd name="T8" fmla="*/ 202 w 212"/>
                    <a:gd name="T9" fmla="*/ 68 h 248"/>
                    <a:gd name="T10" fmla="*/ 182 w 212"/>
                    <a:gd name="T11" fmla="*/ 68 h 248"/>
                    <a:gd name="T12" fmla="*/ 182 w 212"/>
                    <a:gd name="T13" fmla="*/ 0 h 248"/>
                    <a:gd name="T14" fmla="*/ 167 w 212"/>
                    <a:gd name="T15" fmla="*/ 0 h 248"/>
                    <a:gd name="T16" fmla="*/ 167 w 212"/>
                    <a:gd name="T17" fmla="*/ 68 h 248"/>
                    <a:gd name="T18" fmla="*/ 0 w 212"/>
                    <a:gd name="T19" fmla="*/ 68 h 248"/>
                    <a:gd name="T20" fmla="*/ 0 w 212"/>
                    <a:gd name="T21" fmla="*/ 83 h 248"/>
                    <a:gd name="T22" fmla="*/ 167 w 212"/>
                    <a:gd name="T23" fmla="*/ 83 h 248"/>
                    <a:gd name="T24" fmla="*/ 167 w 212"/>
                    <a:gd name="T25" fmla="*/ 233 h 248"/>
                    <a:gd name="T26" fmla="*/ 151 w 212"/>
                    <a:gd name="T27" fmla="*/ 233 h 248"/>
                    <a:gd name="T28" fmla="*/ 136 w 212"/>
                    <a:gd name="T29" fmla="*/ 240 h 248"/>
                    <a:gd name="T30" fmla="*/ 136 w 212"/>
                    <a:gd name="T31" fmla="*/ 248 h 248"/>
                    <a:gd name="T32" fmla="*/ 212 w 212"/>
                    <a:gd name="T33" fmla="*/ 248 h 248"/>
                    <a:gd name="T34" fmla="*/ 212 w 212"/>
                    <a:gd name="T35" fmla="*/ 240 h 248"/>
                    <a:gd name="T36" fmla="*/ 197 w 212"/>
                    <a:gd name="T37" fmla="*/ 233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2" h="248">
                      <a:moveTo>
                        <a:pt x="197" y="233"/>
                      </a:moveTo>
                      <a:cubicBezTo>
                        <a:pt x="182" y="233"/>
                        <a:pt x="182" y="233"/>
                        <a:pt x="182" y="233"/>
                      </a:cubicBezTo>
                      <a:cubicBezTo>
                        <a:pt x="182" y="83"/>
                        <a:pt x="182" y="83"/>
                        <a:pt x="182" y="83"/>
                      </a:cubicBez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2" y="68"/>
                        <a:pt x="202" y="68"/>
                        <a:pt x="202" y="68"/>
                      </a:cubicBezTo>
                      <a:cubicBezTo>
                        <a:pt x="182" y="68"/>
                        <a:pt x="182" y="68"/>
                        <a:pt x="182" y="68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167" y="68"/>
                        <a:pt x="167" y="68"/>
                        <a:pt x="167" y="68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167" y="83"/>
                        <a:pt x="167" y="83"/>
                        <a:pt x="167" y="83"/>
                      </a:cubicBezTo>
                      <a:cubicBezTo>
                        <a:pt x="167" y="233"/>
                        <a:pt x="167" y="233"/>
                        <a:pt x="167" y="233"/>
                      </a:cubicBezTo>
                      <a:cubicBezTo>
                        <a:pt x="151" y="233"/>
                        <a:pt x="151" y="233"/>
                        <a:pt x="151" y="233"/>
                      </a:cubicBezTo>
                      <a:cubicBezTo>
                        <a:pt x="143" y="233"/>
                        <a:pt x="136" y="236"/>
                        <a:pt x="136" y="240"/>
                      </a:cubicBezTo>
                      <a:cubicBezTo>
                        <a:pt x="136" y="248"/>
                        <a:pt x="136" y="248"/>
                        <a:pt x="136" y="248"/>
                      </a:cubicBezTo>
                      <a:cubicBezTo>
                        <a:pt x="212" y="248"/>
                        <a:pt x="212" y="248"/>
                        <a:pt x="212" y="248"/>
                      </a:cubicBezTo>
                      <a:cubicBezTo>
                        <a:pt x="212" y="240"/>
                        <a:pt x="212" y="240"/>
                        <a:pt x="212" y="240"/>
                      </a:cubicBezTo>
                      <a:cubicBezTo>
                        <a:pt x="212" y="236"/>
                        <a:pt x="205" y="233"/>
                        <a:pt x="197" y="2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5" name="Oval 106"/>
                <p:cNvSpPr>
                  <a:spLocks noChangeArrowheads="1"/>
                </p:cNvSpPr>
                <p:nvPr/>
              </p:nvSpPr>
              <p:spPr bwMode="auto">
                <a:xfrm>
                  <a:off x="8190165" y="4734636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6" name="Oval 107"/>
                <p:cNvSpPr>
                  <a:spLocks noChangeArrowheads="1"/>
                </p:cNvSpPr>
                <p:nvPr/>
              </p:nvSpPr>
              <p:spPr bwMode="auto">
                <a:xfrm>
                  <a:off x="8253354" y="4665400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7" name="Oval 108"/>
                <p:cNvSpPr>
                  <a:spLocks noChangeArrowheads="1"/>
                </p:cNvSpPr>
                <p:nvPr/>
              </p:nvSpPr>
              <p:spPr bwMode="auto">
                <a:xfrm>
                  <a:off x="8268397" y="4719585"/>
                  <a:ext cx="63189" cy="6020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8" name="Oval 109"/>
                <p:cNvSpPr>
                  <a:spLocks noChangeArrowheads="1"/>
                </p:cNvSpPr>
                <p:nvPr/>
              </p:nvSpPr>
              <p:spPr bwMode="auto">
                <a:xfrm>
                  <a:off x="7997593" y="4749689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9" name="Oval 110"/>
                <p:cNvSpPr>
                  <a:spLocks noChangeArrowheads="1"/>
                </p:cNvSpPr>
                <p:nvPr/>
              </p:nvSpPr>
              <p:spPr bwMode="auto">
                <a:xfrm>
                  <a:off x="7982549" y="4677441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7942" name="组合 221"/>
              <p:cNvGrpSpPr>
                <a:grpSpLocks/>
              </p:cNvGrpSpPr>
              <p:nvPr/>
            </p:nvGrpSpPr>
            <p:grpSpPr bwMode="auto">
              <a:xfrm>
                <a:off x="165605" y="4160117"/>
                <a:ext cx="962026" cy="631825"/>
                <a:chOff x="165605" y="4160117"/>
                <a:chExt cx="962026" cy="631825"/>
              </a:xfrm>
            </p:grpSpPr>
            <p:sp>
              <p:nvSpPr>
                <p:cNvPr id="238" name="Freeform 113"/>
                <p:cNvSpPr>
                  <a:spLocks/>
                </p:cNvSpPr>
                <p:nvPr/>
              </p:nvSpPr>
              <p:spPr bwMode="auto">
                <a:xfrm>
                  <a:off x="171329" y="4674430"/>
                  <a:ext cx="956844" cy="117404"/>
                </a:xfrm>
                <a:custGeom>
                  <a:avLst/>
                  <a:gdLst>
                    <a:gd name="T0" fmla="*/ 145 w 255"/>
                    <a:gd name="T1" fmla="*/ 26 h 31"/>
                    <a:gd name="T2" fmla="*/ 145 w 255"/>
                    <a:gd name="T3" fmla="*/ 22 h 31"/>
                    <a:gd name="T4" fmla="*/ 253 w 255"/>
                    <a:gd name="T5" fmla="*/ 22 h 31"/>
                    <a:gd name="T6" fmla="*/ 251 w 255"/>
                    <a:gd name="T7" fmla="*/ 17 h 31"/>
                    <a:gd name="T8" fmla="*/ 157 w 255"/>
                    <a:gd name="T9" fmla="*/ 17 h 31"/>
                    <a:gd name="T10" fmla="*/ 157 w 255"/>
                    <a:gd name="T11" fmla="*/ 12 h 31"/>
                    <a:gd name="T12" fmla="*/ 248 w 255"/>
                    <a:gd name="T13" fmla="*/ 12 h 31"/>
                    <a:gd name="T14" fmla="*/ 193 w 255"/>
                    <a:gd name="T15" fmla="*/ 2 h 31"/>
                    <a:gd name="T16" fmla="*/ 136 w 255"/>
                    <a:gd name="T17" fmla="*/ 13 h 31"/>
                    <a:gd name="T18" fmla="*/ 136 w 255"/>
                    <a:gd name="T19" fmla="*/ 17 h 31"/>
                    <a:gd name="T20" fmla="*/ 127 w 255"/>
                    <a:gd name="T21" fmla="*/ 17 h 31"/>
                    <a:gd name="T22" fmla="*/ 119 w 255"/>
                    <a:gd name="T23" fmla="*/ 17 h 31"/>
                    <a:gd name="T24" fmla="*/ 119 w 255"/>
                    <a:gd name="T25" fmla="*/ 14 h 31"/>
                    <a:gd name="T26" fmla="*/ 61 w 255"/>
                    <a:gd name="T27" fmla="*/ 0 h 31"/>
                    <a:gd name="T28" fmla="*/ 6 w 255"/>
                    <a:gd name="T29" fmla="*/ 10 h 31"/>
                    <a:gd name="T30" fmla="*/ 97 w 255"/>
                    <a:gd name="T31" fmla="*/ 10 h 31"/>
                    <a:gd name="T32" fmla="*/ 97 w 255"/>
                    <a:gd name="T33" fmla="*/ 14 h 31"/>
                    <a:gd name="T34" fmla="*/ 2 w 255"/>
                    <a:gd name="T35" fmla="*/ 14 h 31"/>
                    <a:gd name="T36" fmla="*/ 2 w 255"/>
                    <a:gd name="T37" fmla="*/ 19 h 31"/>
                    <a:gd name="T38" fmla="*/ 109 w 255"/>
                    <a:gd name="T39" fmla="*/ 19 h 31"/>
                    <a:gd name="T40" fmla="*/ 109 w 255"/>
                    <a:gd name="T41" fmla="*/ 24 h 31"/>
                    <a:gd name="T42" fmla="*/ 1 w 255"/>
                    <a:gd name="T43" fmla="*/ 24 h 31"/>
                    <a:gd name="T44" fmla="*/ 0 w 255"/>
                    <a:gd name="T45" fmla="*/ 31 h 31"/>
                    <a:gd name="T46" fmla="*/ 255 w 255"/>
                    <a:gd name="T47" fmla="*/ 31 h 31"/>
                    <a:gd name="T48" fmla="*/ 254 w 255"/>
                    <a:gd name="T49" fmla="*/ 26 h 31"/>
                    <a:gd name="T50" fmla="*/ 145 w 255"/>
                    <a:gd name="T51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5" h="31">
                      <a:moveTo>
                        <a:pt x="145" y="26"/>
                      </a:moveTo>
                      <a:cubicBezTo>
                        <a:pt x="145" y="22"/>
                        <a:pt x="145" y="22"/>
                        <a:pt x="145" y="22"/>
                      </a:cubicBezTo>
                      <a:cubicBezTo>
                        <a:pt x="253" y="22"/>
                        <a:pt x="253" y="22"/>
                        <a:pt x="253" y="22"/>
                      </a:cubicBezTo>
                      <a:cubicBezTo>
                        <a:pt x="251" y="17"/>
                        <a:pt x="251" y="17"/>
                        <a:pt x="251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7" y="12"/>
                        <a:pt x="157" y="12"/>
                        <a:pt x="157" y="12"/>
                      </a:cubicBezTo>
                      <a:cubicBezTo>
                        <a:pt x="248" y="12"/>
                        <a:pt x="248" y="12"/>
                        <a:pt x="248" y="12"/>
                      </a:cubicBezTo>
                      <a:cubicBezTo>
                        <a:pt x="242" y="8"/>
                        <a:pt x="223" y="2"/>
                        <a:pt x="193" y="2"/>
                      </a:cubicBezTo>
                      <a:cubicBezTo>
                        <a:pt x="163" y="2"/>
                        <a:pt x="142" y="8"/>
                        <a:pt x="136" y="13"/>
                      </a:cubicBezTo>
                      <a:cubicBezTo>
                        <a:pt x="136" y="17"/>
                        <a:pt x="136" y="17"/>
                        <a:pt x="136" y="17"/>
                      </a:cubicBezTo>
                      <a:cubicBezTo>
                        <a:pt x="127" y="17"/>
                        <a:pt x="127" y="17"/>
                        <a:pt x="127" y="17"/>
                      </a:cubicBezTo>
                      <a:cubicBezTo>
                        <a:pt x="119" y="17"/>
                        <a:pt x="119" y="17"/>
                        <a:pt x="119" y="17"/>
                      </a:cubicBezTo>
                      <a:cubicBezTo>
                        <a:pt x="119" y="14"/>
                        <a:pt x="119" y="14"/>
                        <a:pt x="119" y="14"/>
                      </a:cubicBezTo>
                      <a:cubicBezTo>
                        <a:pt x="119" y="9"/>
                        <a:pt x="99" y="0"/>
                        <a:pt x="61" y="0"/>
                      </a:cubicBezTo>
                      <a:cubicBezTo>
                        <a:pt x="33" y="0"/>
                        <a:pt x="14" y="5"/>
                        <a:pt x="6" y="10"/>
                      </a:cubicBezTo>
                      <a:cubicBezTo>
                        <a:pt x="97" y="10"/>
                        <a:pt x="97" y="10"/>
                        <a:pt x="97" y="10"/>
                      </a:cubicBezTo>
                      <a:cubicBezTo>
                        <a:pt x="97" y="14"/>
                        <a:pt x="97" y="14"/>
                        <a:pt x="97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09" y="19"/>
                        <a:pt x="109" y="19"/>
                        <a:pt x="109" y="19"/>
                      </a:cubicBezTo>
                      <a:cubicBezTo>
                        <a:pt x="109" y="24"/>
                        <a:pt x="109" y="24"/>
                        <a:pt x="109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255" y="31"/>
                        <a:pt x="255" y="31"/>
                        <a:pt x="255" y="31"/>
                      </a:cubicBezTo>
                      <a:cubicBezTo>
                        <a:pt x="254" y="26"/>
                        <a:pt x="254" y="26"/>
                        <a:pt x="254" y="26"/>
                      </a:cubicBezTo>
                      <a:lnTo>
                        <a:pt x="145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9" name="Freeform 114"/>
                <p:cNvSpPr>
                  <a:spLocks noEditPoints="1"/>
                </p:cNvSpPr>
                <p:nvPr/>
              </p:nvSpPr>
              <p:spPr bwMode="auto">
                <a:xfrm>
                  <a:off x="165311" y="4159666"/>
                  <a:ext cx="466385" cy="568950"/>
                </a:xfrm>
                <a:custGeom>
                  <a:avLst/>
                  <a:gdLst>
                    <a:gd name="T0" fmla="*/ 62 w 124"/>
                    <a:gd name="T1" fmla="*/ 134 h 151"/>
                    <a:gd name="T2" fmla="*/ 124 w 124"/>
                    <a:gd name="T3" fmla="*/ 151 h 151"/>
                    <a:gd name="T4" fmla="*/ 124 w 124"/>
                    <a:gd name="T5" fmla="*/ 151 h 151"/>
                    <a:gd name="T6" fmla="*/ 124 w 124"/>
                    <a:gd name="T7" fmla="*/ 17 h 151"/>
                    <a:gd name="T8" fmla="*/ 124 w 124"/>
                    <a:gd name="T9" fmla="*/ 17 h 151"/>
                    <a:gd name="T10" fmla="*/ 62 w 124"/>
                    <a:gd name="T11" fmla="*/ 0 h 151"/>
                    <a:gd name="T12" fmla="*/ 1 w 124"/>
                    <a:gd name="T13" fmla="*/ 17 h 151"/>
                    <a:gd name="T14" fmla="*/ 0 w 124"/>
                    <a:gd name="T15" fmla="*/ 17 h 151"/>
                    <a:gd name="T16" fmla="*/ 0 w 124"/>
                    <a:gd name="T17" fmla="*/ 149 h 151"/>
                    <a:gd name="T18" fmla="*/ 62 w 124"/>
                    <a:gd name="T19" fmla="*/ 134 h 151"/>
                    <a:gd name="T20" fmla="*/ 111 w 124"/>
                    <a:gd name="T21" fmla="*/ 75 h 151"/>
                    <a:gd name="T22" fmla="*/ 61 w 124"/>
                    <a:gd name="T23" fmla="*/ 67 h 151"/>
                    <a:gd name="T24" fmla="*/ 12 w 124"/>
                    <a:gd name="T25" fmla="*/ 75 h 151"/>
                    <a:gd name="T26" fmla="*/ 12 w 124"/>
                    <a:gd name="T27" fmla="*/ 69 h 151"/>
                    <a:gd name="T28" fmla="*/ 61 w 124"/>
                    <a:gd name="T29" fmla="*/ 61 h 151"/>
                    <a:gd name="T30" fmla="*/ 111 w 124"/>
                    <a:gd name="T31" fmla="*/ 69 h 151"/>
                    <a:gd name="T32" fmla="*/ 111 w 124"/>
                    <a:gd name="T33" fmla="*/ 75 h 151"/>
                    <a:gd name="T34" fmla="*/ 12 w 124"/>
                    <a:gd name="T35" fmla="*/ 31 h 151"/>
                    <a:gd name="T36" fmla="*/ 61 w 124"/>
                    <a:gd name="T37" fmla="*/ 23 h 151"/>
                    <a:gd name="T38" fmla="*/ 111 w 124"/>
                    <a:gd name="T39" fmla="*/ 31 h 151"/>
                    <a:gd name="T40" fmla="*/ 111 w 124"/>
                    <a:gd name="T41" fmla="*/ 37 h 151"/>
                    <a:gd name="T42" fmla="*/ 61 w 124"/>
                    <a:gd name="T43" fmla="*/ 29 h 151"/>
                    <a:gd name="T44" fmla="*/ 12 w 124"/>
                    <a:gd name="T45" fmla="*/ 37 h 151"/>
                    <a:gd name="T46" fmla="*/ 12 w 124"/>
                    <a:gd name="T47" fmla="*/ 31 h 151"/>
                    <a:gd name="T48" fmla="*/ 12 w 124"/>
                    <a:gd name="T49" fmla="*/ 50 h 151"/>
                    <a:gd name="T50" fmla="*/ 61 w 124"/>
                    <a:gd name="T51" fmla="*/ 43 h 151"/>
                    <a:gd name="T52" fmla="*/ 111 w 124"/>
                    <a:gd name="T53" fmla="*/ 50 h 151"/>
                    <a:gd name="T54" fmla="*/ 111 w 124"/>
                    <a:gd name="T55" fmla="*/ 56 h 151"/>
                    <a:gd name="T56" fmla="*/ 61 w 124"/>
                    <a:gd name="T57" fmla="*/ 49 h 151"/>
                    <a:gd name="T58" fmla="*/ 12 w 124"/>
                    <a:gd name="T59" fmla="*/ 56 h 151"/>
                    <a:gd name="T60" fmla="*/ 12 w 124"/>
                    <a:gd name="T61" fmla="*/ 50 h 151"/>
                    <a:gd name="T62" fmla="*/ 12 w 124"/>
                    <a:gd name="T63" fmla="*/ 88 h 151"/>
                    <a:gd name="T64" fmla="*/ 61 w 124"/>
                    <a:gd name="T65" fmla="*/ 80 h 151"/>
                    <a:gd name="T66" fmla="*/ 111 w 124"/>
                    <a:gd name="T67" fmla="*/ 88 h 151"/>
                    <a:gd name="T68" fmla="*/ 111 w 124"/>
                    <a:gd name="T69" fmla="*/ 94 h 151"/>
                    <a:gd name="T70" fmla="*/ 61 w 124"/>
                    <a:gd name="T71" fmla="*/ 87 h 151"/>
                    <a:gd name="T72" fmla="*/ 12 w 124"/>
                    <a:gd name="T73" fmla="*/ 94 h 151"/>
                    <a:gd name="T74" fmla="*/ 12 w 124"/>
                    <a:gd name="T75" fmla="*/ 88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4" h="151">
                      <a:moveTo>
                        <a:pt x="62" y="134"/>
                      </a:moveTo>
                      <a:cubicBezTo>
                        <a:pt x="96" y="134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2" y="8"/>
                        <a:pt x="95" y="0"/>
                        <a:pt x="62" y="0"/>
                      </a:cubicBezTo>
                      <a:cubicBezTo>
                        <a:pt x="29" y="0"/>
                        <a:pt x="2" y="8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4" y="140"/>
                        <a:pt x="30" y="134"/>
                        <a:pt x="62" y="134"/>
                      </a:cubicBezTo>
                      <a:close/>
                      <a:moveTo>
                        <a:pt x="111" y="75"/>
                      </a:moveTo>
                      <a:cubicBezTo>
                        <a:pt x="103" y="71"/>
                        <a:pt x="86" y="67"/>
                        <a:pt x="61" y="67"/>
                      </a:cubicBezTo>
                      <a:cubicBezTo>
                        <a:pt x="37" y="67"/>
                        <a:pt x="20" y="71"/>
                        <a:pt x="12" y="75"/>
                      </a:cubicBezTo>
                      <a:cubicBezTo>
                        <a:pt x="12" y="69"/>
                        <a:pt x="12" y="69"/>
                        <a:pt x="12" y="69"/>
                      </a:cubicBezTo>
                      <a:cubicBezTo>
                        <a:pt x="17" y="66"/>
                        <a:pt x="35" y="61"/>
                        <a:pt x="61" y="61"/>
                      </a:cubicBezTo>
                      <a:cubicBezTo>
                        <a:pt x="88" y="61"/>
                        <a:pt x="105" y="66"/>
                        <a:pt x="111" y="69"/>
                      </a:cubicBezTo>
                      <a:lnTo>
                        <a:pt x="111" y="75"/>
                      </a:lnTo>
                      <a:close/>
                      <a:moveTo>
                        <a:pt x="12" y="31"/>
                      </a:moveTo>
                      <a:cubicBezTo>
                        <a:pt x="17" y="28"/>
                        <a:pt x="35" y="23"/>
                        <a:pt x="61" y="23"/>
                      </a:cubicBezTo>
                      <a:cubicBezTo>
                        <a:pt x="88" y="23"/>
                        <a:pt x="105" y="28"/>
                        <a:pt x="111" y="31"/>
                      </a:cubicBezTo>
                      <a:cubicBezTo>
                        <a:pt x="111" y="37"/>
                        <a:pt x="111" y="37"/>
                        <a:pt x="111" y="37"/>
                      </a:cubicBezTo>
                      <a:cubicBezTo>
                        <a:pt x="103" y="33"/>
                        <a:pt x="86" y="29"/>
                        <a:pt x="61" y="29"/>
                      </a:cubicBezTo>
                      <a:cubicBezTo>
                        <a:pt x="37" y="29"/>
                        <a:pt x="20" y="33"/>
                        <a:pt x="12" y="37"/>
                      </a:cubicBezTo>
                      <a:lnTo>
                        <a:pt x="12" y="31"/>
                      </a:lnTo>
                      <a:close/>
                      <a:moveTo>
                        <a:pt x="12" y="50"/>
                      </a:moveTo>
                      <a:cubicBezTo>
                        <a:pt x="17" y="48"/>
                        <a:pt x="34" y="43"/>
                        <a:pt x="61" y="43"/>
                      </a:cubicBezTo>
                      <a:cubicBezTo>
                        <a:pt x="88" y="43"/>
                        <a:pt x="105" y="48"/>
                        <a:pt x="111" y="50"/>
                      </a:cubicBezTo>
                      <a:cubicBezTo>
                        <a:pt x="111" y="56"/>
                        <a:pt x="111" y="56"/>
                        <a:pt x="111" y="56"/>
                      </a:cubicBezTo>
                      <a:cubicBezTo>
                        <a:pt x="103" y="53"/>
                        <a:pt x="86" y="49"/>
                        <a:pt x="61" y="49"/>
                      </a:cubicBezTo>
                      <a:cubicBezTo>
                        <a:pt x="37" y="49"/>
                        <a:pt x="20" y="53"/>
                        <a:pt x="12" y="56"/>
                      </a:cubicBezTo>
                      <a:lnTo>
                        <a:pt x="12" y="50"/>
                      </a:lnTo>
                      <a:close/>
                      <a:moveTo>
                        <a:pt x="12" y="88"/>
                      </a:moveTo>
                      <a:cubicBezTo>
                        <a:pt x="17" y="85"/>
                        <a:pt x="34" y="80"/>
                        <a:pt x="61" y="80"/>
                      </a:cubicBezTo>
                      <a:cubicBezTo>
                        <a:pt x="88" y="80"/>
                        <a:pt x="105" y="85"/>
                        <a:pt x="111" y="88"/>
                      </a:cubicBezTo>
                      <a:cubicBezTo>
                        <a:pt x="111" y="94"/>
                        <a:pt x="111" y="94"/>
                        <a:pt x="111" y="94"/>
                      </a:cubicBezTo>
                      <a:cubicBezTo>
                        <a:pt x="103" y="91"/>
                        <a:pt x="86" y="87"/>
                        <a:pt x="61" y="87"/>
                      </a:cubicBezTo>
                      <a:cubicBezTo>
                        <a:pt x="37" y="87"/>
                        <a:pt x="20" y="91"/>
                        <a:pt x="12" y="94"/>
                      </a:cubicBezTo>
                      <a:lnTo>
                        <a:pt x="12" y="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0" name="Freeform 115"/>
                <p:cNvSpPr>
                  <a:spLocks/>
                </p:cNvSpPr>
                <p:nvPr/>
              </p:nvSpPr>
              <p:spPr bwMode="auto">
                <a:xfrm>
                  <a:off x="926573" y="4237934"/>
                  <a:ext cx="132394" cy="135464"/>
                </a:xfrm>
                <a:custGeom>
                  <a:avLst/>
                  <a:gdLst>
                    <a:gd name="T0" fmla="*/ 35 w 35"/>
                    <a:gd name="T1" fmla="*/ 36 h 36"/>
                    <a:gd name="T2" fmla="*/ 35 w 35"/>
                    <a:gd name="T3" fmla="*/ 6 h 36"/>
                    <a:gd name="T4" fmla="*/ 0 w 35"/>
                    <a:gd name="T5" fmla="*/ 0 h 36"/>
                    <a:gd name="T6" fmla="*/ 0 w 35"/>
                    <a:gd name="T7" fmla="*/ 31 h 36"/>
                    <a:gd name="T8" fmla="*/ 35 w 35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6">
                      <a:moveTo>
                        <a:pt x="35" y="36"/>
                      </a:move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29" y="4"/>
                        <a:pt x="17" y="1"/>
                        <a:pt x="0" y="0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5" y="32"/>
                        <a:pt x="26" y="34"/>
                        <a:pt x="35" y="3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1" name="Freeform 116"/>
                <p:cNvSpPr>
                  <a:spLocks noEditPoints="1"/>
                </p:cNvSpPr>
                <p:nvPr/>
              </p:nvSpPr>
              <p:spPr bwMode="auto">
                <a:xfrm>
                  <a:off x="661786" y="4168696"/>
                  <a:ext cx="466387" cy="568952"/>
                </a:xfrm>
                <a:custGeom>
                  <a:avLst/>
                  <a:gdLst>
                    <a:gd name="T0" fmla="*/ 124 w 124"/>
                    <a:gd name="T1" fmla="*/ 17 h 151"/>
                    <a:gd name="T2" fmla="*/ 62 w 124"/>
                    <a:gd name="T3" fmla="*/ 0 h 151"/>
                    <a:gd name="T4" fmla="*/ 1 w 124"/>
                    <a:gd name="T5" fmla="*/ 17 h 151"/>
                    <a:gd name="T6" fmla="*/ 0 w 124"/>
                    <a:gd name="T7" fmla="*/ 17 h 151"/>
                    <a:gd name="T8" fmla="*/ 0 w 124"/>
                    <a:gd name="T9" fmla="*/ 148 h 151"/>
                    <a:gd name="T10" fmla="*/ 62 w 124"/>
                    <a:gd name="T11" fmla="*/ 133 h 151"/>
                    <a:gd name="T12" fmla="*/ 124 w 124"/>
                    <a:gd name="T13" fmla="*/ 151 h 151"/>
                    <a:gd name="T14" fmla="*/ 124 w 124"/>
                    <a:gd name="T15" fmla="*/ 151 h 151"/>
                    <a:gd name="T16" fmla="*/ 124 w 124"/>
                    <a:gd name="T17" fmla="*/ 17 h 151"/>
                    <a:gd name="T18" fmla="*/ 112 w 124"/>
                    <a:gd name="T19" fmla="*/ 76 h 151"/>
                    <a:gd name="T20" fmla="*/ 112 w 124"/>
                    <a:gd name="T21" fmla="*/ 82 h 151"/>
                    <a:gd name="T22" fmla="*/ 62 w 124"/>
                    <a:gd name="T23" fmla="*/ 74 h 151"/>
                    <a:gd name="T24" fmla="*/ 13 w 124"/>
                    <a:gd name="T25" fmla="*/ 82 h 151"/>
                    <a:gd name="T26" fmla="*/ 13 w 124"/>
                    <a:gd name="T27" fmla="*/ 76 h 151"/>
                    <a:gd name="T28" fmla="*/ 62 w 124"/>
                    <a:gd name="T29" fmla="*/ 68 h 151"/>
                    <a:gd name="T30" fmla="*/ 112 w 124"/>
                    <a:gd name="T31" fmla="*/ 76 h 151"/>
                    <a:gd name="T32" fmla="*/ 13 w 124"/>
                    <a:gd name="T33" fmla="*/ 30 h 151"/>
                    <a:gd name="T34" fmla="*/ 55 w 124"/>
                    <a:gd name="T35" fmla="*/ 22 h 151"/>
                    <a:gd name="T36" fmla="*/ 55 w 124"/>
                    <a:gd name="T37" fmla="*/ 28 h 151"/>
                    <a:gd name="T38" fmla="*/ 13 w 124"/>
                    <a:gd name="T39" fmla="*/ 36 h 151"/>
                    <a:gd name="T40" fmla="*/ 13 w 124"/>
                    <a:gd name="T41" fmla="*/ 30 h 151"/>
                    <a:gd name="T42" fmla="*/ 13 w 124"/>
                    <a:gd name="T43" fmla="*/ 49 h 151"/>
                    <a:gd name="T44" fmla="*/ 55 w 124"/>
                    <a:gd name="T45" fmla="*/ 42 h 151"/>
                    <a:gd name="T46" fmla="*/ 55 w 124"/>
                    <a:gd name="T47" fmla="*/ 48 h 151"/>
                    <a:gd name="T48" fmla="*/ 13 w 124"/>
                    <a:gd name="T49" fmla="*/ 55 h 151"/>
                    <a:gd name="T50" fmla="*/ 13 w 124"/>
                    <a:gd name="T51" fmla="*/ 49 h 151"/>
                    <a:gd name="T52" fmla="*/ 112 w 124"/>
                    <a:gd name="T53" fmla="*/ 119 h 151"/>
                    <a:gd name="T54" fmla="*/ 62 w 124"/>
                    <a:gd name="T55" fmla="*/ 112 h 151"/>
                    <a:gd name="T56" fmla="*/ 13 w 124"/>
                    <a:gd name="T57" fmla="*/ 119 h 151"/>
                    <a:gd name="T58" fmla="*/ 13 w 124"/>
                    <a:gd name="T59" fmla="*/ 114 h 151"/>
                    <a:gd name="T60" fmla="*/ 62 w 124"/>
                    <a:gd name="T61" fmla="*/ 106 h 151"/>
                    <a:gd name="T62" fmla="*/ 112 w 124"/>
                    <a:gd name="T63" fmla="*/ 114 h 151"/>
                    <a:gd name="T64" fmla="*/ 112 w 124"/>
                    <a:gd name="T65" fmla="*/ 119 h 151"/>
                    <a:gd name="T66" fmla="*/ 112 w 124"/>
                    <a:gd name="T67" fmla="*/ 100 h 151"/>
                    <a:gd name="T68" fmla="*/ 62 w 124"/>
                    <a:gd name="T69" fmla="*/ 92 h 151"/>
                    <a:gd name="T70" fmla="*/ 13 w 124"/>
                    <a:gd name="T71" fmla="*/ 100 h 151"/>
                    <a:gd name="T72" fmla="*/ 13 w 124"/>
                    <a:gd name="T73" fmla="*/ 94 h 151"/>
                    <a:gd name="T74" fmla="*/ 62 w 124"/>
                    <a:gd name="T75" fmla="*/ 86 h 151"/>
                    <a:gd name="T76" fmla="*/ 112 w 124"/>
                    <a:gd name="T77" fmla="*/ 94 h 151"/>
                    <a:gd name="T78" fmla="*/ 112 w 124"/>
                    <a:gd name="T79" fmla="*/ 100 h 151"/>
                    <a:gd name="T80" fmla="*/ 112 w 124"/>
                    <a:gd name="T81" fmla="*/ 65 h 151"/>
                    <a:gd name="T82" fmla="*/ 65 w 124"/>
                    <a:gd name="T83" fmla="*/ 57 h 151"/>
                    <a:gd name="T84" fmla="*/ 65 w 124"/>
                    <a:gd name="T85" fmla="*/ 12 h 151"/>
                    <a:gd name="T86" fmla="*/ 112 w 124"/>
                    <a:gd name="T87" fmla="*/ 21 h 151"/>
                    <a:gd name="T88" fmla="*/ 112 w 124"/>
                    <a:gd name="T89" fmla="*/ 6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4" h="151">
                      <a:moveTo>
                        <a:pt x="124" y="17"/>
                      </a:moveTo>
                      <a:cubicBezTo>
                        <a:pt x="123" y="7"/>
                        <a:pt x="96" y="0"/>
                        <a:pt x="62" y="0"/>
                      </a:cubicBezTo>
                      <a:cubicBezTo>
                        <a:pt x="29" y="0"/>
                        <a:pt x="2" y="7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4" y="140"/>
                        <a:pt x="30" y="133"/>
                        <a:pt x="62" y="133"/>
                      </a:cubicBezTo>
                      <a:cubicBezTo>
                        <a:pt x="96" y="133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lose/>
                      <a:moveTo>
                        <a:pt x="112" y="76"/>
                      </a:moveTo>
                      <a:cubicBezTo>
                        <a:pt x="112" y="82"/>
                        <a:pt x="112" y="82"/>
                        <a:pt x="112" y="82"/>
                      </a:cubicBezTo>
                      <a:cubicBezTo>
                        <a:pt x="104" y="78"/>
                        <a:pt x="87" y="74"/>
                        <a:pt x="62" y="74"/>
                      </a:cubicBezTo>
                      <a:cubicBezTo>
                        <a:pt x="38" y="74"/>
                        <a:pt x="21" y="78"/>
                        <a:pt x="13" y="82"/>
                      </a:cubicBezTo>
                      <a:cubicBezTo>
                        <a:pt x="13" y="76"/>
                        <a:pt x="13" y="76"/>
                        <a:pt x="13" y="76"/>
                      </a:cubicBezTo>
                      <a:cubicBezTo>
                        <a:pt x="18" y="73"/>
                        <a:pt x="35" y="68"/>
                        <a:pt x="62" y="68"/>
                      </a:cubicBezTo>
                      <a:cubicBezTo>
                        <a:pt x="89" y="68"/>
                        <a:pt x="106" y="73"/>
                        <a:pt x="112" y="76"/>
                      </a:cubicBezTo>
                      <a:close/>
                      <a:moveTo>
                        <a:pt x="13" y="30"/>
                      </a:moveTo>
                      <a:cubicBezTo>
                        <a:pt x="18" y="27"/>
                        <a:pt x="32" y="23"/>
                        <a:pt x="55" y="22"/>
                      </a:cubicBezTo>
                      <a:cubicBezTo>
                        <a:pt x="55" y="28"/>
                        <a:pt x="55" y="28"/>
                        <a:pt x="55" y="28"/>
                      </a:cubicBezTo>
                      <a:cubicBezTo>
                        <a:pt x="34" y="29"/>
                        <a:pt x="20" y="33"/>
                        <a:pt x="13" y="36"/>
                      </a:cubicBezTo>
                      <a:lnTo>
                        <a:pt x="13" y="30"/>
                      </a:lnTo>
                      <a:close/>
                      <a:moveTo>
                        <a:pt x="13" y="49"/>
                      </a:moveTo>
                      <a:cubicBezTo>
                        <a:pt x="18" y="47"/>
                        <a:pt x="32" y="42"/>
                        <a:pt x="55" y="42"/>
                      </a:cubicBezTo>
                      <a:cubicBezTo>
                        <a:pt x="55" y="48"/>
                        <a:pt x="55" y="48"/>
                        <a:pt x="55" y="48"/>
                      </a:cubicBezTo>
                      <a:cubicBezTo>
                        <a:pt x="34" y="49"/>
                        <a:pt x="20" y="52"/>
                        <a:pt x="13" y="55"/>
                      </a:cubicBezTo>
                      <a:lnTo>
                        <a:pt x="13" y="49"/>
                      </a:lnTo>
                      <a:close/>
                      <a:moveTo>
                        <a:pt x="112" y="119"/>
                      </a:moveTo>
                      <a:cubicBezTo>
                        <a:pt x="104" y="116"/>
                        <a:pt x="87" y="112"/>
                        <a:pt x="62" y="112"/>
                      </a:cubicBezTo>
                      <a:cubicBezTo>
                        <a:pt x="38" y="112"/>
                        <a:pt x="21" y="116"/>
                        <a:pt x="13" y="119"/>
                      </a:cubicBezTo>
                      <a:cubicBezTo>
                        <a:pt x="13" y="114"/>
                        <a:pt x="13" y="114"/>
                        <a:pt x="13" y="114"/>
                      </a:cubicBezTo>
                      <a:cubicBezTo>
                        <a:pt x="18" y="111"/>
                        <a:pt x="35" y="106"/>
                        <a:pt x="62" y="106"/>
                      </a:cubicBezTo>
                      <a:cubicBezTo>
                        <a:pt x="89" y="106"/>
                        <a:pt x="106" y="111"/>
                        <a:pt x="112" y="114"/>
                      </a:cubicBezTo>
                      <a:lnTo>
                        <a:pt x="112" y="119"/>
                      </a:lnTo>
                      <a:close/>
                      <a:moveTo>
                        <a:pt x="112" y="100"/>
                      </a:moveTo>
                      <a:cubicBezTo>
                        <a:pt x="104" y="97"/>
                        <a:pt x="87" y="92"/>
                        <a:pt x="62" y="92"/>
                      </a:cubicBezTo>
                      <a:cubicBezTo>
                        <a:pt x="38" y="92"/>
                        <a:pt x="21" y="97"/>
                        <a:pt x="13" y="100"/>
                      </a:cubicBezTo>
                      <a:cubicBezTo>
                        <a:pt x="13" y="94"/>
                        <a:pt x="13" y="94"/>
                        <a:pt x="13" y="94"/>
                      </a:cubicBezTo>
                      <a:cubicBezTo>
                        <a:pt x="18" y="91"/>
                        <a:pt x="36" y="86"/>
                        <a:pt x="62" y="86"/>
                      </a:cubicBezTo>
                      <a:cubicBezTo>
                        <a:pt x="89" y="86"/>
                        <a:pt x="106" y="91"/>
                        <a:pt x="112" y="94"/>
                      </a:cubicBezTo>
                      <a:lnTo>
                        <a:pt x="112" y="100"/>
                      </a:lnTo>
                      <a:close/>
                      <a:moveTo>
                        <a:pt x="112" y="65"/>
                      </a:moveTo>
                      <a:cubicBezTo>
                        <a:pt x="106" y="62"/>
                        <a:pt x="90" y="57"/>
                        <a:pt x="65" y="57"/>
                      </a:cubicBezTo>
                      <a:cubicBezTo>
                        <a:pt x="65" y="12"/>
                        <a:pt x="65" y="12"/>
                        <a:pt x="65" y="12"/>
                      </a:cubicBezTo>
                      <a:cubicBezTo>
                        <a:pt x="90" y="13"/>
                        <a:pt x="107" y="18"/>
                        <a:pt x="112" y="21"/>
                      </a:cubicBezTo>
                      <a:lnTo>
                        <a:pt x="112" y="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7943" name="组合 222"/>
              <p:cNvGrpSpPr>
                <a:grpSpLocks/>
              </p:cNvGrpSpPr>
              <p:nvPr/>
            </p:nvGrpSpPr>
            <p:grpSpPr bwMode="auto">
              <a:xfrm>
                <a:off x="1653093" y="4101379"/>
                <a:ext cx="968375" cy="781050"/>
                <a:chOff x="1653093" y="4101379"/>
                <a:chExt cx="968375" cy="781050"/>
              </a:xfrm>
            </p:grpSpPr>
            <p:sp>
              <p:nvSpPr>
                <p:cNvPr id="236" name="Freeform 119"/>
                <p:cNvSpPr>
                  <a:spLocks noEditPoints="1"/>
                </p:cNvSpPr>
                <p:nvPr/>
              </p:nvSpPr>
              <p:spPr bwMode="auto">
                <a:xfrm>
                  <a:off x="1651730" y="4228901"/>
                  <a:ext cx="649931" cy="653242"/>
                </a:xfrm>
                <a:custGeom>
                  <a:avLst/>
                  <a:gdLst>
                    <a:gd name="T0" fmla="*/ 138 w 173"/>
                    <a:gd name="T1" fmla="*/ 157 h 174"/>
                    <a:gd name="T2" fmla="*/ 105 w 173"/>
                    <a:gd name="T3" fmla="*/ 157 h 174"/>
                    <a:gd name="T4" fmla="*/ 105 w 173"/>
                    <a:gd name="T5" fmla="*/ 134 h 174"/>
                    <a:gd name="T6" fmla="*/ 167 w 173"/>
                    <a:gd name="T7" fmla="*/ 134 h 174"/>
                    <a:gd name="T8" fmla="*/ 173 w 173"/>
                    <a:gd name="T9" fmla="*/ 128 h 174"/>
                    <a:gd name="T10" fmla="*/ 173 w 173"/>
                    <a:gd name="T11" fmla="*/ 6 h 174"/>
                    <a:gd name="T12" fmla="*/ 167 w 173"/>
                    <a:gd name="T13" fmla="*/ 0 h 174"/>
                    <a:gd name="T14" fmla="*/ 7 w 173"/>
                    <a:gd name="T15" fmla="*/ 0 h 174"/>
                    <a:gd name="T16" fmla="*/ 0 w 173"/>
                    <a:gd name="T17" fmla="*/ 6 h 174"/>
                    <a:gd name="T18" fmla="*/ 0 w 173"/>
                    <a:gd name="T19" fmla="*/ 128 h 174"/>
                    <a:gd name="T20" fmla="*/ 7 w 173"/>
                    <a:gd name="T21" fmla="*/ 134 h 174"/>
                    <a:gd name="T22" fmla="*/ 69 w 173"/>
                    <a:gd name="T23" fmla="*/ 134 h 174"/>
                    <a:gd name="T24" fmla="*/ 69 w 173"/>
                    <a:gd name="T25" fmla="*/ 157 h 174"/>
                    <a:gd name="T26" fmla="*/ 35 w 173"/>
                    <a:gd name="T27" fmla="*/ 157 h 174"/>
                    <a:gd name="T28" fmla="*/ 28 w 173"/>
                    <a:gd name="T29" fmla="*/ 165 h 174"/>
                    <a:gd name="T30" fmla="*/ 28 w 173"/>
                    <a:gd name="T31" fmla="*/ 174 h 174"/>
                    <a:gd name="T32" fmla="*/ 146 w 173"/>
                    <a:gd name="T33" fmla="*/ 174 h 174"/>
                    <a:gd name="T34" fmla="*/ 146 w 173"/>
                    <a:gd name="T35" fmla="*/ 165 h 174"/>
                    <a:gd name="T36" fmla="*/ 138 w 173"/>
                    <a:gd name="T37" fmla="*/ 157 h 174"/>
                    <a:gd name="T38" fmla="*/ 19 w 173"/>
                    <a:gd name="T39" fmla="*/ 116 h 174"/>
                    <a:gd name="T40" fmla="*/ 19 w 173"/>
                    <a:gd name="T41" fmla="*/ 18 h 174"/>
                    <a:gd name="T42" fmla="*/ 155 w 173"/>
                    <a:gd name="T43" fmla="*/ 18 h 174"/>
                    <a:gd name="T44" fmla="*/ 155 w 173"/>
                    <a:gd name="T45" fmla="*/ 116 h 174"/>
                    <a:gd name="T46" fmla="*/ 19 w 173"/>
                    <a:gd name="T47" fmla="*/ 116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3" h="174">
                      <a:moveTo>
                        <a:pt x="138" y="157"/>
                      </a:moveTo>
                      <a:cubicBezTo>
                        <a:pt x="105" y="157"/>
                        <a:pt x="105" y="157"/>
                        <a:pt x="105" y="157"/>
                      </a:cubicBezTo>
                      <a:cubicBezTo>
                        <a:pt x="105" y="134"/>
                        <a:pt x="105" y="134"/>
                        <a:pt x="105" y="134"/>
                      </a:cubicBezTo>
                      <a:cubicBezTo>
                        <a:pt x="167" y="134"/>
                        <a:pt x="167" y="134"/>
                        <a:pt x="167" y="134"/>
                      </a:cubicBezTo>
                      <a:cubicBezTo>
                        <a:pt x="171" y="134"/>
                        <a:pt x="173" y="131"/>
                        <a:pt x="173" y="128"/>
                      </a:cubicBezTo>
                      <a:cubicBezTo>
                        <a:pt x="173" y="6"/>
                        <a:pt x="173" y="6"/>
                        <a:pt x="173" y="6"/>
                      </a:cubicBezTo>
                      <a:cubicBezTo>
                        <a:pt x="173" y="2"/>
                        <a:pt x="171" y="0"/>
                        <a:pt x="16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3" y="134"/>
                        <a:pt x="7" y="134"/>
                      </a:cubicBezTo>
                      <a:cubicBezTo>
                        <a:pt x="69" y="134"/>
                        <a:pt x="69" y="134"/>
                        <a:pt x="69" y="134"/>
                      </a:cubicBezTo>
                      <a:cubicBezTo>
                        <a:pt x="69" y="157"/>
                        <a:pt x="69" y="157"/>
                        <a:pt x="69" y="157"/>
                      </a:cubicBezTo>
                      <a:cubicBezTo>
                        <a:pt x="35" y="157"/>
                        <a:pt x="35" y="157"/>
                        <a:pt x="35" y="157"/>
                      </a:cubicBezTo>
                      <a:cubicBezTo>
                        <a:pt x="31" y="157"/>
                        <a:pt x="28" y="160"/>
                        <a:pt x="28" y="165"/>
                      </a:cubicBezTo>
                      <a:cubicBezTo>
                        <a:pt x="28" y="174"/>
                        <a:pt x="28" y="174"/>
                        <a:pt x="28" y="174"/>
                      </a:cubicBezTo>
                      <a:cubicBezTo>
                        <a:pt x="146" y="174"/>
                        <a:pt x="146" y="174"/>
                        <a:pt x="146" y="174"/>
                      </a:cubicBezTo>
                      <a:cubicBezTo>
                        <a:pt x="146" y="165"/>
                        <a:pt x="146" y="165"/>
                        <a:pt x="146" y="165"/>
                      </a:cubicBezTo>
                      <a:cubicBezTo>
                        <a:pt x="146" y="160"/>
                        <a:pt x="142" y="157"/>
                        <a:pt x="138" y="157"/>
                      </a:cubicBezTo>
                      <a:close/>
                      <a:moveTo>
                        <a:pt x="19" y="116"/>
                      </a:move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55" y="18"/>
                        <a:pt x="155" y="18"/>
                        <a:pt x="155" y="18"/>
                      </a:cubicBezTo>
                      <a:cubicBezTo>
                        <a:pt x="155" y="116"/>
                        <a:pt x="155" y="116"/>
                        <a:pt x="155" y="116"/>
                      </a:cubicBezTo>
                      <a:lnTo>
                        <a:pt x="19" y="1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7" name="Freeform 120"/>
                <p:cNvSpPr>
                  <a:spLocks noEditPoints="1"/>
                </p:cNvSpPr>
                <p:nvPr/>
              </p:nvSpPr>
              <p:spPr bwMode="auto">
                <a:xfrm>
                  <a:off x="2036875" y="4102467"/>
                  <a:ext cx="583735" cy="776664"/>
                </a:xfrm>
                <a:custGeom>
                  <a:avLst/>
                  <a:gdLst>
                    <a:gd name="T0" fmla="*/ 147 w 155"/>
                    <a:gd name="T1" fmla="*/ 0 h 207"/>
                    <a:gd name="T2" fmla="*/ 8 w 155"/>
                    <a:gd name="T3" fmla="*/ 0 h 207"/>
                    <a:gd name="T4" fmla="*/ 0 w 155"/>
                    <a:gd name="T5" fmla="*/ 7 h 207"/>
                    <a:gd name="T6" fmla="*/ 0 w 155"/>
                    <a:gd name="T7" fmla="*/ 29 h 207"/>
                    <a:gd name="T8" fmla="*/ 64 w 155"/>
                    <a:gd name="T9" fmla="*/ 29 h 207"/>
                    <a:gd name="T10" fmla="*/ 75 w 155"/>
                    <a:gd name="T11" fmla="*/ 40 h 207"/>
                    <a:gd name="T12" fmla="*/ 75 w 155"/>
                    <a:gd name="T13" fmla="*/ 162 h 207"/>
                    <a:gd name="T14" fmla="*/ 64 w 155"/>
                    <a:gd name="T15" fmla="*/ 173 h 207"/>
                    <a:gd name="T16" fmla="*/ 7 w 155"/>
                    <a:gd name="T17" fmla="*/ 173 h 207"/>
                    <a:gd name="T18" fmla="*/ 7 w 155"/>
                    <a:gd name="T19" fmla="*/ 186 h 207"/>
                    <a:gd name="T20" fmla="*/ 35 w 155"/>
                    <a:gd name="T21" fmla="*/ 186 h 207"/>
                    <a:gd name="T22" fmla="*/ 48 w 155"/>
                    <a:gd name="T23" fmla="*/ 199 h 207"/>
                    <a:gd name="T24" fmla="*/ 48 w 155"/>
                    <a:gd name="T25" fmla="*/ 207 h 207"/>
                    <a:gd name="T26" fmla="*/ 147 w 155"/>
                    <a:gd name="T27" fmla="*/ 207 h 207"/>
                    <a:gd name="T28" fmla="*/ 155 w 155"/>
                    <a:gd name="T29" fmla="*/ 200 h 207"/>
                    <a:gd name="T30" fmla="*/ 155 w 155"/>
                    <a:gd name="T31" fmla="*/ 7 h 207"/>
                    <a:gd name="T32" fmla="*/ 147 w 155"/>
                    <a:gd name="T33" fmla="*/ 0 h 207"/>
                    <a:gd name="T34" fmla="*/ 100 w 155"/>
                    <a:gd name="T35" fmla="*/ 114 h 207"/>
                    <a:gd name="T36" fmla="*/ 89 w 155"/>
                    <a:gd name="T37" fmla="*/ 103 h 207"/>
                    <a:gd name="T38" fmla="*/ 100 w 155"/>
                    <a:gd name="T39" fmla="*/ 93 h 207"/>
                    <a:gd name="T40" fmla="*/ 111 w 155"/>
                    <a:gd name="T41" fmla="*/ 103 h 207"/>
                    <a:gd name="T42" fmla="*/ 100 w 155"/>
                    <a:gd name="T43" fmla="*/ 114 h 207"/>
                    <a:gd name="T44" fmla="*/ 132 w 155"/>
                    <a:gd name="T45" fmla="*/ 114 h 207"/>
                    <a:gd name="T46" fmla="*/ 121 w 155"/>
                    <a:gd name="T47" fmla="*/ 103 h 207"/>
                    <a:gd name="T48" fmla="*/ 132 w 155"/>
                    <a:gd name="T49" fmla="*/ 93 h 207"/>
                    <a:gd name="T50" fmla="*/ 143 w 155"/>
                    <a:gd name="T51" fmla="*/ 103 h 207"/>
                    <a:gd name="T52" fmla="*/ 132 w 155"/>
                    <a:gd name="T53" fmla="*/ 114 h 207"/>
                    <a:gd name="T54" fmla="*/ 143 w 155"/>
                    <a:gd name="T55" fmla="*/ 75 h 207"/>
                    <a:gd name="T56" fmla="*/ 138 w 155"/>
                    <a:gd name="T57" fmla="*/ 80 h 207"/>
                    <a:gd name="T58" fmla="*/ 84 w 155"/>
                    <a:gd name="T59" fmla="*/ 80 h 207"/>
                    <a:gd name="T60" fmla="*/ 84 w 155"/>
                    <a:gd name="T61" fmla="*/ 34 h 207"/>
                    <a:gd name="T62" fmla="*/ 138 w 155"/>
                    <a:gd name="T63" fmla="*/ 34 h 207"/>
                    <a:gd name="T64" fmla="*/ 143 w 155"/>
                    <a:gd name="T65" fmla="*/ 39 h 207"/>
                    <a:gd name="T66" fmla="*/ 143 w 155"/>
                    <a:gd name="T67" fmla="*/ 75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5" h="207">
                      <a:moveTo>
                        <a:pt x="147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64" y="29"/>
                        <a:pt x="64" y="29"/>
                        <a:pt x="64" y="29"/>
                      </a:cubicBezTo>
                      <a:cubicBezTo>
                        <a:pt x="70" y="29"/>
                        <a:pt x="75" y="34"/>
                        <a:pt x="75" y="40"/>
                      </a:cubicBezTo>
                      <a:cubicBezTo>
                        <a:pt x="75" y="162"/>
                        <a:pt x="75" y="162"/>
                        <a:pt x="75" y="162"/>
                      </a:cubicBezTo>
                      <a:cubicBezTo>
                        <a:pt x="75" y="168"/>
                        <a:pt x="70" y="173"/>
                        <a:pt x="64" y="173"/>
                      </a:cubicBezTo>
                      <a:cubicBezTo>
                        <a:pt x="7" y="173"/>
                        <a:pt x="7" y="173"/>
                        <a:pt x="7" y="173"/>
                      </a:cubicBezTo>
                      <a:cubicBezTo>
                        <a:pt x="7" y="186"/>
                        <a:pt x="7" y="186"/>
                        <a:pt x="7" y="186"/>
                      </a:cubicBezTo>
                      <a:cubicBezTo>
                        <a:pt x="35" y="186"/>
                        <a:pt x="35" y="186"/>
                        <a:pt x="35" y="186"/>
                      </a:cubicBezTo>
                      <a:cubicBezTo>
                        <a:pt x="42" y="186"/>
                        <a:pt x="48" y="192"/>
                        <a:pt x="48" y="199"/>
                      </a:cubicBezTo>
                      <a:cubicBezTo>
                        <a:pt x="48" y="207"/>
                        <a:pt x="48" y="207"/>
                        <a:pt x="48" y="207"/>
                      </a:cubicBezTo>
                      <a:cubicBezTo>
                        <a:pt x="147" y="207"/>
                        <a:pt x="147" y="207"/>
                        <a:pt x="147" y="207"/>
                      </a:cubicBezTo>
                      <a:cubicBezTo>
                        <a:pt x="151" y="207"/>
                        <a:pt x="155" y="204"/>
                        <a:pt x="155" y="200"/>
                      </a:cubicBezTo>
                      <a:cubicBezTo>
                        <a:pt x="155" y="7"/>
                        <a:pt x="155" y="7"/>
                        <a:pt x="155" y="7"/>
                      </a:cubicBezTo>
                      <a:cubicBezTo>
                        <a:pt x="155" y="3"/>
                        <a:pt x="151" y="0"/>
                        <a:pt x="147" y="0"/>
                      </a:cubicBezTo>
                      <a:close/>
                      <a:moveTo>
                        <a:pt x="100" y="114"/>
                      </a:moveTo>
                      <a:cubicBezTo>
                        <a:pt x="94" y="114"/>
                        <a:pt x="89" y="109"/>
                        <a:pt x="89" y="103"/>
                      </a:cubicBezTo>
                      <a:cubicBezTo>
                        <a:pt x="89" y="98"/>
                        <a:pt x="94" y="93"/>
                        <a:pt x="100" y="93"/>
                      </a:cubicBezTo>
                      <a:cubicBezTo>
                        <a:pt x="106" y="93"/>
                        <a:pt x="111" y="98"/>
                        <a:pt x="111" y="103"/>
                      </a:cubicBezTo>
                      <a:cubicBezTo>
                        <a:pt x="111" y="109"/>
                        <a:pt x="106" y="114"/>
                        <a:pt x="100" y="114"/>
                      </a:cubicBezTo>
                      <a:close/>
                      <a:moveTo>
                        <a:pt x="132" y="114"/>
                      </a:moveTo>
                      <a:cubicBezTo>
                        <a:pt x="126" y="114"/>
                        <a:pt x="121" y="109"/>
                        <a:pt x="121" y="103"/>
                      </a:cubicBezTo>
                      <a:cubicBezTo>
                        <a:pt x="121" y="98"/>
                        <a:pt x="126" y="93"/>
                        <a:pt x="132" y="93"/>
                      </a:cubicBezTo>
                      <a:cubicBezTo>
                        <a:pt x="138" y="93"/>
                        <a:pt x="143" y="98"/>
                        <a:pt x="143" y="103"/>
                      </a:cubicBezTo>
                      <a:cubicBezTo>
                        <a:pt x="143" y="109"/>
                        <a:pt x="138" y="114"/>
                        <a:pt x="132" y="114"/>
                      </a:cubicBezTo>
                      <a:close/>
                      <a:moveTo>
                        <a:pt x="143" y="75"/>
                      </a:moveTo>
                      <a:cubicBezTo>
                        <a:pt x="143" y="78"/>
                        <a:pt x="140" y="80"/>
                        <a:pt x="138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4" y="34"/>
                        <a:pt x="84" y="34"/>
                        <a:pt x="84" y="34"/>
                      </a:cubicBezTo>
                      <a:cubicBezTo>
                        <a:pt x="138" y="34"/>
                        <a:pt x="138" y="34"/>
                        <a:pt x="138" y="34"/>
                      </a:cubicBezTo>
                      <a:cubicBezTo>
                        <a:pt x="140" y="34"/>
                        <a:pt x="143" y="37"/>
                        <a:pt x="143" y="39"/>
                      </a:cubicBezTo>
                      <a:lnTo>
                        <a:pt x="143" y="7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24" name="Freeform 121"/>
              <p:cNvSpPr>
                <a:spLocks noEditPoints="1"/>
              </p:cNvSpPr>
              <p:nvPr/>
            </p:nvSpPr>
            <p:spPr bwMode="auto">
              <a:xfrm>
                <a:off x="6348691" y="4225892"/>
                <a:ext cx="842504" cy="568950"/>
              </a:xfrm>
              <a:custGeom>
                <a:avLst/>
                <a:gdLst>
                  <a:gd name="T0" fmla="*/ 8 w 225"/>
                  <a:gd name="T1" fmla="*/ 0 h 152"/>
                  <a:gd name="T2" fmla="*/ 0 w 225"/>
                  <a:gd name="T3" fmla="*/ 145 h 152"/>
                  <a:gd name="T4" fmla="*/ 217 w 225"/>
                  <a:gd name="T5" fmla="*/ 152 h 152"/>
                  <a:gd name="T6" fmla="*/ 225 w 225"/>
                  <a:gd name="T7" fmla="*/ 8 h 152"/>
                  <a:gd name="T8" fmla="*/ 206 w 225"/>
                  <a:gd name="T9" fmla="*/ 18 h 152"/>
                  <a:gd name="T10" fmla="*/ 193 w 225"/>
                  <a:gd name="T11" fmla="*/ 48 h 152"/>
                  <a:gd name="T12" fmla="*/ 191 w 225"/>
                  <a:gd name="T13" fmla="*/ 35 h 152"/>
                  <a:gd name="T14" fmla="*/ 174 w 225"/>
                  <a:gd name="T15" fmla="*/ 38 h 152"/>
                  <a:gd name="T16" fmla="*/ 169 w 225"/>
                  <a:gd name="T17" fmla="*/ 48 h 152"/>
                  <a:gd name="T18" fmla="*/ 166 w 225"/>
                  <a:gd name="T19" fmla="*/ 35 h 152"/>
                  <a:gd name="T20" fmla="*/ 149 w 225"/>
                  <a:gd name="T21" fmla="*/ 38 h 152"/>
                  <a:gd name="T22" fmla="*/ 95 w 225"/>
                  <a:gd name="T23" fmla="*/ 48 h 152"/>
                  <a:gd name="T24" fmla="*/ 93 w 225"/>
                  <a:gd name="T25" fmla="*/ 35 h 152"/>
                  <a:gd name="T26" fmla="*/ 76 w 225"/>
                  <a:gd name="T27" fmla="*/ 38 h 152"/>
                  <a:gd name="T28" fmla="*/ 57 w 225"/>
                  <a:gd name="T29" fmla="*/ 48 h 152"/>
                  <a:gd name="T30" fmla="*/ 55 w 225"/>
                  <a:gd name="T31" fmla="*/ 35 h 152"/>
                  <a:gd name="T32" fmla="*/ 37 w 225"/>
                  <a:gd name="T33" fmla="*/ 38 h 152"/>
                  <a:gd name="T34" fmla="*/ 19 w 225"/>
                  <a:gd name="T35" fmla="*/ 48 h 152"/>
                  <a:gd name="T36" fmla="*/ 206 w 225"/>
                  <a:gd name="T37" fmla="*/ 18 h 152"/>
                  <a:gd name="T38" fmla="*/ 176 w 225"/>
                  <a:gd name="T39" fmla="*/ 79 h 152"/>
                  <a:gd name="T40" fmla="*/ 174 w 225"/>
                  <a:gd name="T41" fmla="*/ 92 h 152"/>
                  <a:gd name="T42" fmla="*/ 155 w 225"/>
                  <a:gd name="T43" fmla="*/ 82 h 152"/>
                  <a:gd name="T44" fmla="*/ 138 w 225"/>
                  <a:gd name="T45" fmla="*/ 79 h 152"/>
                  <a:gd name="T46" fmla="*/ 135 w 225"/>
                  <a:gd name="T47" fmla="*/ 92 h 152"/>
                  <a:gd name="T48" fmla="*/ 122 w 225"/>
                  <a:gd name="T49" fmla="*/ 82 h 152"/>
                  <a:gd name="T50" fmla="*/ 105 w 225"/>
                  <a:gd name="T51" fmla="*/ 79 h 152"/>
                  <a:gd name="T52" fmla="*/ 103 w 225"/>
                  <a:gd name="T53" fmla="*/ 92 h 152"/>
                  <a:gd name="T54" fmla="*/ 77 w 225"/>
                  <a:gd name="T55" fmla="*/ 82 h 152"/>
                  <a:gd name="T56" fmla="*/ 60 w 225"/>
                  <a:gd name="T57" fmla="*/ 79 h 152"/>
                  <a:gd name="T58" fmla="*/ 57 w 225"/>
                  <a:gd name="T59" fmla="*/ 92 h 152"/>
                  <a:gd name="T60" fmla="*/ 19 w 225"/>
                  <a:gd name="T61" fmla="*/ 61 h 152"/>
                  <a:gd name="T62" fmla="*/ 37 w 225"/>
                  <a:gd name="T63" fmla="*/ 72 h 152"/>
                  <a:gd name="T64" fmla="*/ 55 w 225"/>
                  <a:gd name="T65" fmla="*/ 74 h 152"/>
                  <a:gd name="T66" fmla="*/ 57 w 225"/>
                  <a:gd name="T67" fmla="*/ 61 h 152"/>
                  <a:gd name="T68" fmla="*/ 76 w 225"/>
                  <a:gd name="T69" fmla="*/ 72 h 152"/>
                  <a:gd name="T70" fmla="*/ 93 w 225"/>
                  <a:gd name="T71" fmla="*/ 74 h 152"/>
                  <a:gd name="T72" fmla="*/ 95 w 225"/>
                  <a:gd name="T73" fmla="*/ 61 h 152"/>
                  <a:gd name="T74" fmla="*/ 149 w 225"/>
                  <a:gd name="T75" fmla="*/ 72 h 152"/>
                  <a:gd name="T76" fmla="*/ 166 w 225"/>
                  <a:gd name="T77" fmla="*/ 74 h 152"/>
                  <a:gd name="T78" fmla="*/ 169 w 225"/>
                  <a:gd name="T79" fmla="*/ 61 h 152"/>
                  <a:gd name="T80" fmla="*/ 174 w 225"/>
                  <a:gd name="T81" fmla="*/ 72 h 152"/>
                  <a:gd name="T82" fmla="*/ 191 w 225"/>
                  <a:gd name="T83" fmla="*/ 74 h 152"/>
                  <a:gd name="T84" fmla="*/ 193 w 225"/>
                  <a:gd name="T85" fmla="*/ 61 h 152"/>
                  <a:gd name="T86" fmla="*/ 206 w 225"/>
                  <a:gd name="T87" fmla="*/ 92 h 152"/>
                  <a:gd name="T88" fmla="*/ 193 w 225"/>
                  <a:gd name="T89" fmla="*/ 82 h 152"/>
                  <a:gd name="T90" fmla="*/ 19 w 225"/>
                  <a:gd name="T91" fmla="*/ 134 h 152"/>
                  <a:gd name="T92" fmla="*/ 57 w 225"/>
                  <a:gd name="T93" fmla="*/ 105 h 152"/>
                  <a:gd name="T94" fmla="*/ 60 w 225"/>
                  <a:gd name="T95" fmla="*/ 118 h 152"/>
                  <a:gd name="T96" fmla="*/ 77 w 225"/>
                  <a:gd name="T97" fmla="*/ 115 h 152"/>
                  <a:gd name="T98" fmla="*/ 103 w 225"/>
                  <a:gd name="T99" fmla="*/ 105 h 152"/>
                  <a:gd name="T100" fmla="*/ 105 w 225"/>
                  <a:gd name="T101" fmla="*/ 118 h 152"/>
                  <a:gd name="T102" fmla="*/ 122 w 225"/>
                  <a:gd name="T103" fmla="*/ 115 h 152"/>
                  <a:gd name="T104" fmla="*/ 135 w 225"/>
                  <a:gd name="T105" fmla="*/ 105 h 152"/>
                  <a:gd name="T106" fmla="*/ 138 w 225"/>
                  <a:gd name="T107" fmla="*/ 118 h 152"/>
                  <a:gd name="T108" fmla="*/ 155 w 225"/>
                  <a:gd name="T109" fmla="*/ 115 h 152"/>
                  <a:gd name="T110" fmla="*/ 174 w 225"/>
                  <a:gd name="T111" fmla="*/ 105 h 152"/>
                  <a:gd name="T112" fmla="*/ 176 w 225"/>
                  <a:gd name="T113" fmla="*/ 118 h 152"/>
                  <a:gd name="T114" fmla="*/ 193 w 225"/>
                  <a:gd name="T115" fmla="*/ 115 h 152"/>
                  <a:gd name="T116" fmla="*/ 206 w 225"/>
                  <a:gd name="T117" fmla="*/ 105 h 152"/>
                  <a:gd name="T118" fmla="*/ 19 w 225"/>
                  <a:gd name="T119" fmla="*/ 13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5" h="152">
                    <a:moveTo>
                      <a:pt x="2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9"/>
                      <a:pt x="4" y="152"/>
                      <a:pt x="8" y="152"/>
                    </a:cubicBezTo>
                    <a:cubicBezTo>
                      <a:pt x="217" y="152"/>
                      <a:pt x="217" y="152"/>
                      <a:pt x="217" y="152"/>
                    </a:cubicBezTo>
                    <a:cubicBezTo>
                      <a:pt x="221" y="152"/>
                      <a:pt x="225" y="149"/>
                      <a:pt x="225" y="145"/>
                    </a:cubicBezTo>
                    <a:cubicBezTo>
                      <a:pt x="225" y="8"/>
                      <a:pt x="225" y="8"/>
                      <a:pt x="225" y="8"/>
                    </a:cubicBezTo>
                    <a:cubicBezTo>
                      <a:pt x="225" y="4"/>
                      <a:pt x="221" y="0"/>
                      <a:pt x="217" y="0"/>
                    </a:cubicBezTo>
                    <a:close/>
                    <a:moveTo>
                      <a:pt x="206" y="18"/>
                    </a:moveTo>
                    <a:cubicBezTo>
                      <a:pt x="206" y="48"/>
                      <a:pt x="206" y="48"/>
                      <a:pt x="206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93" y="37"/>
                      <a:pt x="192" y="35"/>
                      <a:pt x="191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5" y="35"/>
                      <a:pt x="174" y="37"/>
                      <a:pt x="174" y="38"/>
                    </a:cubicBezTo>
                    <a:cubicBezTo>
                      <a:pt x="174" y="48"/>
                      <a:pt x="174" y="48"/>
                      <a:pt x="174" y="48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7"/>
                      <a:pt x="168" y="35"/>
                      <a:pt x="166" y="35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50" y="35"/>
                      <a:pt x="149" y="37"/>
                      <a:pt x="149" y="38"/>
                    </a:cubicBezTo>
                    <a:cubicBezTo>
                      <a:pt x="149" y="48"/>
                      <a:pt x="149" y="48"/>
                      <a:pt x="149" y="48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7"/>
                      <a:pt x="94" y="35"/>
                      <a:pt x="93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7" y="35"/>
                      <a:pt x="76" y="37"/>
                      <a:pt x="76" y="3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7"/>
                      <a:pt x="56" y="35"/>
                      <a:pt x="55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5"/>
                      <a:pt x="37" y="37"/>
                      <a:pt x="37" y="3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18"/>
                      <a:pt x="19" y="18"/>
                      <a:pt x="19" y="18"/>
                    </a:cubicBezTo>
                    <a:lnTo>
                      <a:pt x="206" y="18"/>
                    </a:lnTo>
                    <a:close/>
                    <a:moveTo>
                      <a:pt x="191" y="79"/>
                    </a:moveTo>
                    <a:cubicBezTo>
                      <a:pt x="176" y="79"/>
                      <a:pt x="176" y="79"/>
                      <a:pt x="176" y="79"/>
                    </a:cubicBezTo>
                    <a:cubicBezTo>
                      <a:pt x="175" y="79"/>
                      <a:pt x="174" y="80"/>
                      <a:pt x="174" y="82"/>
                    </a:cubicBezTo>
                    <a:cubicBezTo>
                      <a:pt x="174" y="92"/>
                      <a:pt x="174" y="92"/>
                      <a:pt x="174" y="92"/>
                    </a:cubicBezTo>
                    <a:cubicBezTo>
                      <a:pt x="155" y="92"/>
                      <a:pt x="155" y="92"/>
                      <a:pt x="155" y="9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55" y="80"/>
                      <a:pt x="154" y="79"/>
                      <a:pt x="153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37" y="79"/>
                      <a:pt x="135" y="80"/>
                      <a:pt x="135" y="82"/>
                    </a:cubicBezTo>
                    <a:cubicBezTo>
                      <a:pt x="135" y="92"/>
                      <a:pt x="135" y="92"/>
                      <a:pt x="135" y="92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0"/>
                      <a:pt x="121" y="79"/>
                      <a:pt x="120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104" y="79"/>
                      <a:pt x="103" y="80"/>
                      <a:pt x="103" y="8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7" y="80"/>
                      <a:pt x="76" y="79"/>
                      <a:pt x="74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58" y="79"/>
                      <a:pt x="57" y="80"/>
                      <a:pt x="57" y="8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3"/>
                      <a:pt x="39" y="74"/>
                      <a:pt x="40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7" y="73"/>
                      <a:pt x="57" y="72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3"/>
                      <a:pt x="77" y="74"/>
                      <a:pt x="78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4" y="74"/>
                      <a:pt x="95" y="73"/>
                      <a:pt x="95" y="72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49" y="61"/>
                      <a:pt x="149" y="61"/>
                      <a:pt x="149" y="61"/>
                    </a:cubicBezTo>
                    <a:cubicBezTo>
                      <a:pt x="149" y="72"/>
                      <a:pt x="149" y="72"/>
                      <a:pt x="149" y="72"/>
                    </a:cubicBezTo>
                    <a:cubicBezTo>
                      <a:pt x="149" y="73"/>
                      <a:pt x="150" y="74"/>
                      <a:pt x="152" y="74"/>
                    </a:cubicBezTo>
                    <a:cubicBezTo>
                      <a:pt x="166" y="74"/>
                      <a:pt x="166" y="74"/>
                      <a:pt x="166" y="74"/>
                    </a:cubicBezTo>
                    <a:cubicBezTo>
                      <a:pt x="168" y="74"/>
                      <a:pt x="169" y="73"/>
                      <a:pt x="169" y="72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4" y="61"/>
                      <a:pt x="174" y="61"/>
                      <a:pt x="174" y="61"/>
                    </a:cubicBezTo>
                    <a:cubicBezTo>
                      <a:pt x="174" y="72"/>
                      <a:pt x="174" y="72"/>
                      <a:pt x="174" y="72"/>
                    </a:cubicBezTo>
                    <a:cubicBezTo>
                      <a:pt x="174" y="73"/>
                      <a:pt x="175" y="74"/>
                      <a:pt x="176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2" y="74"/>
                      <a:pt x="193" y="73"/>
                      <a:pt x="193" y="72"/>
                    </a:cubicBezTo>
                    <a:cubicBezTo>
                      <a:pt x="193" y="61"/>
                      <a:pt x="193" y="61"/>
                      <a:pt x="193" y="61"/>
                    </a:cubicBezTo>
                    <a:cubicBezTo>
                      <a:pt x="206" y="61"/>
                      <a:pt x="206" y="61"/>
                      <a:pt x="206" y="61"/>
                    </a:cubicBezTo>
                    <a:cubicBezTo>
                      <a:pt x="206" y="92"/>
                      <a:pt x="206" y="92"/>
                      <a:pt x="206" y="92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3" y="82"/>
                      <a:pt x="193" y="82"/>
                      <a:pt x="193" y="82"/>
                    </a:cubicBezTo>
                    <a:cubicBezTo>
                      <a:pt x="193" y="80"/>
                      <a:pt x="192" y="79"/>
                      <a:pt x="191" y="79"/>
                    </a:cubicBezTo>
                    <a:close/>
                    <a:moveTo>
                      <a:pt x="19" y="134"/>
                    </a:moveTo>
                    <a:cubicBezTo>
                      <a:pt x="19" y="105"/>
                      <a:pt x="19" y="105"/>
                      <a:pt x="19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15"/>
                      <a:pt x="57" y="115"/>
                      <a:pt x="57" y="115"/>
                    </a:cubicBezTo>
                    <a:cubicBezTo>
                      <a:pt x="57" y="117"/>
                      <a:pt x="58" y="118"/>
                      <a:pt x="60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6" y="118"/>
                      <a:pt x="77" y="117"/>
                      <a:pt x="77" y="115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103" y="105"/>
                      <a:pt x="103" y="105"/>
                      <a:pt x="103" y="105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7"/>
                      <a:pt x="104" y="118"/>
                      <a:pt x="105" y="118"/>
                    </a:cubicBezTo>
                    <a:cubicBezTo>
                      <a:pt x="120" y="118"/>
                      <a:pt x="120" y="118"/>
                      <a:pt x="120" y="118"/>
                    </a:cubicBezTo>
                    <a:cubicBezTo>
                      <a:pt x="121" y="118"/>
                      <a:pt x="122" y="117"/>
                      <a:pt x="122" y="11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7"/>
                      <a:pt x="137" y="118"/>
                      <a:pt x="138" y="118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4" y="118"/>
                      <a:pt x="155" y="117"/>
                      <a:pt x="155" y="11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74" y="105"/>
                      <a:pt x="174" y="105"/>
                      <a:pt x="174" y="105"/>
                    </a:cubicBezTo>
                    <a:cubicBezTo>
                      <a:pt x="174" y="115"/>
                      <a:pt x="174" y="115"/>
                      <a:pt x="174" y="115"/>
                    </a:cubicBezTo>
                    <a:cubicBezTo>
                      <a:pt x="174" y="117"/>
                      <a:pt x="175" y="118"/>
                      <a:pt x="176" y="118"/>
                    </a:cubicBezTo>
                    <a:cubicBezTo>
                      <a:pt x="191" y="118"/>
                      <a:pt x="191" y="118"/>
                      <a:pt x="191" y="118"/>
                    </a:cubicBezTo>
                    <a:cubicBezTo>
                      <a:pt x="192" y="118"/>
                      <a:pt x="193" y="117"/>
                      <a:pt x="193" y="115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206" y="105"/>
                      <a:pt x="206" y="105"/>
                      <a:pt x="206" y="105"/>
                    </a:cubicBezTo>
                    <a:cubicBezTo>
                      <a:pt x="206" y="134"/>
                      <a:pt x="206" y="134"/>
                      <a:pt x="206" y="134"/>
                    </a:cubicBezTo>
                    <a:lnTo>
                      <a:pt x="19" y="1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grpSp>
            <p:nvGrpSpPr>
              <p:cNvPr id="37945" name="组合 224"/>
              <p:cNvGrpSpPr>
                <a:grpSpLocks/>
              </p:cNvGrpSpPr>
              <p:nvPr/>
            </p:nvGrpSpPr>
            <p:grpSpPr bwMode="auto">
              <a:xfrm>
                <a:off x="4848730" y="4134717"/>
                <a:ext cx="795338" cy="788988"/>
                <a:chOff x="4848730" y="4134717"/>
                <a:chExt cx="795338" cy="788988"/>
              </a:xfrm>
            </p:grpSpPr>
            <p:sp>
              <p:nvSpPr>
                <p:cNvPr id="234" name="Freeform 124"/>
                <p:cNvSpPr>
                  <a:spLocks noEditPoints="1"/>
                </p:cNvSpPr>
                <p:nvPr/>
              </p:nvSpPr>
              <p:spPr bwMode="auto">
                <a:xfrm>
                  <a:off x="4838201" y="4135582"/>
                  <a:ext cx="330984" cy="770643"/>
                </a:xfrm>
                <a:custGeom>
                  <a:avLst/>
                  <a:gdLst>
                    <a:gd name="T0" fmla="*/ 52 w 86"/>
                    <a:gd name="T1" fmla="*/ 200 h 205"/>
                    <a:gd name="T2" fmla="*/ 43 w 86"/>
                    <a:gd name="T3" fmla="*/ 192 h 205"/>
                    <a:gd name="T4" fmla="*/ 52 w 86"/>
                    <a:gd name="T5" fmla="*/ 184 h 205"/>
                    <a:gd name="T6" fmla="*/ 55 w 86"/>
                    <a:gd name="T7" fmla="*/ 184 h 205"/>
                    <a:gd name="T8" fmla="*/ 61 w 86"/>
                    <a:gd name="T9" fmla="*/ 167 h 205"/>
                    <a:gd name="T10" fmla="*/ 58 w 86"/>
                    <a:gd name="T11" fmla="*/ 168 h 205"/>
                    <a:gd name="T12" fmla="*/ 54 w 86"/>
                    <a:gd name="T13" fmla="*/ 165 h 205"/>
                    <a:gd name="T14" fmla="*/ 58 w 86"/>
                    <a:gd name="T15" fmla="*/ 161 h 205"/>
                    <a:gd name="T16" fmla="*/ 62 w 86"/>
                    <a:gd name="T17" fmla="*/ 164 h 205"/>
                    <a:gd name="T18" fmla="*/ 72 w 86"/>
                    <a:gd name="T19" fmla="*/ 134 h 205"/>
                    <a:gd name="T20" fmla="*/ 72 w 86"/>
                    <a:gd name="T21" fmla="*/ 21 h 205"/>
                    <a:gd name="T22" fmla="*/ 76 w 86"/>
                    <a:gd name="T23" fmla="*/ 21 h 205"/>
                    <a:gd name="T24" fmla="*/ 86 w 86"/>
                    <a:gd name="T25" fmla="*/ 10 h 205"/>
                    <a:gd name="T26" fmla="*/ 76 w 86"/>
                    <a:gd name="T27" fmla="*/ 0 h 205"/>
                    <a:gd name="T28" fmla="*/ 11 w 86"/>
                    <a:gd name="T29" fmla="*/ 0 h 205"/>
                    <a:gd name="T30" fmla="*/ 0 w 86"/>
                    <a:gd name="T31" fmla="*/ 10 h 205"/>
                    <a:gd name="T32" fmla="*/ 11 w 86"/>
                    <a:gd name="T33" fmla="*/ 21 h 205"/>
                    <a:gd name="T34" fmla="*/ 16 w 86"/>
                    <a:gd name="T35" fmla="*/ 21 h 205"/>
                    <a:gd name="T36" fmla="*/ 16 w 86"/>
                    <a:gd name="T37" fmla="*/ 188 h 205"/>
                    <a:gd name="T38" fmla="*/ 33 w 86"/>
                    <a:gd name="T39" fmla="*/ 205 h 205"/>
                    <a:gd name="T40" fmla="*/ 55 w 86"/>
                    <a:gd name="T41" fmla="*/ 205 h 205"/>
                    <a:gd name="T42" fmla="*/ 58 w 86"/>
                    <a:gd name="T43" fmla="*/ 205 h 205"/>
                    <a:gd name="T44" fmla="*/ 55 w 86"/>
                    <a:gd name="T45" fmla="*/ 199 h 205"/>
                    <a:gd name="T46" fmla="*/ 52 w 86"/>
                    <a:gd name="T47" fmla="*/ 200 h 205"/>
                    <a:gd name="T48" fmla="*/ 28 w 86"/>
                    <a:gd name="T49" fmla="*/ 135 h 205"/>
                    <a:gd name="T50" fmla="*/ 28 w 86"/>
                    <a:gd name="T51" fmla="*/ 21 h 205"/>
                    <a:gd name="T52" fmla="*/ 59 w 86"/>
                    <a:gd name="T53" fmla="*/ 21 h 205"/>
                    <a:gd name="T54" fmla="*/ 59 w 86"/>
                    <a:gd name="T55" fmla="*/ 135 h 205"/>
                    <a:gd name="T56" fmla="*/ 28 w 86"/>
                    <a:gd name="T57" fmla="*/ 135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6" h="205">
                      <a:moveTo>
                        <a:pt x="52" y="200"/>
                      </a:moveTo>
                      <a:cubicBezTo>
                        <a:pt x="47" y="200"/>
                        <a:pt x="43" y="196"/>
                        <a:pt x="43" y="192"/>
                      </a:cubicBezTo>
                      <a:cubicBezTo>
                        <a:pt x="43" y="187"/>
                        <a:pt x="47" y="184"/>
                        <a:pt x="52" y="184"/>
                      </a:cubicBezTo>
                      <a:cubicBezTo>
                        <a:pt x="53" y="184"/>
                        <a:pt x="54" y="184"/>
                        <a:pt x="55" y="184"/>
                      </a:cubicBezTo>
                      <a:cubicBezTo>
                        <a:pt x="61" y="167"/>
                        <a:pt x="61" y="167"/>
                        <a:pt x="61" y="167"/>
                      </a:cubicBezTo>
                      <a:cubicBezTo>
                        <a:pt x="60" y="168"/>
                        <a:pt x="59" y="168"/>
                        <a:pt x="58" y="168"/>
                      </a:cubicBezTo>
                      <a:cubicBezTo>
                        <a:pt x="55" y="168"/>
                        <a:pt x="54" y="167"/>
                        <a:pt x="54" y="165"/>
                      </a:cubicBezTo>
                      <a:cubicBezTo>
                        <a:pt x="54" y="162"/>
                        <a:pt x="55" y="161"/>
                        <a:pt x="58" y="161"/>
                      </a:cubicBezTo>
                      <a:cubicBezTo>
                        <a:pt x="60" y="161"/>
                        <a:pt x="61" y="162"/>
                        <a:pt x="62" y="164"/>
                      </a:cubicBezTo>
                      <a:cubicBezTo>
                        <a:pt x="72" y="134"/>
                        <a:pt x="72" y="134"/>
                        <a:pt x="72" y="134"/>
                      </a:cubicBezTo>
                      <a:cubicBezTo>
                        <a:pt x="72" y="21"/>
                        <a:pt x="72" y="21"/>
                        <a:pt x="72" y="21"/>
                      </a:cubicBezTo>
                      <a:cubicBezTo>
                        <a:pt x="76" y="21"/>
                        <a:pt x="76" y="21"/>
                        <a:pt x="76" y="21"/>
                      </a:cubicBezTo>
                      <a:cubicBezTo>
                        <a:pt x="82" y="21"/>
                        <a:pt x="86" y="16"/>
                        <a:pt x="86" y="10"/>
                      </a:cubicBezTo>
                      <a:cubicBezTo>
                        <a:pt x="86" y="5"/>
                        <a:pt x="82" y="0"/>
                        <a:pt x="7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16"/>
                        <a:pt x="5" y="21"/>
                        <a:pt x="11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188"/>
                        <a:pt x="16" y="188"/>
                        <a:pt x="16" y="188"/>
                      </a:cubicBezTo>
                      <a:cubicBezTo>
                        <a:pt x="16" y="198"/>
                        <a:pt x="23" y="205"/>
                        <a:pt x="33" y="205"/>
                      </a:cubicBezTo>
                      <a:cubicBezTo>
                        <a:pt x="55" y="205"/>
                        <a:pt x="55" y="205"/>
                        <a:pt x="55" y="205"/>
                      </a:cubicBezTo>
                      <a:cubicBezTo>
                        <a:pt x="56" y="205"/>
                        <a:pt x="57" y="205"/>
                        <a:pt x="58" y="205"/>
                      </a:cubicBezTo>
                      <a:cubicBezTo>
                        <a:pt x="57" y="203"/>
                        <a:pt x="56" y="201"/>
                        <a:pt x="55" y="199"/>
                      </a:cubicBezTo>
                      <a:cubicBezTo>
                        <a:pt x="54" y="200"/>
                        <a:pt x="53" y="200"/>
                        <a:pt x="52" y="200"/>
                      </a:cubicBezTo>
                      <a:close/>
                      <a:moveTo>
                        <a:pt x="28" y="135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9" y="135"/>
                        <a:pt x="59" y="135"/>
                        <a:pt x="59" y="135"/>
                      </a:cubicBezTo>
                      <a:lnTo>
                        <a:pt x="28" y="13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5" name="Freeform 125"/>
                <p:cNvSpPr>
                  <a:spLocks noEditPoints="1"/>
                </p:cNvSpPr>
                <p:nvPr/>
              </p:nvSpPr>
              <p:spPr bwMode="auto">
                <a:xfrm>
                  <a:off x="5063873" y="4198798"/>
                  <a:ext cx="580726" cy="725490"/>
                </a:xfrm>
                <a:custGeom>
                  <a:avLst/>
                  <a:gdLst>
                    <a:gd name="T0" fmla="*/ 118 w 154"/>
                    <a:gd name="T1" fmla="*/ 69 h 193"/>
                    <a:gd name="T2" fmla="*/ 118 w 154"/>
                    <a:gd name="T3" fmla="*/ 22 h 193"/>
                    <a:gd name="T4" fmla="*/ 126 w 154"/>
                    <a:gd name="T5" fmla="*/ 11 h 193"/>
                    <a:gd name="T6" fmla="*/ 115 w 154"/>
                    <a:gd name="T7" fmla="*/ 0 h 193"/>
                    <a:gd name="T8" fmla="*/ 39 w 154"/>
                    <a:gd name="T9" fmla="*/ 0 h 193"/>
                    <a:gd name="T10" fmla="*/ 28 w 154"/>
                    <a:gd name="T11" fmla="*/ 11 h 193"/>
                    <a:gd name="T12" fmla="*/ 34 w 154"/>
                    <a:gd name="T13" fmla="*/ 21 h 193"/>
                    <a:gd name="T14" fmla="*/ 34 w 154"/>
                    <a:gd name="T15" fmla="*/ 69 h 193"/>
                    <a:gd name="T16" fmla="*/ 0 w 154"/>
                    <a:gd name="T17" fmla="*/ 174 h 193"/>
                    <a:gd name="T18" fmla="*/ 19 w 154"/>
                    <a:gd name="T19" fmla="*/ 192 h 193"/>
                    <a:gd name="T20" fmla="*/ 19 w 154"/>
                    <a:gd name="T21" fmla="*/ 192 h 193"/>
                    <a:gd name="T22" fmla="*/ 19 w 154"/>
                    <a:gd name="T23" fmla="*/ 192 h 193"/>
                    <a:gd name="T24" fmla="*/ 25 w 154"/>
                    <a:gd name="T25" fmla="*/ 193 h 193"/>
                    <a:gd name="T26" fmla="*/ 129 w 154"/>
                    <a:gd name="T27" fmla="*/ 193 h 193"/>
                    <a:gd name="T28" fmla="*/ 154 w 154"/>
                    <a:gd name="T29" fmla="*/ 174 h 193"/>
                    <a:gd name="T30" fmla="*/ 118 w 154"/>
                    <a:gd name="T31" fmla="*/ 69 h 193"/>
                    <a:gd name="T32" fmla="*/ 49 w 154"/>
                    <a:gd name="T33" fmla="*/ 72 h 193"/>
                    <a:gd name="T34" fmla="*/ 49 w 154"/>
                    <a:gd name="T35" fmla="*/ 26 h 193"/>
                    <a:gd name="T36" fmla="*/ 104 w 154"/>
                    <a:gd name="T37" fmla="*/ 26 h 193"/>
                    <a:gd name="T38" fmla="*/ 104 w 154"/>
                    <a:gd name="T39" fmla="*/ 72 h 193"/>
                    <a:gd name="T40" fmla="*/ 109 w 154"/>
                    <a:gd name="T41" fmla="*/ 87 h 193"/>
                    <a:gd name="T42" fmla="*/ 44 w 154"/>
                    <a:gd name="T43" fmla="*/ 87 h 193"/>
                    <a:gd name="T44" fmla="*/ 49 w 154"/>
                    <a:gd name="T45" fmla="*/ 72 h 193"/>
                    <a:gd name="T46" fmla="*/ 58 w 154"/>
                    <a:gd name="T47" fmla="*/ 138 h 193"/>
                    <a:gd name="T48" fmla="*/ 54 w 154"/>
                    <a:gd name="T49" fmla="*/ 135 h 193"/>
                    <a:gd name="T50" fmla="*/ 58 w 154"/>
                    <a:gd name="T51" fmla="*/ 131 h 193"/>
                    <a:gd name="T52" fmla="*/ 62 w 154"/>
                    <a:gd name="T53" fmla="*/ 135 h 193"/>
                    <a:gd name="T54" fmla="*/ 58 w 154"/>
                    <a:gd name="T55" fmla="*/ 138 h 193"/>
                    <a:gd name="T56" fmla="*/ 80 w 154"/>
                    <a:gd name="T57" fmla="*/ 146 h 193"/>
                    <a:gd name="T58" fmla="*/ 76 w 154"/>
                    <a:gd name="T59" fmla="*/ 142 h 193"/>
                    <a:gd name="T60" fmla="*/ 80 w 154"/>
                    <a:gd name="T61" fmla="*/ 138 h 193"/>
                    <a:gd name="T62" fmla="*/ 84 w 154"/>
                    <a:gd name="T63" fmla="*/ 142 h 193"/>
                    <a:gd name="T64" fmla="*/ 80 w 154"/>
                    <a:gd name="T65" fmla="*/ 146 h 193"/>
                    <a:gd name="T66" fmla="*/ 80 w 154"/>
                    <a:gd name="T67" fmla="*/ 108 h 193"/>
                    <a:gd name="T68" fmla="*/ 84 w 154"/>
                    <a:gd name="T69" fmla="*/ 104 h 193"/>
                    <a:gd name="T70" fmla="*/ 88 w 154"/>
                    <a:gd name="T71" fmla="*/ 108 h 193"/>
                    <a:gd name="T72" fmla="*/ 84 w 154"/>
                    <a:gd name="T73" fmla="*/ 111 h 193"/>
                    <a:gd name="T74" fmla="*/ 80 w 154"/>
                    <a:gd name="T75" fmla="*/ 108 h 193"/>
                    <a:gd name="T76" fmla="*/ 90 w 154"/>
                    <a:gd name="T77" fmla="*/ 173 h 193"/>
                    <a:gd name="T78" fmla="*/ 86 w 154"/>
                    <a:gd name="T79" fmla="*/ 169 h 193"/>
                    <a:gd name="T80" fmla="*/ 90 w 154"/>
                    <a:gd name="T81" fmla="*/ 165 h 193"/>
                    <a:gd name="T82" fmla="*/ 94 w 154"/>
                    <a:gd name="T83" fmla="*/ 169 h 193"/>
                    <a:gd name="T84" fmla="*/ 90 w 154"/>
                    <a:gd name="T85" fmla="*/ 173 h 193"/>
                    <a:gd name="T86" fmla="*/ 104 w 154"/>
                    <a:gd name="T87" fmla="*/ 145 h 193"/>
                    <a:gd name="T88" fmla="*/ 108 w 154"/>
                    <a:gd name="T89" fmla="*/ 141 h 193"/>
                    <a:gd name="T90" fmla="*/ 112 w 154"/>
                    <a:gd name="T91" fmla="*/ 145 h 193"/>
                    <a:gd name="T92" fmla="*/ 108 w 154"/>
                    <a:gd name="T93" fmla="*/ 149 h 193"/>
                    <a:gd name="T94" fmla="*/ 104 w 154"/>
                    <a:gd name="T95" fmla="*/ 145 h 193"/>
                    <a:gd name="T96" fmla="*/ 117 w 154"/>
                    <a:gd name="T97" fmla="*/ 167 h 193"/>
                    <a:gd name="T98" fmla="*/ 109 w 154"/>
                    <a:gd name="T99" fmla="*/ 159 h 193"/>
                    <a:gd name="T100" fmla="*/ 117 w 154"/>
                    <a:gd name="T101" fmla="*/ 151 h 193"/>
                    <a:gd name="T102" fmla="*/ 126 w 154"/>
                    <a:gd name="T103" fmla="*/ 159 h 193"/>
                    <a:gd name="T104" fmla="*/ 117 w 154"/>
                    <a:gd name="T105" fmla="*/ 167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54" h="193">
                      <a:moveTo>
                        <a:pt x="118" y="69"/>
                      </a:moveTo>
                      <a:cubicBezTo>
                        <a:pt x="118" y="22"/>
                        <a:pt x="118" y="22"/>
                        <a:pt x="118" y="22"/>
                      </a:cubicBezTo>
                      <a:cubicBezTo>
                        <a:pt x="123" y="20"/>
                        <a:pt x="126" y="16"/>
                        <a:pt x="126" y="11"/>
                      </a:cubicBezTo>
                      <a:cubicBezTo>
                        <a:pt x="126" y="5"/>
                        <a:pt x="121" y="0"/>
                        <a:pt x="11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3" y="0"/>
                        <a:pt x="28" y="5"/>
                        <a:pt x="28" y="11"/>
                      </a:cubicBezTo>
                      <a:cubicBezTo>
                        <a:pt x="28" y="16"/>
                        <a:pt x="31" y="19"/>
                        <a:pt x="34" y="21"/>
                      </a:cubicBezTo>
                      <a:cubicBezTo>
                        <a:pt x="34" y="69"/>
                        <a:pt x="34" y="69"/>
                        <a:pt x="34" y="69"/>
                      </a:cubicBezTo>
                      <a:cubicBezTo>
                        <a:pt x="0" y="174"/>
                        <a:pt x="0" y="174"/>
                        <a:pt x="0" y="174"/>
                      </a:cubicBezTo>
                      <a:cubicBezTo>
                        <a:pt x="0" y="183"/>
                        <a:pt x="8" y="190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21" y="193"/>
                        <a:pt x="23" y="193"/>
                        <a:pt x="25" y="193"/>
                      </a:cubicBezTo>
                      <a:cubicBezTo>
                        <a:pt x="129" y="193"/>
                        <a:pt x="129" y="193"/>
                        <a:pt x="129" y="193"/>
                      </a:cubicBezTo>
                      <a:cubicBezTo>
                        <a:pt x="143" y="193"/>
                        <a:pt x="154" y="184"/>
                        <a:pt x="154" y="174"/>
                      </a:cubicBezTo>
                      <a:lnTo>
                        <a:pt x="118" y="69"/>
                      </a:lnTo>
                      <a:close/>
                      <a:moveTo>
                        <a:pt x="49" y="72"/>
                      </a:move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104" y="26"/>
                        <a:pt x="104" y="26"/>
                        <a:pt x="104" y="26"/>
                      </a:cubicBezTo>
                      <a:cubicBezTo>
                        <a:pt x="104" y="72"/>
                        <a:pt x="104" y="72"/>
                        <a:pt x="104" y="72"/>
                      </a:cubicBezTo>
                      <a:cubicBezTo>
                        <a:pt x="109" y="87"/>
                        <a:pt x="109" y="87"/>
                        <a:pt x="109" y="87"/>
                      </a:cubicBezTo>
                      <a:cubicBezTo>
                        <a:pt x="44" y="87"/>
                        <a:pt x="44" y="87"/>
                        <a:pt x="44" y="87"/>
                      </a:cubicBezTo>
                      <a:lnTo>
                        <a:pt x="49" y="72"/>
                      </a:lnTo>
                      <a:close/>
                      <a:moveTo>
                        <a:pt x="58" y="138"/>
                      </a:moveTo>
                      <a:cubicBezTo>
                        <a:pt x="55" y="138"/>
                        <a:pt x="54" y="137"/>
                        <a:pt x="54" y="135"/>
                      </a:cubicBezTo>
                      <a:cubicBezTo>
                        <a:pt x="54" y="132"/>
                        <a:pt x="55" y="131"/>
                        <a:pt x="58" y="131"/>
                      </a:cubicBezTo>
                      <a:cubicBezTo>
                        <a:pt x="60" y="131"/>
                        <a:pt x="62" y="132"/>
                        <a:pt x="62" y="135"/>
                      </a:cubicBezTo>
                      <a:cubicBezTo>
                        <a:pt x="62" y="137"/>
                        <a:pt x="60" y="138"/>
                        <a:pt x="58" y="138"/>
                      </a:cubicBezTo>
                      <a:close/>
                      <a:moveTo>
                        <a:pt x="80" y="146"/>
                      </a:moveTo>
                      <a:cubicBezTo>
                        <a:pt x="78" y="146"/>
                        <a:pt x="76" y="144"/>
                        <a:pt x="76" y="142"/>
                      </a:cubicBezTo>
                      <a:cubicBezTo>
                        <a:pt x="76" y="140"/>
                        <a:pt x="78" y="138"/>
                        <a:pt x="80" y="138"/>
                      </a:cubicBezTo>
                      <a:cubicBezTo>
                        <a:pt x="82" y="138"/>
                        <a:pt x="84" y="140"/>
                        <a:pt x="84" y="142"/>
                      </a:cubicBezTo>
                      <a:cubicBezTo>
                        <a:pt x="84" y="144"/>
                        <a:pt x="82" y="146"/>
                        <a:pt x="80" y="146"/>
                      </a:cubicBezTo>
                      <a:close/>
                      <a:moveTo>
                        <a:pt x="80" y="108"/>
                      </a:moveTo>
                      <a:cubicBezTo>
                        <a:pt x="80" y="105"/>
                        <a:pt x="82" y="104"/>
                        <a:pt x="84" y="104"/>
                      </a:cubicBezTo>
                      <a:cubicBezTo>
                        <a:pt x="87" y="104"/>
                        <a:pt x="88" y="105"/>
                        <a:pt x="88" y="108"/>
                      </a:cubicBezTo>
                      <a:cubicBezTo>
                        <a:pt x="88" y="110"/>
                        <a:pt x="87" y="111"/>
                        <a:pt x="84" y="111"/>
                      </a:cubicBezTo>
                      <a:cubicBezTo>
                        <a:pt x="82" y="111"/>
                        <a:pt x="80" y="110"/>
                        <a:pt x="80" y="108"/>
                      </a:cubicBezTo>
                      <a:close/>
                      <a:moveTo>
                        <a:pt x="90" y="173"/>
                      </a:moveTo>
                      <a:cubicBezTo>
                        <a:pt x="88" y="173"/>
                        <a:pt x="86" y="171"/>
                        <a:pt x="86" y="169"/>
                      </a:cubicBezTo>
                      <a:cubicBezTo>
                        <a:pt x="86" y="167"/>
                        <a:pt x="88" y="165"/>
                        <a:pt x="90" y="165"/>
                      </a:cubicBezTo>
                      <a:cubicBezTo>
                        <a:pt x="92" y="165"/>
                        <a:pt x="94" y="167"/>
                        <a:pt x="94" y="169"/>
                      </a:cubicBezTo>
                      <a:cubicBezTo>
                        <a:pt x="94" y="171"/>
                        <a:pt x="92" y="173"/>
                        <a:pt x="90" y="173"/>
                      </a:cubicBezTo>
                      <a:close/>
                      <a:moveTo>
                        <a:pt x="104" y="145"/>
                      </a:moveTo>
                      <a:cubicBezTo>
                        <a:pt x="104" y="143"/>
                        <a:pt x="106" y="141"/>
                        <a:pt x="108" y="141"/>
                      </a:cubicBezTo>
                      <a:cubicBezTo>
                        <a:pt x="110" y="141"/>
                        <a:pt x="112" y="143"/>
                        <a:pt x="112" y="145"/>
                      </a:cubicBezTo>
                      <a:cubicBezTo>
                        <a:pt x="112" y="147"/>
                        <a:pt x="110" y="149"/>
                        <a:pt x="108" y="149"/>
                      </a:cubicBezTo>
                      <a:cubicBezTo>
                        <a:pt x="106" y="149"/>
                        <a:pt x="104" y="147"/>
                        <a:pt x="104" y="145"/>
                      </a:cubicBezTo>
                      <a:close/>
                      <a:moveTo>
                        <a:pt x="117" y="167"/>
                      </a:moveTo>
                      <a:cubicBezTo>
                        <a:pt x="113" y="167"/>
                        <a:pt x="109" y="164"/>
                        <a:pt x="109" y="159"/>
                      </a:cubicBezTo>
                      <a:cubicBezTo>
                        <a:pt x="109" y="155"/>
                        <a:pt x="113" y="151"/>
                        <a:pt x="117" y="151"/>
                      </a:cubicBezTo>
                      <a:cubicBezTo>
                        <a:pt x="122" y="151"/>
                        <a:pt x="126" y="155"/>
                        <a:pt x="126" y="159"/>
                      </a:cubicBezTo>
                      <a:cubicBezTo>
                        <a:pt x="126" y="164"/>
                        <a:pt x="122" y="167"/>
                        <a:pt x="117" y="16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7946" name="组合 225"/>
              <p:cNvGrpSpPr>
                <a:grpSpLocks/>
              </p:cNvGrpSpPr>
              <p:nvPr/>
            </p:nvGrpSpPr>
            <p:grpSpPr bwMode="auto">
              <a:xfrm>
                <a:off x="3162805" y="4088679"/>
                <a:ext cx="1036638" cy="815976"/>
                <a:chOff x="3162805" y="4088679"/>
                <a:chExt cx="1036638" cy="815976"/>
              </a:xfrm>
            </p:grpSpPr>
            <p:sp>
              <p:nvSpPr>
                <p:cNvPr id="231" name="Freeform 128"/>
                <p:cNvSpPr>
                  <a:spLocks/>
                </p:cNvSpPr>
                <p:nvPr/>
              </p:nvSpPr>
              <p:spPr bwMode="auto">
                <a:xfrm>
                  <a:off x="3381871" y="4499832"/>
                  <a:ext cx="556655" cy="403384"/>
                </a:xfrm>
                <a:custGeom>
                  <a:avLst/>
                  <a:gdLst>
                    <a:gd name="T0" fmla="*/ 0 w 148"/>
                    <a:gd name="T1" fmla="*/ 0 h 108"/>
                    <a:gd name="T2" fmla="*/ 0 w 148"/>
                    <a:gd name="T3" fmla="*/ 81 h 108"/>
                    <a:gd name="T4" fmla="*/ 74 w 148"/>
                    <a:gd name="T5" fmla="*/ 108 h 108"/>
                    <a:gd name="T6" fmla="*/ 148 w 148"/>
                    <a:gd name="T7" fmla="*/ 81 h 108"/>
                    <a:gd name="T8" fmla="*/ 148 w 148"/>
                    <a:gd name="T9" fmla="*/ 5 h 108"/>
                    <a:gd name="T10" fmla="*/ 79 w 148"/>
                    <a:gd name="T11" fmla="*/ 39 h 108"/>
                    <a:gd name="T12" fmla="*/ 0 w 148"/>
                    <a:gd name="T13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8" h="108">
                      <a:moveTo>
                        <a:pt x="0" y="0"/>
                      </a:move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17" y="97"/>
                        <a:pt x="44" y="108"/>
                        <a:pt x="74" y="108"/>
                      </a:cubicBezTo>
                      <a:cubicBezTo>
                        <a:pt x="104" y="108"/>
                        <a:pt x="131" y="97"/>
                        <a:pt x="148" y="81"/>
                      </a:cubicBezTo>
                      <a:cubicBezTo>
                        <a:pt x="148" y="5"/>
                        <a:pt x="148" y="5"/>
                        <a:pt x="148" y="5"/>
                      </a:cubicBezTo>
                      <a:cubicBezTo>
                        <a:pt x="79" y="39"/>
                        <a:pt x="79" y="39"/>
                        <a:pt x="79" y="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2" name="Freeform 129"/>
                <p:cNvSpPr>
                  <a:spLocks/>
                </p:cNvSpPr>
                <p:nvPr/>
              </p:nvSpPr>
              <p:spPr bwMode="auto">
                <a:xfrm>
                  <a:off x="3162219" y="4087418"/>
                  <a:ext cx="1038084" cy="517776"/>
                </a:xfrm>
                <a:custGeom>
                  <a:avLst/>
                  <a:gdLst>
                    <a:gd name="T0" fmla="*/ 653 w 653"/>
                    <a:gd name="T1" fmla="*/ 164 h 327"/>
                    <a:gd name="T2" fmla="*/ 326 w 653"/>
                    <a:gd name="T3" fmla="*/ 0 h 327"/>
                    <a:gd name="T4" fmla="*/ 0 w 653"/>
                    <a:gd name="T5" fmla="*/ 164 h 327"/>
                    <a:gd name="T6" fmla="*/ 326 w 653"/>
                    <a:gd name="T7" fmla="*/ 327 h 327"/>
                    <a:gd name="T8" fmla="*/ 653 w 653"/>
                    <a:gd name="T9" fmla="*/ 164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3" h="327">
                      <a:moveTo>
                        <a:pt x="653" y="164"/>
                      </a:moveTo>
                      <a:lnTo>
                        <a:pt x="326" y="0"/>
                      </a:lnTo>
                      <a:lnTo>
                        <a:pt x="0" y="164"/>
                      </a:lnTo>
                      <a:lnTo>
                        <a:pt x="326" y="327"/>
                      </a:lnTo>
                      <a:lnTo>
                        <a:pt x="653" y="1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3" name="Freeform 130"/>
                <p:cNvSpPr>
                  <a:spLocks/>
                </p:cNvSpPr>
                <p:nvPr/>
              </p:nvSpPr>
              <p:spPr bwMode="auto">
                <a:xfrm>
                  <a:off x="4007731" y="4421563"/>
                  <a:ext cx="117350" cy="352209"/>
                </a:xfrm>
                <a:custGeom>
                  <a:avLst/>
                  <a:gdLst>
                    <a:gd name="T0" fmla="*/ 24 w 31"/>
                    <a:gd name="T1" fmla="*/ 49 h 93"/>
                    <a:gd name="T2" fmla="*/ 24 w 31"/>
                    <a:gd name="T3" fmla="*/ 0 h 93"/>
                    <a:gd name="T4" fmla="*/ 8 w 31"/>
                    <a:gd name="T5" fmla="*/ 7 h 93"/>
                    <a:gd name="T6" fmla="*/ 8 w 31"/>
                    <a:gd name="T7" fmla="*/ 49 h 93"/>
                    <a:gd name="T8" fmla="*/ 0 w 31"/>
                    <a:gd name="T9" fmla="*/ 63 h 93"/>
                    <a:gd name="T10" fmla="*/ 16 w 31"/>
                    <a:gd name="T11" fmla="*/ 93 h 93"/>
                    <a:gd name="T12" fmla="*/ 31 w 31"/>
                    <a:gd name="T13" fmla="*/ 63 h 93"/>
                    <a:gd name="T14" fmla="*/ 24 w 31"/>
                    <a:gd name="T15" fmla="*/ 4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93">
                      <a:moveTo>
                        <a:pt x="24" y="49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49"/>
                        <a:pt x="8" y="49"/>
                        <a:pt x="8" y="49"/>
                      </a:cubicBezTo>
                      <a:cubicBezTo>
                        <a:pt x="3" y="52"/>
                        <a:pt x="0" y="57"/>
                        <a:pt x="0" y="63"/>
                      </a:cubicBezTo>
                      <a:cubicBezTo>
                        <a:pt x="0" y="72"/>
                        <a:pt x="7" y="93"/>
                        <a:pt x="16" y="93"/>
                      </a:cubicBezTo>
                      <a:cubicBezTo>
                        <a:pt x="24" y="93"/>
                        <a:pt x="31" y="72"/>
                        <a:pt x="31" y="63"/>
                      </a:cubicBezTo>
                      <a:cubicBezTo>
                        <a:pt x="31" y="57"/>
                        <a:pt x="28" y="52"/>
                        <a:pt x="24" y="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7947" name="组合 226"/>
              <p:cNvGrpSpPr>
                <a:grpSpLocks/>
              </p:cNvGrpSpPr>
              <p:nvPr/>
            </p:nvGrpSpPr>
            <p:grpSpPr bwMode="auto">
              <a:xfrm>
                <a:off x="4870955" y="881929"/>
                <a:ext cx="841375" cy="977900"/>
                <a:chOff x="4870955" y="881929"/>
                <a:chExt cx="841375" cy="977900"/>
              </a:xfrm>
            </p:grpSpPr>
            <p:sp>
              <p:nvSpPr>
                <p:cNvPr id="228" name="Freeform 133"/>
                <p:cNvSpPr>
                  <a:spLocks/>
                </p:cNvSpPr>
                <p:nvPr/>
              </p:nvSpPr>
              <p:spPr bwMode="auto">
                <a:xfrm>
                  <a:off x="4964576" y="1736353"/>
                  <a:ext cx="150447" cy="123424"/>
                </a:xfrm>
                <a:custGeom>
                  <a:avLst/>
                  <a:gdLst>
                    <a:gd name="T0" fmla="*/ 32 w 40"/>
                    <a:gd name="T1" fmla="*/ 23 h 33"/>
                    <a:gd name="T2" fmla="*/ 28 w 40"/>
                    <a:gd name="T3" fmla="*/ 23 h 33"/>
                    <a:gd name="T4" fmla="*/ 28 w 40"/>
                    <a:gd name="T5" fmla="*/ 0 h 33"/>
                    <a:gd name="T6" fmla="*/ 22 w 40"/>
                    <a:gd name="T7" fmla="*/ 0 h 33"/>
                    <a:gd name="T8" fmla="*/ 22 w 40"/>
                    <a:gd name="T9" fmla="*/ 23 h 33"/>
                    <a:gd name="T10" fmla="*/ 18 w 40"/>
                    <a:gd name="T11" fmla="*/ 23 h 33"/>
                    <a:gd name="T12" fmla="*/ 18 w 40"/>
                    <a:gd name="T13" fmla="*/ 0 h 33"/>
                    <a:gd name="T14" fmla="*/ 11 w 40"/>
                    <a:gd name="T15" fmla="*/ 0 h 33"/>
                    <a:gd name="T16" fmla="*/ 11 w 40"/>
                    <a:gd name="T17" fmla="*/ 23 h 33"/>
                    <a:gd name="T18" fmla="*/ 7 w 40"/>
                    <a:gd name="T19" fmla="*/ 23 h 33"/>
                    <a:gd name="T20" fmla="*/ 7 w 40"/>
                    <a:gd name="T21" fmla="*/ 0 h 33"/>
                    <a:gd name="T22" fmla="*/ 0 w 40"/>
                    <a:gd name="T23" fmla="*/ 0 h 33"/>
                    <a:gd name="T24" fmla="*/ 0 w 40"/>
                    <a:gd name="T25" fmla="*/ 27 h 33"/>
                    <a:gd name="T26" fmla="*/ 7 w 40"/>
                    <a:gd name="T27" fmla="*/ 33 h 33"/>
                    <a:gd name="T28" fmla="*/ 33 w 40"/>
                    <a:gd name="T29" fmla="*/ 33 h 33"/>
                    <a:gd name="T30" fmla="*/ 40 w 40"/>
                    <a:gd name="T31" fmla="*/ 27 h 33"/>
                    <a:gd name="T32" fmla="*/ 40 w 40"/>
                    <a:gd name="T33" fmla="*/ 0 h 33"/>
                    <a:gd name="T34" fmla="*/ 32 w 40"/>
                    <a:gd name="T35" fmla="*/ 0 h 33"/>
                    <a:gd name="T36" fmla="*/ 32 w 40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40" y="30"/>
                        <a:pt x="40" y="27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29" name="Freeform 134"/>
                <p:cNvSpPr>
                  <a:spLocks/>
                </p:cNvSpPr>
                <p:nvPr/>
              </p:nvSpPr>
              <p:spPr bwMode="auto">
                <a:xfrm>
                  <a:off x="5449017" y="1736353"/>
                  <a:ext cx="147437" cy="123424"/>
                </a:xfrm>
                <a:custGeom>
                  <a:avLst/>
                  <a:gdLst>
                    <a:gd name="T0" fmla="*/ 32 w 39"/>
                    <a:gd name="T1" fmla="*/ 23 h 33"/>
                    <a:gd name="T2" fmla="*/ 28 w 39"/>
                    <a:gd name="T3" fmla="*/ 23 h 33"/>
                    <a:gd name="T4" fmla="*/ 28 w 39"/>
                    <a:gd name="T5" fmla="*/ 0 h 33"/>
                    <a:gd name="T6" fmla="*/ 22 w 39"/>
                    <a:gd name="T7" fmla="*/ 0 h 33"/>
                    <a:gd name="T8" fmla="*/ 22 w 39"/>
                    <a:gd name="T9" fmla="*/ 23 h 33"/>
                    <a:gd name="T10" fmla="*/ 18 w 39"/>
                    <a:gd name="T11" fmla="*/ 23 h 33"/>
                    <a:gd name="T12" fmla="*/ 18 w 39"/>
                    <a:gd name="T13" fmla="*/ 0 h 33"/>
                    <a:gd name="T14" fmla="*/ 11 w 39"/>
                    <a:gd name="T15" fmla="*/ 0 h 33"/>
                    <a:gd name="T16" fmla="*/ 11 w 39"/>
                    <a:gd name="T17" fmla="*/ 23 h 33"/>
                    <a:gd name="T18" fmla="*/ 7 w 39"/>
                    <a:gd name="T19" fmla="*/ 23 h 33"/>
                    <a:gd name="T20" fmla="*/ 7 w 39"/>
                    <a:gd name="T21" fmla="*/ 0 h 33"/>
                    <a:gd name="T22" fmla="*/ 0 w 39"/>
                    <a:gd name="T23" fmla="*/ 0 h 33"/>
                    <a:gd name="T24" fmla="*/ 0 w 39"/>
                    <a:gd name="T25" fmla="*/ 27 h 33"/>
                    <a:gd name="T26" fmla="*/ 7 w 39"/>
                    <a:gd name="T27" fmla="*/ 33 h 33"/>
                    <a:gd name="T28" fmla="*/ 33 w 39"/>
                    <a:gd name="T29" fmla="*/ 33 h 33"/>
                    <a:gd name="T30" fmla="*/ 39 w 39"/>
                    <a:gd name="T31" fmla="*/ 27 h 33"/>
                    <a:gd name="T32" fmla="*/ 39 w 39"/>
                    <a:gd name="T33" fmla="*/ 0 h 33"/>
                    <a:gd name="T34" fmla="*/ 32 w 39"/>
                    <a:gd name="T35" fmla="*/ 0 h 33"/>
                    <a:gd name="T36" fmla="*/ 32 w 39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39" y="30"/>
                        <a:pt x="39" y="27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0" name="Freeform 135"/>
                <p:cNvSpPr>
                  <a:spLocks noEditPoints="1"/>
                </p:cNvSpPr>
                <p:nvPr/>
              </p:nvSpPr>
              <p:spPr bwMode="auto">
                <a:xfrm>
                  <a:off x="4871300" y="881421"/>
                  <a:ext cx="830469" cy="842891"/>
                </a:xfrm>
                <a:custGeom>
                  <a:avLst/>
                  <a:gdLst>
                    <a:gd name="T0" fmla="*/ 202 w 224"/>
                    <a:gd name="T1" fmla="*/ 83 h 224"/>
                    <a:gd name="T2" fmla="*/ 200 w 224"/>
                    <a:gd name="T3" fmla="*/ 94 h 224"/>
                    <a:gd name="T4" fmla="*/ 193 w 224"/>
                    <a:gd name="T5" fmla="*/ 67 h 224"/>
                    <a:gd name="T6" fmla="*/ 111 w 224"/>
                    <a:gd name="T7" fmla="*/ 0 h 224"/>
                    <a:gd name="T8" fmla="*/ 29 w 224"/>
                    <a:gd name="T9" fmla="*/ 67 h 224"/>
                    <a:gd name="T10" fmla="*/ 24 w 224"/>
                    <a:gd name="T11" fmla="*/ 93 h 224"/>
                    <a:gd name="T12" fmla="*/ 22 w 224"/>
                    <a:gd name="T13" fmla="*/ 82 h 224"/>
                    <a:gd name="T14" fmla="*/ 0 w 224"/>
                    <a:gd name="T15" fmla="*/ 84 h 224"/>
                    <a:gd name="T16" fmla="*/ 2 w 224"/>
                    <a:gd name="T17" fmla="*/ 124 h 224"/>
                    <a:gd name="T18" fmla="*/ 24 w 224"/>
                    <a:gd name="T19" fmla="*/ 122 h 224"/>
                    <a:gd name="T20" fmla="*/ 29 w 224"/>
                    <a:gd name="T21" fmla="*/ 104 h 224"/>
                    <a:gd name="T22" fmla="*/ 24 w 224"/>
                    <a:gd name="T23" fmla="*/ 147 h 224"/>
                    <a:gd name="T24" fmla="*/ 11 w 224"/>
                    <a:gd name="T25" fmla="*/ 204 h 224"/>
                    <a:gd name="T26" fmla="*/ 3 w 224"/>
                    <a:gd name="T27" fmla="*/ 224 h 224"/>
                    <a:gd name="T28" fmla="*/ 217 w 224"/>
                    <a:gd name="T29" fmla="*/ 216 h 224"/>
                    <a:gd name="T30" fmla="*/ 211 w 224"/>
                    <a:gd name="T31" fmla="*/ 165 h 224"/>
                    <a:gd name="T32" fmla="*/ 193 w 224"/>
                    <a:gd name="T33" fmla="*/ 147 h 224"/>
                    <a:gd name="T34" fmla="*/ 200 w 224"/>
                    <a:gd name="T35" fmla="*/ 105 h 224"/>
                    <a:gd name="T36" fmla="*/ 202 w 224"/>
                    <a:gd name="T37" fmla="*/ 125 h 224"/>
                    <a:gd name="T38" fmla="*/ 224 w 224"/>
                    <a:gd name="T39" fmla="*/ 123 h 224"/>
                    <a:gd name="T40" fmla="*/ 222 w 224"/>
                    <a:gd name="T41" fmla="*/ 83 h 224"/>
                    <a:gd name="T42" fmla="*/ 188 w 224"/>
                    <a:gd name="T43" fmla="*/ 44 h 224"/>
                    <a:gd name="T44" fmla="*/ 34 w 224"/>
                    <a:gd name="T45" fmla="*/ 61 h 224"/>
                    <a:gd name="T46" fmla="*/ 177 w 224"/>
                    <a:gd name="T47" fmla="*/ 83 h 224"/>
                    <a:gd name="T48" fmla="*/ 45 w 224"/>
                    <a:gd name="T49" fmla="*/ 141 h 224"/>
                    <a:gd name="T50" fmla="*/ 177 w 224"/>
                    <a:gd name="T51" fmla="*/ 83 h 224"/>
                    <a:gd name="T52" fmla="*/ 27 w 224"/>
                    <a:gd name="T53" fmla="*/ 181 h 224"/>
                    <a:gd name="T54" fmla="*/ 64 w 224"/>
                    <a:gd name="T55" fmla="*/ 181 h 224"/>
                    <a:gd name="T56" fmla="*/ 151 w 224"/>
                    <a:gd name="T57" fmla="*/ 203 h 224"/>
                    <a:gd name="T58" fmla="*/ 68 w 224"/>
                    <a:gd name="T59" fmla="*/ 199 h 224"/>
                    <a:gd name="T60" fmla="*/ 146 w 224"/>
                    <a:gd name="T61" fmla="*/ 193 h 224"/>
                    <a:gd name="T62" fmla="*/ 151 w 224"/>
                    <a:gd name="T63" fmla="*/ 203 h 224"/>
                    <a:gd name="T64" fmla="*/ 74 w 224"/>
                    <a:gd name="T65" fmla="*/ 185 h 224"/>
                    <a:gd name="T66" fmla="*/ 74 w 224"/>
                    <a:gd name="T67" fmla="*/ 173 h 224"/>
                    <a:gd name="T68" fmla="*/ 152 w 224"/>
                    <a:gd name="T69" fmla="*/ 179 h 224"/>
                    <a:gd name="T70" fmla="*/ 146 w 224"/>
                    <a:gd name="T71" fmla="*/ 164 h 224"/>
                    <a:gd name="T72" fmla="*/ 68 w 224"/>
                    <a:gd name="T73" fmla="*/ 158 h 224"/>
                    <a:gd name="T74" fmla="*/ 152 w 224"/>
                    <a:gd name="T75" fmla="*/ 157 h 224"/>
                    <a:gd name="T76" fmla="*/ 146 w 224"/>
                    <a:gd name="T77" fmla="*/ 164 h 224"/>
                    <a:gd name="T78" fmla="*/ 155 w 224"/>
                    <a:gd name="T79" fmla="*/ 181 h 224"/>
                    <a:gd name="T80" fmla="*/ 193 w 224"/>
                    <a:gd name="T81" fmla="*/ 18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24" h="224">
                      <a:moveTo>
                        <a:pt x="222" y="83"/>
                      </a:move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1" y="83"/>
                        <a:pt x="200" y="84"/>
                        <a:pt x="200" y="85"/>
                      </a:cubicBezTo>
                      <a:cubicBezTo>
                        <a:pt x="200" y="94"/>
                        <a:pt x="200" y="94"/>
                        <a:pt x="200" y="94"/>
                      </a:cubicBezTo>
                      <a:cubicBezTo>
                        <a:pt x="193" y="94"/>
                        <a:pt x="193" y="94"/>
                        <a:pt x="193" y="94"/>
                      </a:cubicBezTo>
                      <a:cubicBezTo>
                        <a:pt x="193" y="67"/>
                        <a:pt x="193" y="67"/>
                        <a:pt x="193" y="67"/>
                      </a:cubicBezTo>
                      <a:cubicBezTo>
                        <a:pt x="193" y="38"/>
                        <a:pt x="193" y="38"/>
                        <a:pt x="193" y="38"/>
                      </a:cubicBezTo>
                      <a:cubicBezTo>
                        <a:pt x="193" y="17"/>
                        <a:pt x="157" y="0"/>
                        <a:pt x="111" y="0"/>
                      </a:cubicBezTo>
                      <a:cubicBezTo>
                        <a:pt x="65" y="0"/>
                        <a:pt x="29" y="17"/>
                        <a:pt x="29" y="38"/>
                      </a:cubicBezTo>
                      <a:cubicBezTo>
                        <a:pt x="29" y="67"/>
                        <a:pt x="29" y="67"/>
                        <a:pt x="29" y="67"/>
                      </a:cubicBezTo>
                      <a:cubicBezTo>
                        <a:pt x="29" y="93"/>
                        <a:pt x="29" y="93"/>
                        <a:pt x="29" y="93"/>
                      </a:cubicBezTo>
                      <a:cubicBezTo>
                        <a:pt x="24" y="93"/>
                        <a:pt x="24" y="93"/>
                        <a:pt x="24" y="93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4" y="83"/>
                        <a:pt x="23" y="82"/>
                        <a:pt x="22" y="82"/>
                      </a:cubicBezTo>
                      <a:cubicBezTo>
                        <a:pt x="2" y="82"/>
                        <a:pt x="2" y="82"/>
                        <a:pt x="2" y="82"/>
                      </a:cubicBezTo>
                      <a:cubicBezTo>
                        <a:pt x="1" y="82"/>
                        <a:pt x="0" y="83"/>
                        <a:pt x="0" y="84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123"/>
                        <a:pt x="1" y="124"/>
                        <a:pt x="2" y="124"/>
                      </a:cubicBezTo>
                      <a:cubicBezTo>
                        <a:pt x="22" y="124"/>
                        <a:pt x="22" y="124"/>
                        <a:pt x="22" y="124"/>
                      </a:cubicBezTo>
                      <a:cubicBezTo>
                        <a:pt x="23" y="124"/>
                        <a:pt x="24" y="123"/>
                        <a:pt x="24" y="122"/>
                      </a:cubicBezTo>
                      <a:cubicBezTo>
                        <a:pt x="24" y="104"/>
                        <a:pt x="24" y="104"/>
                        <a:pt x="24" y="104"/>
                      </a:cubicBezTo>
                      <a:cubicBezTo>
                        <a:pt x="29" y="104"/>
                        <a:pt x="29" y="104"/>
                        <a:pt x="29" y="104"/>
                      </a:cubicBezTo>
                      <a:cubicBezTo>
                        <a:pt x="29" y="147"/>
                        <a:pt x="29" y="147"/>
                        <a:pt x="29" y="147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17" y="147"/>
                        <a:pt x="11" y="155"/>
                        <a:pt x="11" y="165"/>
                      </a:cubicBezTo>
                      <a:cubicBezTo>
                        <a:pt x="11" y="204"/>
                        <a:pt x="11" y="204"/>
                        <a:pt x="11" y="204"/>
                      </a:cubicBezTo>
                      <a:cubicBezTo>
                        <a:pt x="7" y="205"/>
                        <a:pt x="3" y="210"/>
                        <a:pt x="3" y="216"/>
                      </a:cubicBezTo>
                      <a:cubicBezTo>
                        <a:pt x="3" y="224"/>
                        <a:pt x="3" y="224"/>
                        <a:pt x="3" y="224"/>
                      </a:cubicBezTo>
                      <a:cubicBezTo>
                        <a:pt x="217" y="224"/>
                        <a:pt x="217" y="224"/>
                        <a:pt x="217" y="224"/>
                      </a:cubicBezTo>
                      <a:cubicBezTo>
                        <a:pt x="217" y="216"/>
                        <a:pt x="217" y="216"/>
                        <a:pt x="217" y="216"/>
                      </a:cubicBezTo>
                      <a:cubicBezTo>
                        <a:pt x="217" y="211"/>
                        <a:pt x="214" y="207"/>
                        <a:pt x="211" y="205"/>
                      </a:cubicBezTo>
                      <a:cubicBezTo>
                        <a:pt x="211" y="165"/>
                        <a:pt x="211" y="165"/>
                        <a:pt x="211" y="165"/>
                      </a:cubicBezTo>
                      <a:cubicBezTo>
                        <a:pt x="211" y="155"/>
                        <a:pt x="205" y="147"/>
                        <a:pt x="198" y="147"/>
                      </a:cubicBezTo>
                      <a:cubicBezTo>
                        <a:pt x="193" y="147"/>
                        <a:pt x="193" y="147"/>
                        <a:pt x="193" y="147"/>
                      </a:cubicBezTo>
                      <a:cubicBezTo>
                        <a:pt x="193" y="105"/>
                        <a:pt x="193" y="105"/>
                        <a:pt x="193" y="105"/>
                      </a:cubicBezTo>
                      <a:cubicBezTo>
                        <a:pt x="200" y="105"/>
                        <a:pt x="200" y="105"/>
                        <a:pt x="200" y="105"/>
                      </a:cubicBezTo>
                      <a:cubicBezTo>
                        <a:pt x="200" y="123"/>
                        <a:pt x="200" y="123"/>
                        <a:pt x="200" y="123"/>
                      </a:cubicBezTo>
                      <a:cubicBezTo>
                        <a:pt x="200" y="125"/>
                        <a:pt x="201" y="125"/>
                        <a:pt x="202" y="125"/>
                      </a:cubicBezTo>
                      <a:cubicBezTo>
                        <a:pt x="222" y="125"/>
                        <a:pt x="222" y="125"/>
                        <a:pt x="222" y="125"/>
                      </a:cubicBezTo>
                      <a:cubicBezTo>
                        <a:pt x="223" y="125"/>
                        <a:pt x="224" y="125"/>
                        <a:pt x="224" y="123"/>
                      </a:cubicBezTo>
                      <a:cubicBezTo>
                        <a:pt x="224" y="85"/>
                        <a:pt x="224" y="85"/>
                        <a:pt x="224" y="85"/>
                      </a:cubicBezTo>
                      <a:cubicBezTo>
                        <a:pt x="224" y="84"/>
                        <a:pt x="223" y="83"/>
                        <a:pt x="222" y="83"/>
                      </a:cubicBezTo>
                      <a:close/>
                      <a:moveTo>
                        <a:pt x="34" y="44"/>
                      </a:moveTo>
                      <a:cubicBezTo>
                        <a:pt x="188" y="44"/>
                        <a:pt x="188" y="44"/>
                        <a:pt x="188" y="44"/>
                      </a:cubicBezTo>
                      <a:cubicBezTo>
                        <a:pt x="188" y="61"/>
                        <a:pt x="188" y="61"/>
                        <a:pt x="188" y="61"/>
                      </a:cubicBezTo>
                      <a:cubicBezTo>
                        <a:pt x="34" y="61"/>
                        <a:pt x="34" y="61"/>
                        <a:pt x="34" y="61"/>
                      </a:cubicBezTo>
                      <a:lnTo>
                        <a:pt x="34" y="44"/>
                      </a:lnTo>
                      <a:close/>
                      <a:moveTo>
                        <a:pt x="177" y="83"/>
                      </a:moveTo>
                      <a:cubicBezTo>
                        <a:pt x="177" y="141"/>
                        <a:pt x="177" y="141"/>
                        <a:pt x="177" y="141"/>
                      </a:cubicBezTo>
                      <a:cubicBezTo>
                        <a:pt x="45" y="141"/>
                        <a:pt x="45" y="141"/>
                        <a:pt x="45" y="141"/>
                      </a:cubicBezTo>
                      <a:cubicBezTo>
                        <a:pt x="45" y="83"/>
                        <a:pt x="45" y="83"/>
                        <a:pt x="45" y="83"/>
                      </a:cubicBezTo>
                      <a:lnTo>
                        <a:pt x="177" y="83"/>
                      </a:lnTo>
                      <a:close/>
                      <a:moveTo>
                        <a:pt x="45" y="200"/>
                      </a:moveTo>
                      <a:cubicBezTo>
                        <a:pt x="34" y="200"/>
                        <a:pt x="27" y="192"/>
                        <a:pt x="27" y="181"/>
                      </a:cubicBezTo>
                      <a:cubicBezTo>
                        <a:pt x="27" y="170"/>
                        <a:pt x="34" y="162"/>
                        <a:pt x="45" y="162"/>
                      </a:cubicBezTo>
                      <a:cubicBezTo>
                        <a:pt x="57" y="162"/>
                        <a:pt x="64" y="170"/>
                        <a:pt x="64" y="181"/>
                      </a:cubicBezTo>
                      <a:cubicBezTo>
                        <a:pt x="64" y="192"/>
                        <a:pt x="57" y="200"/>
                        <a:pt x="45" y="200"/>
                      </a:cubicBezTo>
                      <a:close/>
                      <a:moveTo>
                        <a:pt x="151" y="203"/>
                      </a:moveTo>
                      <a:cubicBezTo>
                        <a:pt x="69" y="203"/>
                        <a:pt x="69" y="203"/>
                        <a:pt x="69" y="203"/>
                      </a:cubicBezTo>
                      <a:cubicBezTo>
                        <a:pt x="68" y="202"/>
                        <a:pt x="68" y="201"/>
                        <a:pt x="68" y="199"/>
                      </a:cubicBezTo>
                      <a:cubicBezTo>
                        <a:pt x="68" y="196"/>
                        <a:pt x="71" y="193"/>
                        <a:pt x="74" y="193"/>
                      </a:cubicBezTo>
                      <a:cubicBezTo>
                        <a:pt x="146" y="193"/>
                        <a:pt x="146" y="193"/>
                        <a:pt x="146" y="193"/>
                      </a:cubicBezTo>
                      <a:cubicBezTo>
                        <a:pt x="149" y="193"/>
                        <a:pt x="152" y="196"/>
                        <a:pt x="152" y="199"/>
                      </a:cubicBezTo>
                      <a:cubicBezTo>
                        <a:pt x="152" y="201"/>
                        <a:pt x="152" y="202"/>
                        <a:pt x="151" y="203"/>
                      </a:cubicBezTo>
                      <a:close/>
                      <a:moveTo>
                        <a:pt x="146" y="185"/>
                      </a:moveTo>
                      <a:cubicBezTo>
                        <a:pt x="74" y="185"/>
                        <a:pt x="74" y="185"/>
                        <a:pt x="74" y="185"/>
                      </a:cubicBezTo>
                      <a:cubicBezTo>
                        <a:pt x="71" y="185"/>
                        <a:pt x="68" y="182"/>
                        <a:pt x="68" y="179"/>
                      </a:cubicBezTo>
                      <a:cubicBezTo>
                        <a:pt x="68" y="175"/>
                        <a:pt x="71" y="173"/>
                        <a:pt x="74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9" y="173"/>
                        <a:pt x="152" y="175"/>
                        <a:pt x="152" y="179"/>
                      </a:cubicBezTo>
                      <a:cubicBezTo>
                        <a:pt x="152" y="182"/>
                        <a:pt x="149" y="185"/>
                        <a:pt x="146" y="185"/>
                      </a:cubicBezTo>
                      <a:close/>
                      <a:moveTo>
                        <a:pt x="146" y="164"/>
                      </a:moveTo>
                      <a:cubicBezTo>
                        <a:pt x="74" y="164"/>
                        <a:pt x="74" y="164"/>
                        <a:pt x="74" y="164"/>
                      </a:cubicBezTo>
                      <a:cubicBezTo>
                        <a:pt x="71" y="164"/>
                        <a:pt x="68" y="161"/>
                        <a:pt x="68" y="158"/>
                      </a:cubicBezTo>
                      <a:cubicBezTo>
                        <a:pt x="68" y="157"/>
                        <a:pt x="68" y="157"/>
                        <a:pt x="68" y="157"/>
                      </a:cubicBezTo>
                      <a:cubicBezTo>
                        <a:pt x="152" y="157"/>
                        <a:pt x="152" y="157"/>
                        <a:pt x="152" y="157"/>
                      </a:cubicBezTo>
                      <a:cubicBezTo>
                        <a:pt x="152" y="158"/>
                        <a:pt x="152" y="158"/>
                        <a:pt x="152" y="158"/>
                      </a:cubicBezTo>
                      <a:cubicBezTo>
                        <a:pt x="152" y="161"/>
                        <a:pt x="149" y="164"/>
                        <a:pt x="146" y="164"/>
                      </a:cubicBezTo>
                      <a:close/>
                      <a:moveTo>
                        <a:pt x="174" y="200"/>
                      </a:moveTo>
                      <a:cubicBezTo>
                        <a:pt x="163" y="200"/>
                        <a:pt x="155" y="191"/>
                        <a:pt x="155" y="181"/>
                      </a:cubicBezTo>
                      <a:cubicBezTo>
                        <a:pt x="155" y="169"/>
                        <a:pt x="163" y="161"/>
                        <a:pt x="174" y="161"/>
                      </a:cubicBezTo>
                      <a:cubicBezTo>
                        <a:pt x="185" y="161"/>
                        <a:pt x="193" y="169"/>
                        <a:pt x="193" y="181"/>
                      </a:cubicBezTo>
                      <a:cubicBezTo>
                        <a:pt x="193" y="191"/>
                        <a:pt x="186" y="200"/>
                        <a:pt x="174" y="2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37894" name="组合 322"/>
            <p:cNvGrpSpPr>
              <a:grpSpLocks noChangeAspect="1"/>
            </p:cNvGrpSpPr>
            <p:nvPr/>
          </p:nvGrpSpPr>
          <p:grpSpPr bwMode="auto">
            <a:xfrm>
              <a:off x="4189155" y="3862507"/>
              <a:ext cx="4392000" cy="586439"/>
              <a:chOff x="393701" y="2014538"/>
              <a:chExt cx="8310562" cy="1109663"/>
            </a:xfrm>
          </p:grpSpPr>
          <p:sp>
            <p:nvSpPr>
              <p:cNvPr id="324" name="Freeform 7"/>
              <p:cNvSpPr>
                <a:spLocks noEditPoints="1"/>
              </p:cNvSpPr>
              <p:nvPr/>
            </p:nvSpPr>
            <p:spPr bwMode="auto">
              <a:xfrm>
                <a:off x="392210" y="2255640"/>
                <a:ext cx="324435" cy="778398"/>
              </a:xfrm>
              <a:custGeom>
                <a:avLst/>
                <a:gdLst>
                  <a:gd name="T0" fmla="*/ 76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6 w 86"/>
                  <a:gd name="T9" fmla="*/ 22 h 206"/>
                  <a:gd name="T10" fmla="*/ 16 w 86"/>
                  <a:gd name="T11" fmla="*/ 189 h 206"/>
                  <a:gd name="T12" fmla="*/ 33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6 w 86"/>
                  <a:gd name="T21" fmla="*/ 22 h 206"/>
                  <a:gd name="T22" fmla="*/ 86 w 86"/>
                  <a:gd name="T23" fmla="*/ 11 h 206"/>
                  <a:gd name="T24" fmla="*/ 76 w 86"/>
                  <a:gd name="T25" fmla="*/ 0 h 206"/>
                  <a:gd name="T26" fmla="*/ 28 w 86"/>
                  <a:gd name="T27" fmla="*/ 135 h 206"/>
                  <a:gd name="T28" fmla="*/ 28 w 86"/>
                  <a:gd name="T29" fmla="*/ 22 h 206"/>
                  <a:gd name="T30" fmla="*/ 59 w 86"/>
                  <a:gd name="T31" fmla="*/ 22 h 206"/>
                  <a:gd name="T32" fmla="*/ 59 w 86"/>
                  <a:gd name="T33" fmla="*/ 135 h 206"/>
                  <a:gd name="T34" fmla="*/ 28 w 86"/>
                  <a:gd name="T35" fmla="*/ 135 h 206"/>
                  <a:gd name="T36" fmla="*/ 52 w 86"/>
                  <a:gd name="T37" fmla="*/ 200 h 206"/>
                  <a:gd name="T38" fmla="*/ 43 w 86"/>
                  <a:gd name="T39" fmla="*/ 192 h 206"/>
                  <a:gd name="T40" fmla="*/ 52 w 86"/>
                  <a:gd name="T41" fmla="*/ 184 h 206"/>
                  <a:gd name="T42" fmla="*/ 60 w 86"/>
                  <a:gd name="T43" fmla="*/ 192 h 206"/>
                  <a:gd name="T44" fmla="*/ 52 w 86"/>
                  <a:gd name="T45" fmla="*/ 200 h 206"/>
                  <a:gd name="T46" fmla="*/ 58 w 86"/>
                  <a:gd name="T47" fmla="*/ 169 h 206"/>
                  <a:gd name="T48" fmla="*/ 54 w 86"/>
                  <a:gd name="T49" fmla="*/ 165 h 206"/>
                  <a:gd name="T50" fmla="*/ 58 w 86"/>
                  <a:gd name="T51" fmla="*/ 161 h 206"/>
                  <a:gd name="T52" fmla="*/ 61 w 86"/>
                  <a:gd name="T53" fmla="*/ 165 h 206"/>
                  <a:gd name="T54" fmla="*/ 58 w 86"/>
                  <a:gd name="T55" fmla="*/ 1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6" h="206">
                    <a:moveTo>
                      <a:pt x="76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89"/>
                      <a:pt x="16" y="189"/>
                      <a:pt x="16" y="189"/>
                    </a:cubicBezTo>
                    <a:cubicBezTo>
                      <a:pt x="16" y="198"/>
                      <a:pt x="23" y="206"/>
                      <a:pt x="33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4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82" y="22"/>
                      <a:pt x="86" y="17"/>
                      <a:pt x="86" y="11"/>
                    </a:cubicBezTo>
                    <a:cubicBezTo>
                      <a:pt x="86" y="5"/>
                      <a:pt x="82" y="0"/>
                      <a:pt x="76" y="0"/>
                    </a:cubicBezTo>
                    <a:close/>
                    <a:moveTo>
                      <a:pt x="28" y="135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135"/>
                      <a:pt x="59" y="135"/>
                      <a:pt x="59" y="135"/>
                    </a:cubicBezTo>
                    <a:lnTo>
                      <a:pt x="28" y="135"/>
                    </a:lnTo>
                    <a:close/>
                    <a:moveTo>
                      <a:pt x="52" y="200"/>
                    </a:moveTo>
                    <a:cubicBezTo>
                      <a:pt x="47" y="200"/>
                      <a:pt x="43" y="197"/>
                      <a:pt x="43" y="192"/>
                    </a:cubicBezTo>
                    <a:cubicBezTo>
                      <a:pt x="43" y="188"/>
                      <a:pt x="47" y="184"/>
                      <a:pt x="52" y="184"/>
                    </a:cubicBezTo>
                    <a:cubicBezTo>
                      <a:pt x="56" y="184"/>
                      <a:pt x="60" y="188"/>
                      <a:pt x="60" y="192"/>
                    </a:cubicBezTo>
                    <a:cubicBezTo>
                      <a:pt x="60" y="197"/>
                      <a:pt x="56" y="200"/>
                      <a:pt x="52" y="200"/>
                    </a:cubicBezTo>
                    <a:close/>
                    <a:moveTo>
                      <a:pt x="58" y="169"/>
                    </a:moveTo>
                    <a:cubicBezTo>
                      <a:pt x="55" y="169"/>
                      <a:pt x="54" y="167"/>
                      <a:pt x="54" y="165"/>
                    </a:cubicBezTo>
                    <a:cubicBezTo>
                      <a:pt x="54" y="163"/>
                      <a:pt x="55" y="161"/>
                      <a:pt x="58" y="161"/>
                    </a:cubicBezTo>
                    <a:cubicBezTo>
                      <a:pt x="60" y="161"/>
                      <a:pt x="61" y="163"/>
                      <a:pt x="61" y="165"/>
                    </a:cubicBezTo>
                    <a:cubicBezTo>
                      <a:pt x="61" y="167"/>
                      <a:pt x="60" y="169"/>
                      <a:pt x="58" y="1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5" name="Freeform 8"/>
              <p:cNvSpPr>
                <a:spLocks noEditPoints="1"/>
              </p:cNvSpPr>
              <p:nvPr/>
            </p:nvSpPr>
            <p:spPr bwMode="auto">
              <a:xfrm>
                <a:off x="758701" y="2255640"/>
                <a:ext cx="321432" cy="778398"/>
              </a:xfrm>
              <a:custGeom>
                <a:avLst/>
                <a:gdLst>
                  <a:gd name="T0" fmla="*/ 75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5 w 86"/>
                  <a:gd name="T9" fmla="*/ 22 h 206"/>
                  <a:gd name="T10" fmla="*/ 15 w 86"/>
                  <a:gd name="T11" fmla="*/ 189 h 206"/>
                  <a:gd name="T12" fmla="*/ 32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5 w 86"/>
                  <a:gd name="T21" fmla="*/ 22 h 206"/>
                  <a:gd name="T22" fmla="*/ 86 w 86"/>
                  <a:gd name="T23" fmla="*/ 11 h 206"/>
                  <a:gd name="T24" fmla="*/ 75 w 86"/>
                  <a:gd name="T25" fmla="*/ 0 h 206"/>
                  <a:gd name="T26" fmla="*/ 27 w 86"/>
                  <a:gd name="T27" fmla="*/ 183 h 206"/>
                  <a:gd name="T28" fmla="*/ 23 w 86"/>
                  <a:gd name="T29" fmla="*/ 179 h 206"/>
                  <a:gd name="T30" fmla="*/ 27 w 86"/>
                  <a:gd name="T31" fmla="*/ 175 h 206"/>
                  <a:gd name="T32" fmla="*/ 31 w 86"/>
                  <a:gd name="T33" fmla="*/ 179 h 206"/>
                  <a:gd name="T34" fmla="*/ 27 w 86"/>
                  <a:gd name="T35" fmla="*/ 183 h 206"/>
                  <a:gd name="T36" fmla="*/ 28 w 86"/>
                  <a:gd name="T37" fmla="*/ 81 h 206"/>
                  <a:gd name="T38" fmla="*/ 28 w 86"/>
                  <a:gd name="T39" fmla="*/ 22 h 206"/>
                  <a:gd name="T40" fmla="*/ 59 w 86"/>
                  <a:gd name="T41" fmla="*/ 22 h 206"/>
                  <a:gd name="T42" fmla="*/ 59 w 86"/>
                  <a:gd name="T43" fmla="*/ 81 h 206"/>
                  <a:gd name="T44" fmla="*/ 28 w 86"/>
                  <a:gd name="T45" fmla="*/ 81 h 206"/>
                  <a:gd name="T46" fmla="*/ 58 w 86"/>
                  <a:gd name="T47" fmla="*/ 152 h 206"/>
                  <a:gd name="T48" fmla="*/ 54 w 86"/>
                  <a:gd name="T49" fmla="*/ 156 h 206"/>
                  <a:gd name="T50" fmla="*/ 50 w 86"/>
                  <a:gd name="T51" fmla="*/ 152 h 206"/>
                  <a:gd name="T52" fmla="*/ 54 w 86"/>
                  <a:gd name="T53" fmla="*/ 148 h 206"/>
                  <a:gd name="T54" fmla="*/ 58 w 86"/>
                  <a:gd name="T55" fmla="*/ 152 h 206"/>
                  <a:gd name="T56" fmla="*/ 53 w 86"/>
                  <a:gd name="T57" fmla="*/ 187 h 206"/>
                  <a:gd name="T58" fmla="*/ 44 w 86"/>
                  <a:gd name="T59" fmla="*/ 179 h 206"/>
                  <a:gd name="T60" fmla="*/ 53 w 86"/>
                  <a:gd name="T61" fmla="*/ 171 h 206"/>
                  <a:gd name="T62" fmla="*/ 61 w 86"/>
                  <a:gd name="T63" fmla="*/ 179 h 206"/>
                  <a:gd name="T64" fmla="*/ 53 w 86"/>
                  <a:gd name="T65" fmla="*/ 18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6" h="206">
                    <a:moveTo>
                      <a:pt x="7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9"/>
                      <a:pt x="15" y="189"/>
                      <a:pt x="15" y="189"/>
                    </a:cubicBezTo>
                    <a:cubicBezTo>
                      <a:pt x="15" y="198"/>
                      <a:pt x="23" y="206"/>
                      <a:pt x="32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3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22"/>
                      <a:pt x="86" y="17"/>
                      <a:pt x="86" y="11"/>
                    </a:cubicBezTo>
                    <a:cubicBezTo>
                      <a:pt x="86" y="5"/>
                      <a:pt x="81" y="0"/>
                      <a:pt x="75" y="0"/>
                    </a:cubicBezTo>
                    <a:close/>
                    <a:moveTo>
                      <a:pt x="27" y="183"/>
                    </a:moveTo>
                    <a:cubicBezTo>
                      <a:pt x="25" y="183"/>
                      <a:pt x="23" y="181"/>
                      <a:pt x="23" y="179"/>
                    </a:cubicBezTo>
                    <a:cubicBezTo>
                      <a:pt x="23" y="177"/>
                      <a:pt x="25" y="175"/>
                      <a:pt x="27" y="175"/>
                    </a:cubicBezTo>
                    <a:cubicBezTo>
                      <a:pt x="29" y="175"/>
                      <a:pt x="31" y="177"/>
                      <a:pt x="31" y="179"/>
                    </a:cubicBezTo>
                    <a:cubicBezTo>
                      <a:pt x="31" y="181"/>
                      <a:pt x="29" y="183"/>
                      <a:pt x="27" y="183"/>
                    </a:cubicBezTo>
                    <a:close/>
                    <a:moveTo>
                      <a:pt x="28" y="81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81"/>
                      <a:pt x="59" y="81"/>
                      <a:pt x="59" y="81"/>
                    </a:cubicBezTo>
                    <a:lnTo>
                      <a:pt x="28" y="81"/>
                    </a:lnTo>
                    <a:close/>
                    <a:moveTo>
                      <a:pt x="58" y="152"/>
                    </a:moveTo>
                    <a:cubicBezTo>
                      <a:pt x="58" y="154"/>
                      <a:pt x="56" y="156"/>
                      <a:pt x="54" y="156"/>
                    </a:cubicBezTo>
                    <a:cubicBezTo>
                      <a:pt x="52" y="156"/>
                      <a:pt x="50" y="154"/>
                      <a:pt x="50" y="152"/>
                    </a:cubicBezTo>
                    <a:cubicBezTo>
                      <a:pt x="50" y="150"/>
                      <a:pt x="52" y="148"/>
                      <a:pt x="54" y="148"/>
                    </a:cubicBezTo>
                    <a:cubicBezTo>
                      <a:pt x="56" y="148"/>
                      <a:pt x="58" y="150"/>
                      <a:pt x="58" y="152"/>
                    </a:cubicBezTo>
                    <a:close/>
                    <a:moveTo>
                      <a:pt x="53" y="187"/>
                    </a:moveTo>
                    <a:cubicBezTo>
                      <a:pt x="48" y="187"/>
                      <a:pt x="44" y="184"/>
                      <a:pt x="44" y="179"/>
                    </a:cubicBezTo>
                    <a:cubicBezTo>
                      <a:pt x="44" y="175"/>
                      <a:pt x="48" y="171"/>
                      <a:pt x="53" y="171"/>
                    </a:cubicBezTo>
                    <a:cubicBezTo>
                      <a:pt x="57" y="171"/>
                      <a:pt x="61" y="175"/>
                      <a:pt x="61" y="179"/>
                    </a:cubicBezTo>
                    <a:cubicBezTo>
                      <a:pt x="61" y="184"/>
                      <a:pt x="57" y="187"/>
                      <a:pt x="53" y="1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6" name="Freeform 11"/>
              <p:cNvSpPr>
                <a:spLocks noEditPoints="1"/>
              </p:cNvSpPr>
              <p:nvPr/>
            </p:nvSpPr>
            <p:spPr bwMode="auto">
              <a:xfrm>
                <a:off x="7983386" y="2048267"/>
                <a:ext cx="720966" cy="1075934"/>
              </a:xfrm>
              <a:custGeom>
                <a:avLst/>
                <a:gdLst>
                  <a:gd name="T0" fmla="*/ 192 w 192"/>
                  <a:gd name="T1" fmla="*/ 209 h 285"/>
                  <a:gd name="T2" fmla="*/ 192 w 192"/>
                  <a:gd name="T3" fmla="*/ 192 h 285"/>
                  <a:gd name="T4" fmla="*/ 182 w 192"/>
                  <a:gd name="T5" fmla="*/ 192 h 285"/>
                  <a:gd name="T6" fmla="*/ 182 w 192"/>
                  <a:gd name="T7" fmla="*/ 0 h 285"/>
                  <a:gd name="T8" fmla="*/ 11 w 192"/>
                  <a:gd name="T9" fmla="*/ 0 h 285"/>
                  <a:gd name="T10" fmla="*/ 11 w 192"/>
                  <a:gd name="T11" fmla="*/ 192 h 285"/>
                  <a:gd name="T12" fmla="*/ 0 w 192"/>
                  <a:gd name="T13" fmla="*/ 192 h 285"/>
                  <a:gd name="T14" fmla="*/ 0 w 192"/>
                  <a:gd name="T15" fmla="*/ 209 h 285"/>
                  <a:gd name="T16" fmla="*/ 85 w 192"/>
                  <a:gd name="T17" fmla="*/ 209 h 285"/>
                  <a:gd name="T18" fmla="*/ 85 w 192"/>
                  <a:gd name="T19" fmla="*/ 265 h 285"/>
                  <a:gd name="T20" fmla="*/ 67 w 192"/>
                  <a:gd name="T21" fmla="*/ 265 h 285"/>
                  <a:gd name="T22" fmla="*/ 60 w 192"/>
                  <a:gd name="T23" fmla="*/ 280 h 285"/>
                  <a:gd name="T24" fmla="*/ 60 w 192"/>
                  <a:gd name="T25" fmla="*/ 285 h 285"/>
                  <a:gd name="T26" fmla="*/ 133 w 192"/>
                  <a:gd name="T27" fmla="*/ 285 h 285"/>
                  <a:gd name="T28" fmla="*/ 133 w 192"/>
                  <a:gd name="T29" fmla="*/ 280 h 285"/>
                  <a:gd name="T30" fmla="*/ 125 w 192"/>
                  <a:gd name="T31" fmla="*/ 265 h 285"/>
                  <a:gd name="T32" fmla="*/ 108 w 192"/>
                  <a:gd name="T33" fmla="*/ 265 h 285"/>
                  <a:gd name="T34" fmla="*/ 108 w 192"/>
                  <a:gd name="T35" fmla="*/ 209 h 285"/>
                  <a:gd name="T36" fmla="*/ 192 w 192"/>
                  <a:gd name="T37" fmla="*/ 209 h 285"/>
                  <a:gd name="T38" fmla="*/ 26 w 192"/>
                  <a:gd name="T39" fmla="*/ 192 h 285"/>
                  <a:gd name="T40" fmla="*/ 26 w 192"/>
                  <a:gd name="T41" fmla="*/ 15 h 285"/>
                  <a:gd name="T42" fmla="*/ 167 w 192"/>
                  <a:gd name="T43" fmla="*/ 15 h 285"/>
                  <a:gd name="T44" fmla="*/ 167 w 192"/>
                  <a:gd name="T45" fmla="*/ 192 h 285"/>
                  <a:gd name="T46" fmla="*/ 26 w 192"/>
                  <a:gd name="T47" fmla="*/ 19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285">
                    <a:moveTo>
                      <a:pt x="192" y="209"/>
                    </a:moveTo>
                    <a:cubicBezTo>
                      <a:pt x="192" y="192"/>
                      <a:pt x="192" y="192"/>
                      <a:pt x="19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92"/>
                      <a:pt x="11" y="192"/>
                      <a:pt x="11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65"/>
                      <a:pt x="85" y="265"/>
                      <a:pt x="85" y="265"/>
                    </a:cubicBezTo>
                    <a:cubicBezTo>
                      <a:pt x="67" y="265"/>
                      <a:pt x="67" y="265"/>
                      <a:pt x="67" y="265"/>
                    </a:cubicBezTo>
                    <a:cubicBezTo>
                      <a:pt x="63" y="265"/>
                      <a:pt x="60" y="272"/>
                      <a:pt x="60" y="280"/>
                    </a:cubicBezTo>
                    <a:cubicBezTo>
                      <a:pt x="60" y="285"/>
                      <a:pt x="60" y="285"/>
                      <a:pt x="60" y="285"/>
                    </a:cubicBezTo>
                    <a:cubicBezTo>
                      <a:pt x="133" y="285"/>
                      <a:pt x="133" y="285"/>
                      <a:pt x="133" y="285"/>
                    </a:cubicBezTo>
                    <a:cubicBezTo>
                      <a:pt x="133" y="280"/>
                      <a:pt x="133" y="280"/>
                      <a:pt x="133" y="280"/>
                    </a:cubicBezTo>
                    <a:cubicBezTo>
                      <a:pt x="133" y="272"/>
                      <a:pt x="129" y="265"/>
                      <a:pt x="125" y="265"/>
                    </a:cubicBezTo>
                    <a:cubicBezTo>
                      <a:pt x="108" y="265"/>
                      <a:pt x="108" y="265"/>
                      <a:pt x="108" y="265"/>
                    </a:cubicBezTo>
                    <a:cubicBezTo>
                      <a:pt x="108" y="209"/>
                      <a:pt x="108" y="209"/>
                      <a:pt x="108" y="209"/>
                    </a:cubicBezTo>
                    <a:lnTo>
                      <a:pt x="192" y="209"/>
                    </a:lnTo>
                    <a:close/>
                    <a:moveTo>
                      <a:pt x="26" y="192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167" y="192"/>
                      <a:pt x="167" y="192"/>
                      <a:pt x="167" y="192"/>
                    </a:cubicBezTo>
                    <a:lnTo>
                      <a:pt x="26" y="1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7" name="Rectangle 12"/>
              <p:cNvSpPr>
                <a:spLocks noChangeArrowheads="1"/>
              </p:cNvSpPr>
              <p:nvPr/>
            </p:nvSpPr>
            <p:spPr bwMode="auto">
              <a:xfrm>
                <a:off x="8136590" y="2219576"/>
                <a:ext cx="432580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8" name="Rectangle 13"/>
              <p:cNvSpPr>
                <a:spLocks noChangeArrowheads="1"/>
              </p:cNvSpPr>
              <p:nvPr/>
            </p:nvSpPr>
            <p:spPr bwMode="auto">
              <a:xfrm>
                <a:off x="8130582" y="2318753"/>
                <a:ext cx="435585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9" name="Rectangle 14"/>
              <p:cNvSpPr>
                <a:spLocks noChangeArrowheads="1"/>
              </p:cNvSpPr>
              <p:nvPr/>
            </p:nvSpPr>
            <p:spPr bwMode="auto">
              <a:xfrm>
                <a:off x="8133587" y="2417932"/>
                <a:ext cx="432580" cy="390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0" name="Rectangle 15"/>
              <p:cNvSpPr>
                <a:spLocks noChangeArrowheads="1"/>
              </p:cNvSpPr>
              <p:nvPr/>
            </p:nvSpPr>
            <p:spPr bwMode="auto">
              <a:xfrm>
                <a:off x="8130582" y="2514105"/>
                <a:ext cx="432580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1" name="Rectangle 18"/>
              <p:cNvSpPr>
                <a:spLocks noChangeArrowheads="1"/>
              </p:cNvSpPr>
              <p:nvPr/>
            </p:nvSpPr>
            <p:spPr bwMode="auto">
              <a:xfrm>
                <a:off x="3546438" y="2402904"/>
                <a:ext cx="447601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2" name="Rectangle 19"/>
              <p:cNvSpPr>
                <a:spLocks noChangeArrowheads="1"/>
              </p:cNvSpPr>
              <p:nvPr/>
            </p:nvSpPr>
            <p:spPr bwMode="auto">
              <a:xfrm>
                <a:off x="4111195" y="2745520"/>
                <a:ext cx="0" cy="30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3" name="Freeform 20"/>
              <p:cNvSpPr>
                <a:spLocks noEditPoints="1"/>
              </p:cNvSpPr>
              <p:nvPr/>
            </p:nvSpPr>
            <p:spPr bwMode="auto">
              <a:xfrm>
                <a:off x="3420269" y="2189522"/>
                <a:ext cx="690926" cy="805448"/>
              </a:xfrm>
              <a:custGeom>
                <a:avLst/>
                <a:gdLst>
                  <a:gd name="T0" fmla="*/ 158 w 184"/>
                  <a:gd name="T1" fmla="*/ 186 h 213"/>
                  <a:gd name="T2" fmla="*/ 151 w 184"/>
                  <a:gd name="T3" fmla="*/ 190 h 213"/>
                  <a:gd name="T4" fmla="*/ 122 w 184"/>
                  <a:gd name="T5" fmla="*/ 196 h 213"/>
                  <a:gd name="T6" fmla="*/ 85 w 184"/>
                  <a:gd name="T7" fmla="*/ 184 h 213"/>
                  <a:gd name="T8" fmla="*/ 22 w 184"/>
                  <a:gd name="T9" fmla="*/ 184 h 213"/>
                  <a:gd name="T10" fmla="*/ 18 w 184"/>
                  <a:gd name="T11" fmla="*/ 181 h 213"/>
                  <a:gd name="T12" fmla="*/ 18 w 184"/>
                  <a:gd name="T13" fmla="*/ 21 h 213"/>
                  <a:gd name="T14" fmla="*/ 22 w 184"/>
                  <a:gd name="T15" fmla="*/ 17 h 213"/>
                  <a:gd name="T16" fmla="*/ 163 w 184"/>
                  <a:gd name="T17" fmla="*/ 17 h 213"/>
                  <a:gd name="T18" fmla="*/ 166 w 184"/>
                  <a:gd name="T19" fmla="*/ 21 h 213"/>
                  <a:gd name="T20" fmla="*/ 166 w 184"/>
                  <a:gd name="T21" fmla="*/ 85 h 213"/>
                  <a:gd name="T22" fmla="*/ 179 w 184"/>
                  <a:gd name="T23" fmla="*/ 102 h 213"/>
                  <a:gd name="T24" fmla="*/ 184 w 184"/>
                  <a:gd name="T25" fmla="*/ 116 h 213"/>
                  <a:gd name="T26" fmla="*/ 184 w 184"/>
                  <a:gd name="T27" fmla="*/ 21 h 213"/>
                  <a:gd name="T28" fmla="*/ 163 w 184"/>
                  <a:gd name="T29" fmla="*/ 0 h 213"/>
                  <a:gd name="T30" fmla="*/ 22 w 184"/>
                  <a:gd name="T31" fmla="*/ 0 h 213"/>
                  <a:gd name="T32" fmla="*/ 0 w 184"/>
                  <a:gd name="T33" fmla="*/ 21 h 213"/>
                  <a:gd name="T34" fmla="*/ 0 w 184"/>
                  <a:gd name="T35" fmla="*/ 192 h 213"/>
                  <a:gd name="T36" fmla="*/ 22 w 184"/>
                  <a:gd name="T37" fmla="*/ 213 h 213"/>
                  <a:gd name="T38" fmla="*/ 163 w 184"/>
                  <a:gd name="T39" fmla="*/ 213 h 213"/>
                  <a:gd name="T40" fmla="*/ 181 w 184"/>
                  <a:gd name="T41" fmla="*/ 203 h 213"/>
                  <a:gd name="T42" fmla="*/ 158 w 184"/>
                  <a:gd name="T43" fmla="*/ 186 h 213"/>
                  <a:gd name="T44" fmla="*/ 92 w 184"/>
                  <a:gd name="T45" fmla="*/ 206 h 213"/>
                  <a:gd name="T46" fmla="*/ 84 w 184"/>
                  <a:gd name="T47" fmla="*/ 199 h 213"/>
                  <a:gd name="T48" fmla="*/ 92 w 184"/>
                  <a:gd name="T49" fmla="*/ 191 h 213"/>
                  <a:gd name="T50" fmla="*/ 100 w 184"/>
                  <a:gd name="T51" fmla="*/ 199 h 213"/>
                  <a:gd name="T52" fmla="*/ 92 w 184"/>
                  <a:gd name="T53" fmla="*/ 206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4" h="213">
                    <a:moveTo>
                      <a:pt x="158" y="186"/>
                    </a:moveTo>
                    <a:cubicBezTo>
                      <a:pt x="155" y="187"/>
                      <a:pt x="153" y="189"/>
                      <a:pt x="151" y="190"/>
                    </a:cubicBezTo>
                    <a:cubicBezTo>
                      <a:pt x="142" y="194"/>
                      <a:pt x="132" y="196"/>
                      <a:pt x="122" y="196"/>
                    </a:cubicBezTo>
                    <a:cubicBezTo>
                      <a:pt x="109" y="196"/>
                      <a:pt x="96" y="192"/>
                      <a:pt x="85" y="184"/>
                    </a:cubicBezTo>
                    <a:cubicBezTo>
                      <a:pt x="22" y="184"/>
                      <a:pt x="22" y="184"/>
                      <a:pt x="22" y="184"/>
                    </a:cubicBezTo>
                    <a:cubicBezTo>
                      <a:pt x="20" y="184"/>
                      <a:pt x="18" y="183"/>
                      <a:pt x="18" y="18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9"/>
                      <a:pt x="20" y="17"/>
                      <a:pt x="22" y="17"/>
                    </a:cubicBezTo>
                    <a:cubicBezTo>
                      <a:pt x="163" y="17"/>
                      <a:pt x="163" y="17"/>
                      <a:pt x="163" y="17"/>
                    </a:cubicBezTo>
                    <a:cubicBezTo>
                      <a:pt x="165" y="17"/>
                      <a:pt x="166" y="19"/>
                      <a:pt x="166" y="21"/>
                    </a:cubicBezTo>
                    <a:cubicBezTo>
                      <a:pt x="166" y="85"/>
                      <a:pt x="166" y="85"/>
                      <a:pt x="166" y="85"/>
                    </a:cubicBezTo>
                    <a:cubicBezTo>
                      <a:pt x="171" y="90"/>
                      <a:pt x="175" y="95"/>
                      <a:pt x="179" y="102"/>
                    </a:cubicBezTo>
                    <a:cubicBezTo>
                      <a:pt x="181" y="107"/>
                      <a:pt x="183" y="111"/>
                      <a:pt x="184" y="116"/>
                    </a:cubicBezTo>
                    <a:cubicBezTo>
                      <a:pt x="184" y="21"/>
                      <a:pt x="184" y="21"/>
                      <a:pt x="184" y="21"/>
                    </a:cubicBezTo>
                    <a:cubicBezTo>
                      <a:pt x="184" y="9"/>
                      <a:pt x="175" y="0"/>
                      <a:pt x="16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4"/>
                      <a:pt x="10" y="213"/>
                      <a:pt x="22" y="213"/>
                    </a:cubicBezTo>
                    <a:cubicBezTo>
                      <a:pt x="163" y="213"/>
                      <a:pt x="163" y="213"/>
                      <a:pt x="163" y="213"/>
                    </a:cubicBezTo>
                    <a:cubicBezTo>
                      <a:pt x="171" y="213"/>
                      <a:pt x="177" y="209"/>
                      <a:pt x="181" y="203"/>
                    </a:cubicBezTo>
                    <a:cubicBezTo>
                      <a:pt x="158" y="186"/>
                      <a:pt x="158" y="186"/>
                      <a:pt x="158" y="186"/>
                    </a:cubicBezTo>
                    <a:close/>
                    <a:moveTo>
                      <a:pt x="92" y="206"/>
                    </a:moveTo>
                    <a:cubicBezTo>
                      <a:pt x="88" y="206"/>
                      <a:pt x="84" y="203"/>
                      <a:pt x="84" y="199"/>
                    </a:cubicBezTo>
                    <a:cubicBezTo>
                      <a:pt x="84" y="194"/>
                      <a:pt x="88" y="191"/>
                      <a:pt x="92" y="191"/>
                    </a:cubicBezTo>
                    <a:cubicBezTo>
                      <a:pt x="96" y="191"/>
                      <a:pt x="100" y="194"/>
                      <a:pt x="100" y="199"/>
                    </a:cubicBezTo>
                    <a:cubicBezTo>
                      <a:pt x="100" y="203"/>
                      <a:pt x="96" y="206"/>
                      <a:pt x="92" y="2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4" name="Freeform 21"/>
              <p:cNvSpPr>
                <a:spLocks/>
              </p:cNvSpPr>
              <p:nvPr/>
            </p:nvSpPr>
            <p:spPr bwMode="auto">
              <a:xfrm>
                <a:off x="3741700" y="2703445"/>
                <a:ext cx="246330" cy="42076"/>
              </a:xfrm>
              <a:custGeom>
                <a:avLst/>
                <a:gdLst>
                  <a:gd name="T0" fmla="*/ 3 w 65"/>
                  <a:gd name="T1" fmla="*/ 10 h 11"/>
                  <a:gd name="T2" fmla="*/ 4 w 65"/>
                  <a:gd name="T3" fmla="*/ 11 h 11"/>
                  <a:gd name="T4" fmla="*/ 65 w 65"/>
                  <a:gd name="T5" fmla="*/ 11 h 11"/>
                  <a:gd name="T6" fmla="*/ 65 w 65"/>
                  <a:gd name="T7" fmla="*/ 0 h 11"/>
                  <a:gd name="T8" fmla="*/ 0 w 65"/>
                  <a:gd name="T9" fmla="*/ 0 h 11"/>
                  <a:gd name="T10" fmla="*/ 3 w 65"/>
                  <a:gd name="T1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1">
                    <a:moveTo>
                      <a:pt x="3" y="10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7"/>
                      <a:pt x="3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5" name="Freeform 22"/>
              <p:cNvSpPr>
                <a:spLocks/>
              </p:cNvSpPr>
              <p:nvPr/>
            </p:nvSpPr>
            <p:spPr bwMode="auto">
              <a:xfrm>
                <a:off x="3540430" y="2703445"/>
                <a:ext cx="99134" cy="42076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11 h 11"/>
                  <a:gd name="T4" fmla="*/ 27 w 27"/>
                  <a:gd name="T5" fmla="*/ 11 h 11"/>
                  <a:gd name="T6" fmla="*/ 25 w 27"/>
                  <a:gd name="T7" fmla="*/ 0 h 11"/>
                  <a:gd name="T8" fmla="*/ 0 w 2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7"/>
                      <a:pt x="25" y="4"/>
                      <a:pt x="2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6" name="Freeform 23"/>
              <p:cNvSpPr>
                <a:spLocks/>
              </p:cNvSpPr>
              <p:nvPr/>
            </p:nvSpPr>
            <p:spPr bwMode="auto">
              <a:xfrm>
                <a:off x="3741700" y="2601261"/>
                <a:ext cx="249333" cy="48086"/>
              </a:xfrm>
              <a:custGeom>
                <a:avLst/>
                <a:gdLst>
                  <a:gd name="T0" fmla="*/ 5 w 66"/>
                  <a:gd name="T1" fmla="*/ 0 h 12"/>
                  <a:gd name="T2" fmla="*/ 1 w 66"/>
                  <a:gd name="T3" fmla="*/ 9 h 12"/>
                  <a:gd name="T4" fmla="*/ 0 w 66"/>
                  <a:gd name="T5" fmla="*/ 12 h 12"/>
                  <a:gd name="T6" fmla="*/ 66 w 66"/>
                  <a:gd name="T7" fmla="*/ 12 h 12"/>
                  <a:gd name="T8" fmla="*/ 66 w 66"/>
                  <a:gd name="T9" fmla="*/ 5 h 12"/>
                  <a:gd name="T10" fmla="*/ 63 w 66"/>
                  <a:gd name="T11" fmla="*/ 0 h 12"/>
                  <a:gd name="T12" fmla="*/ 5 w 6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2">
                    <a:moveTo>
                      <a:pt x="5" y="0"/>
                    </a:moveTo>
                    <a:cubicBezTo>
                      <a:pt x="3" y="3"/>
                      <a:pt x="2" y="6"/>
                      <a:pt x="1" y="9"/>
                    </a:cubicBezTo>
                    <a:cubicBezTo>
                      <a:pt x="1" y="10"/>
                      <a:pt x="1" y="11"/>
                      <a:pt x="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5" y="4"/>
                      <a:pt x="64" y="2"/>
                      <a:pt x="63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7" name="Freeform 24"/>
              <p:cNvSpPr>
                <a:spLocks/>
              </p:cNvSpPr>
              <p:nvPr/>
            </p:nvSpPr>
            <p:spPr bwMode="auto">
              <a:xfrm>
                <a:off x="3543435" y="2601261"/>
                <a:ext cx="96129" cy="48086"/>
              </a:xfrm>
              <a:custGeom>
                <a:avLst/>
                <a:gdLst>
                  <a:gd name="T0" fmla="*/ 0 w 26"/>
                  <a:gd name="T1" fmla="*/ 0 h 12"/>
                  <a:gd name="T2" fmla="*/ 0 w 26"/>
                  <a:gd name="T3" fmla="*/ 12 h 12"/>
                  <a:gd name="T4" fmla="*/ 24 w 26"/>
                  <a:gd name="T5" fmla="*/ 12 h 12"/>
                  <a:gd name="T6" fmla="*/ 26 w 26"/>
                  <a:gd name="T7" fmla="*/ 0 h 12"/>
                  <a:gd name="T8" fmla="*/ 0 w 2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2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8" name="Freeform 25"/>
              <p:cNvSpPr>
                <a:spLocks/>
              </p:cNvSpPr>
              <p:nvPr/>
            </p:nvSpPr>
            <p:spPr bwMode="auto">
              <a:xfrm>
                <a:off x="3543435" y="2502083"/>
                <a:ext cx="162217" cy="42076"/>
              </a:xfrm>
              <a:custGeom>
                <a:avLst/>
                <a:gdLst>
                  <a:gd name="T0" fmla="*/ 43 w 43"/>
                  <a:gd name="T1" fmla="*/ 0 h 12"/>
                  <a:gd name="T2" fmla="*/ 0 w 43"/>
                  <a:gd name="T3" fmla="*/ 0 h 12"/>
                  <a:gd name="T4" fmla="*/ 0 w 43"/>
                  <a:gd name="T5" fmla="*/ 12 h 12"/>
                  <a:gd name="T6" fmla="*/ 34 w 43"/>
                  <a:gd name="T7" fmla="*/ 12 h 12"/>
                  <a:gd name="T8" fmla="*/ 43 w 4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6" y="8"/>
                      <a:pt x="39" y="4"/>
                      <a:pt x="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9" name="Freeform 26"/>
              <p:cNvSpPr>
                <a:spLocks noEditPoints="1"/>
              </p:cNvSpPr>
              <p:nvPr/>
            </p:nvSpPr>
            <p:spPr bwMode="auto">
              <a:xfrm>
                <a:off x="3618534" y="2420937"/>
                <a:ext cx="720966" cy="628130"/>
              </a:xfrm>
              <a:custGeom>
                <a:avLst/>
                <a:gdLst>
                  <a:gd name="T0" fmla="*/ 184 w 192"/>
                  <a:gd name="T1" fmla="*/ 132 h 166"/>
                  <a:gd name="T2" fmla="*/ 129 w 192"/>
                  <a:gd name="T3" fmla="*/ 92 h 166"/>
                  <a:gd name="T4" fmla="*/ 125 w 192"/>
                  <a:gd name="T5" fmla="*/ 90 h 166"/>
                  <a:gd name="T6" fmla="*/ 121 w 192"/>
                  <a:gd name="T7" fmla="*/ 43 h 166"/>
                  <a:gd name="T8" fmla="*/ 41 w 192"/>
                  <a:gd name="T9" fmla="*/ 15 h 166"/>
                  <a:gd name="T10" fmla="*/ 15 w 192"/>
                  <a:gd name="T11" fmla="*/ 96 h 166"/>
                  <a:gd name="T12" fmla="*/ 95 w 192"/>
                  <a:gd name="T13" fmla="*/ 124 h 166"/>
                  <a:gd name="T14" fmla="*/ 105 w 192"/>
                  <a:gd name="T15" fmla="*/ 118 h 166"/>
                  <a:gd name="T16" fmla="*/ 108 w 192"/>
                  <a:gd name="T17" fmla="*/ 121 h 166"/>
                  <a:gd name="T18" fmla="*/ 163 w 192"/>
                  <a:gd name="T19" fmla="*/ 161 h 166"/>
                  <a:gd name="T20" fmla="*/ 184 w 192"/>
                  <a:gd name="T21" fmla="*/ 157 h 166"/>
                  <a:gd name="T22" fmla="*/ 188 w 192"/>
                  <a:gd name="T23" fmla="*/ 153 h 166"/>
                  <a:gd name="T24" fmla="*/ 184 w 192"/>
                  <a:gd name="T25" fmla="*/ 132 h 166"/>
                  <a:gd name="T26" fmla="*/ 87 w 192"/>
                  <a:gd name="T27" fmla="*/ 107 h 166"/>
                  <a:gd name="T28" fmla="*/ 32 w 192"/>
                  <a:gd name="T29" fmla="*/ 88 h 166"/>
                  <a:gd name="T30" fmla="*/ 49 w 192"/>
                  <a:gd name="T31" fmla="*/ 32 h 166"/>
                  <a:gd name="T32" fmla="*/ 104 w 192"/>
                  <a:gd name="T33" fmla="*/ 52 h 166"/>
                  <a:gd name="T34" fmla="*/ 87 w 192"/>
                  <a:gd name="T35" fmla="*/ 10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66">
                    <a:moveTo>
                      <a:pt x="184" y="132"/>
                    </a:moveTo>
                    <a:cubicBezTo>
                      <a:pt x="129" y="92"/>
                      <a:pt x="129" y="92"/>
                      <a:pt x="129" y="92"/>
                    </a:cubicBezTo>
                    <a:cubicBezTo>
                      <a:pt x="128" y="91"/>
                      <a:pt x="126" y="90"/>
                      <a:pt x="125" y="90"/>
                    </a:cubicBezTo>
                    <a:cubicBezTo>
                      <a:pt x="130" y="75"/>
                      <a:pt x="129" y="58"/>
                      <a:pt x="121" y="43"/>
                    </a:cubicBezTo>
                    <a:cubicBezTo>
                      <a:pt x="106" y="13"/>
                      <a:pt x="70" y="0"/>
                      <a:pt x="41" y="15"/>
                    </a:cubicBezTo>
                    <a:cubicBezTo>
                      <a:pt x="11" y="30"/>
                      <a:pt x="0" y="66"/>
                      <a:pt x="15" y="96"/>
                    </a:cubicBezTo>
                    <a:cubicBezTo>
                      <a:pt x="30" y="126"/>
                      <a:pt x="66" y="139"/>
                      <a:pt x="95" y="124"/>
                    </a:cubicBezTo>
                    <a:cubicBezTo>
                      <a:pt x="99" y="122"/>
                      <a:pt x="102" y="120"/>
                      <a:pt x="105" y="118"/>
                    </a:cubicBezTo>
                    <a:cubicBezTo>
                      <a:pt x="106" y="119"/>
                      <a:pt x="107" y="120"/>
                      <a:pt x="108" y="121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70" y="166"/>
                      <a:pt x="179" y="164"/>
                      <a:pt x="184" y="157"/>
                    </a:cubicBezTo>
                    <a:cubicBezTo>
                      <a:pt x="188" y="153"/>
                      <a:pt x="188" y="153"/>
                      <a:pt x="188" y="153"/>
                    </a:cubicBezTo>
                    <a:cubicBezTo>
                      <a:pt x="192" y="146"/>
                      <a:pt x="191" y="137"/>
                      <a:pt x="184" y="132"/>
                    </a:cubicBezTo>
                    <a:close/>
                    <a:moveTo>
                      <a:pt x="87" y="107"/>
                    </a:moveTo>
                    <a:cubicBezTo>
                      <a:pt x="67" y="117"/>
                      <a:pt x="42" y="108"/>
                      <a:pt x="32" y="88"/>
                    </a:cubicBezTo>
                    <a:cubicBezTo>
                      <a:pt x="22" y="67"/>
                      <a:pt x="29" y="42"/>
                      <a:pt x="49" y="32"/>
                    </a:cubicBezTo>
                    <a:cubicBezTo>
                      <a:pt x="69" y="22"/>
                      <a:pt x="94" y="31"/>
                      <a:pt x="104" y="52"/>
                    </a:cubicBezTo>
                    <a:cubicBezTo>
                      <a:pt x="114" y="72"/>
                      <a:pt x="107" y="97"/>
                      <a:pt x="87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0" name="Freeform 29"/>
              <p:cNvSpPr>
                <a:spLocks noEditPoints="1"/>
              </p:cNvSpPr>
              <p:nvPr/>
            </p:nvSpPr>
            <p:spPr bwMode="auto">
              <a:xfrm>
                <a:off x="1674930" y="2829671"/>
                <a:ext cx="937256" cy="135244"/>
              </a:xfrm>
              <a:custGeom>
                <a:avLst/>
                <a:gdLst>
                  <a:gd name="T0" fmla="*/ 232 w 250"/>
                  <a:gd name="T1" fmla="*/ 0 h 36"/>
                  <a:gd name="T2" fmla="*/ 18 w 250"/>
                  <a:gd name="T3" fmla="*/ 0 h 36"/>
                  <a:gd name="T4" fmla="*/ 0 w 250"/>
                  <a:gd name="T5" fmla="*/ 18 h 36"/>
                  <a:gd name="T6" fmla="*/ 18 w 250"/>
                  <a:gd name="T7" fmla="*/ 36 h 36"/>
                  <a:gd name="T8" fmla="*/ 232 w 250"/>
                  <a:gd name="T9" fmla="*/ 36 h 36"/>
                  <a:gd name="T10" fmla="*/ 250 w 250"/>
                  <a:gd name="T11" fmla="*/ 18 h 36"/>
                  <a:gd name="T12" fmla="*/ 232 w 250"/>
                  <a:gd name="T13" fmla="*/ 0 h 36"/>
                  <a:gd name="T14" fmla="*/ 65 w 250"/>
                  <a:gd name="T15" fmla="*/ 21 h 36"/>
                  <a:gd name="T16" fmla="*/ 18 w 250"/>
                  <a:gd name="T17" fmla="*/ 21 h 36"/>
                  <a:gd name="T18" fmla="*/ 15 w 250"/>
                  <a:gd name="T19" fmla="*/ 18 h 36"/>
                  <a:gd name="T20" fmla="*/ 18 w 250"/>
                  <a:gd name="T21" fmla="*/ 15 h 36"/>
                  <a:gd name="T22" fmla="*/ 65 w 250"/>
                  <a:gd name="T23" fmla="*/ 15 h 36"/>
                  <a:gd name="T24" fmla="*/ 65 w 250"/>
                  <a:gd name="T25" fmla="*/ 21 h 36"/>
                  <a:gd name="T26" fmla="*/ 100 w 250"/>
                  <a:gd name="T27" fmla="*/ 21 h 36"/>
                  <a:gd name="T28" fmla="*/ 78 w 250"/>
                  <a:gd name="T29" fmla="*/ 21 h 36"/>
                  <a:gd name="T30" fmla="*/ 78 w 250"/>
                  <a:gd name="T31" fmla="*/ 15 h 36"/>
                  <a:gd name="T32" fmla="*/ 100 w 250"/>
                  <a:gd name="T33" fmla="*/ 15 h 36"/>
                  <a:gd name="T34" fmla="*/ 100 w 250"/>
                  <a:gd name="T35" fmla="*/ 21 h 36"/>
                  <a:gd name="T36" fmla="*/ 232 w 250"/>
                  <a:gd name="T37" fmla="*/ 21 h 36"/>
                  <a:gd name="T38" fmla="*/ 209 w 250"/>
                  <a:gd name="T39" fmla="*/ 21 h 36"/>
                  <a:gd name="T40" fmla="*/ 209 w 250"/>
                  <a:gd name="T41" fmla="*/ 15 h 36"/>
                  <a:gd name="T42" fmla="*/ 232 w 250"/>
                  <a:gd name="T43" fmla="*/ 15 h 36"/>
                  <a:gd name="T44" fmla="*/ 235 w 250"/>
                  <a:gd name="T45" fmla="*/ 18 h 36"/>
                  <a:gd name="T46" fmla="*/ 232 w 250"/>
                  <a:gd name="T4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0" h="36">
                    <a:moveTo>
                      <a:pt x="232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6"/>
                      <a:pt x="18" y="36"/>
                    </a:cubicBezTo>
                    <a:cubicBezTo>
                      <a:pt x="232" y="36"/>
                      <a:pt x="232" y="36"/>
                      <a:pt x="232" y="36"/>
                    </a:cubicBezTo>
                    <a:cubicBezTo>
                      <a:pt x="242" y="36"/>
                      <a:pt x="250" y="28"/>
                      <a:pt x="250" y="18"/>
                    </a:cubicBezTo>
                    <a:cubicBezTo>
                      <a:pt x="250" y="8"/>
                      <a:pt x="242" y="0"/>
                      <a:pt x="232" y="0"/>
                    </a:cubicBezTo>
                    <a:close/>
                    <a:moveTo>
                      <a:pt x="65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5" y="20"/>
                      <a:pt x="15" y="18"/>
                    </a:cubicBezTo>
                    <a:cubicBezTo>
                      <a:pt x="15" y="17"/>
                      <a:pt x="17" y="15"/>
                      <a:pt x="18" y="15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5" y="21"/>
                    </a:lnTo>
                    <a:close/>
                    <a:moveTo>
                      <a:pt x="100" y="21"/>
                    </a:move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100" y="15"/>
                      <a:pt x="100" y="15"/>
                      <a:pt x="100" y="15"/>
                    </a:cubicBezTo>
                    <a:lnTo>
                      <a:pt x="100" y="21"/>
                    </a:lnTo>
                    <a:close/>
                    <a:moveTo>
                      <a:pt x="232" y="21"/>
                    </a:move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5"/>
                      <a:pt x="209" y="15"/>
                      <a:pt x="209" y="15"/>
                    </a:cubicBezTo>
                    <a:cubicBezTo>
                      <a:pt x="232" y="15"/>
                      <a:pt x="232" y="15"/>
                      <a:pt x="232" y="15"/>
                    </a:cubicBezTo>
                    <a:cubicBezTo>
                      <a:pt x="234" y="15"/>
                      <a:pt x="235" y="17"/>
                      <a:pt x="235" y="18"/>
                    </a:cubicBezTo>
                    <a:cubicBezTo>
                      <a:pt x="235" y="20"/>
                      <a:pt x="234" y="21"/>
                      <a:pt x="232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1" name="Freeform 30"/>
              <p:cNvSpPr>
                <a:spLocks/>
              </p:cNvSpPr>
              <p:nvPr/>
            </p:nvSpPr>
            <p:spPr bwMode="auto">
              <a:xfrm>
                <a:off x="1774062" y="2231597"/>
                <a:ext cx="732982" cy="583048"/>
              </a:xfrm>
              <a:custGeom>
                <a:avLst/>
                <a:gdLst>
                  <a:gd name="T0" fmla="*/ 194 w 195"/>
                  <a:gd name="T1" fmla="*/ 154 h 154"/>
                  <a:gd name="T2" fmla="*/ 195 w 195"/>
                  <a:gd name="T3" fmla="*/ 151 h 154"/>
                  <a:gd name="T4" fmla="*/ 195 w 195"/>
                  <a:gd name="T5" fmla="*/ 138 h 154"/>
                  <a:gd name="T6" fmla="*/ 191 w 195"/>
                  <a:gd name="T7" fmla="*/ 140 h 154"/>
                  <a:gd name="T8" fmla="*/ 163 w 195"/>
                  <a:gd name="T9" fmla="*/ 146 h 154"/>
                  <a:gd name="T10" fmla="*/ 142 w 195"/>
                  <a:gd name="T11" fmla="*/ 143 h 154"/>
                  <a:gd name="T12" fmla="*/ 16 w 195"/>
                  <a:gd name="T13" fmla="*/ 143 h 154"/>
                  <a:gd name="T14" fmla="*/ 16 w 195"/>
                  <a:gd name="T15" fmla="*/ 16 h 154"/>
                  <a:gd name="T16" fmla="*/ 151 w 195"/>
                  <a:gd name="T17" fmla="*/ 16 h 154"/>
                  <a:gd name="T18" fmla="*/ 160 w 195"/>
                  <a:gd name="T19" fmla="*/ 15 h 154"/>
                  <a:gd name="T20" fmla="*/ 169 w 195"/>
                  <a:gd name="T21" fmla="*/ 16 h 154"/>
                  <a:gd name="T22" fmla="*/ 178 w 195"/>
                  <a:gd name="T23" fmla="*/ 16 h 154"/>
                  <a:gd name="T24" fmla="*/ 178 w 195"/>
                  <a:gd name="T25" fmla="*/ 18 h 154"/>
                  <a:gd name="T26" fmla="*/ 195 w 195"/>
                  <a:gd name="T27" fmla="*/ 26 h 154"/>
                  <a:gd name="T28" fmla="*/ 195 w 195"/>
                  <a:gd name="T29" fmla="*/ 15 h 154"/>
                  <a:gd name="T30" fmla="*/ 180 w 195"/>
                  <a:gd name="T31" fmla="*/ 0 h 154"/>
                  <a:gd name="T32" fmla="*/ 15 w 195"/>
                  <a:gd name="T33" fmla="*/ 0 h 154"/>
                  <a:gd name="T34" fmla="*/ 0 w 195"/>
                  <a:gd name="T35" fmla="*/ 15 h 154"/>
                  <a:gd name="T36" fmla="*/ 0 w 195"/>
                  <a:gd name="T37" fmla="*/ 151 h 154"/>
                  <a:gd name="T38" fmla="*/ 1 w 195"/>
                  <a:gd name="T39" fmla="*/ 154 h 154"/>
                  <a:gd name="T40" fmla="*/ 194 w 195"/>
                  <a:gd name="T41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54">
                    <a:moveTo>
                      <a:pt x="194" y="154"/>
                    </a:moveTo>
                    <a:cubicBezTo>
                      <a:pt x="195" y="153"/>
                      <a:pt x="195" y="152"/>
                      <a:pt x="195" y="151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3" y="138"/>
                      <a:pt x="192" y="139"/>
                      <a:pt x="191" y="140"/>
                    </a:cubicBezTo>
                    <a:cubicBezTo>
                      <a:pt x="182" y="144"/>
                      <a:pt x="172" y="146"/>
                      <a:pt x="163" y="146"/>
                    </a:cubicBezTo>
                    <a:cubicBezTo>
                      <a:pt x="156" y="146"/>
                      <a:pt x="149" y="145"/>
                      <a:pt x="142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4" y="15"/>
                      <a:pt x="157" y="15"/>
                      <a:pt x="160" y="15"/>
                    </a:cubicBezTo>
                    <a:cubicBezTo>
                      <a:pt x="163" y="15"/>
                      <a:pt x="166" y="15"/>
                      <a:pt x="169" y="16"/>
                    </a:cubicBezTo>
                    <a:cubicBezTo>
                      <a:pt x="178" y="16"/>
                      <a:pt x="178" y="16"/>
                      <a:pt x="178" y="16"/>
                    </a:cubicBezTo>
                    <a:cubicBezTo>
                      <a:pt x="178" y="18"/>
                      <a:pt x="178" y="18"/>
                      <a:pt x="178" y="18"/>
                    </a:cubicBezTo>
                    <a:cubicBezTo>
                      <a:pt x="184" y="20"/>
                      <a:pt x="189" y="22"/>
                      <a:pt x="195" y="26"/>
                    </a:cubicBezTo>
                    <a:cubicBezTo>
                      <a:pt x="195" y="15"/>
                      <a:pt x="195" y="15"/>
                      <a:pt x="195" y="15"/>
                    </a:cubicBezTo>
                    <a:cubicBezTo>
                      <a:pt x="195" y="7"/>
                      <a:pt x="188" y="0"/>
                      <a:pt x="18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3"/>
                      <a:pt x="1" y="154"/>
                    </a:cubicBezTo>
                    <a:lnTo>
                      <a:pt x="194" y="15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2" name="Freeform 31"/>
              <p:cNvSpPr>
                <a:spLocks/>
              </p:cNvSpPr>
              <p:nvPr/>
            </p:nvSpPr>
            <p:spPr bwMode="auto">
              <a:xfrm>
                <a:off x="1933276" y="2363835"/>
                <a:ext cx="270362" cy="42076"/>
              </a:xfrm>
              <a:custGeom>
                <a:avLst/>
                <a:gdLst>
                  <a:gd name="T0" fmla="*/ 72 w 72"/>
                  <a:gd name="T1" fmla="*/ 0 h 11"/>
                  <a:gd name="T2" fmla="*/ 0 w 72"/>
                  <a:gd name="T3" fmla="*/ 0 h 11"/>
                  <a:gd name="T4" fmla="*/ 0 w 72"/>
                  <a:gd name="T5" fmla="*/ 11 h 11"/>
                  <a:gd name="T6" fmla="*/ 64 w 72"/>
                  <a:gd name="T7" fmla="*/ 11 h 11"/>
                  <a:gd name="T8" fmla="*/ 72 w 7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1">
                    <a:moveTo>
                      <a:pt x="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6" y="7"/>
                      <a:pt x="69" y="3"/>
                      <a:pt x="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3" name="Freeform 32"/>
              <p:cNvSpPr>
                <a:spLocks/>
              </p:cNvSpPr>
              <p:nvPr/>
            </p:nvSpPr>
            <p:spPr bwMode="auto">
              <a:xfrm>
                <a:off x="1930271" y="2457001"/>
                <a:ext cx="216290" cy="45082"/>
              </a:xfrm>
              <a:custGeom>
                <a:avLst/>
                <a:gdLst>
                  <a:gd name="T0" fmla="*/ 0 w 58"/>
                  <a:gd name="T1" fmla="*/ 11 h 11"/>
                  <a:gd name="T2" fmla="*/ 56 w 58"/>
                  <a:gd name="T3" fmla="*/ 11 h 11"/>
                  <a:gd name="T4" fmla="*/ 58 w 58"/>
                  <a:gd name="T5" fmla="*/ 0 h 11"/>
                  <a:gd name="T6" fmla="*/ 0 w 58"/>
                  <a:gd name="T7" fmla="*/ 0 h 11"/>
                  <a:gd name="T8" fmla="*/ 0 w 5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11"/>
                    </a:move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7"/>
                      <a:pt x="57" y="4"/>
                      <a:pt x="5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4" name="Freeform 33"/>
              <p:cNvSpPr>
                <a:spLocks/>
              </p:cNvSpPr>
              <p:nvPr/>
            </p:nvSpPr>
            <p:spPr bwMode="auto">
              <a:xfrm>
                <a:off x="1930271" y="2556181"/>
                <a:ext cx="216290" cy="42076"/>
              </a:xfrm>
              <a:custGeom>
                <a:avLst/>
                <a:gdLst>
                  <a:gd name="T0" fmla="*/ 0 w 58"/>
                  <a:gd name="T1" fmla="*/ 0 h 11"/>
                  <a:gd name="T2" fmla="*/ 0 w 58"/>
                  <a:gd name="T3" fmla="*/ 11 h 11"/>
                  <a:gd name="T4" fmla="*/ 58 w 58"/>
                  <a:gd name="T5" fmla="*/ 11 h 11"/>
                  <a:gd name="T6" fmla="*/ 56 w 58"/>
                  <a:gd name="T7" fmla="*/ 0 h 11"/>
                  <a:gd name="T8" fmla="*/ 0 w 5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8"/>
                      <a:pt x="56" y="4"/>
                      <a:pt x="5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5" name="Freeform 34"/>
              <p:cNvSpPr>
                <a:spLocks/>
              </p:cNvSpPr>
              <p:nvPr/>
            </p:nvSpPr>
            <p:spPr bwMode="auto">
              <a:xfrm>
                <a:off x="1924263" y="2655358"/>
                <a:ext cx="273367" cy="42076"/>
              </a:xfrm>
              <a:custGeom>
                <a:avLst/>
                <a:gdLst>
                  <a:gd name="T0" fmla="*/ 0 w 73"/>
                  <a:gd name="T1" fmla="*/ 11 h 11"/>
                  <a:gd name="T2" fmla="*/ 73 w 73"/>
                  <a:gd name="T3" fmla="*/ 11 h 11"/>
                  <a:gd name="T4" fmla="*/ 65 w 73"/>
                  <a:gd name="T5" fmla="*/ 0 h 11"/>
                  <a:gd name="T6" fmla="*/ 0 w 73"/>
                  <a:gd name="T7" fmla="*/ 0 h 11"/>
                  <a:gd name="T8" fmla="*/ 0 w 73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">
                    <a:moveTo>
                      <a:pt x="0" y="11"/>
                    </a:moveTo>
                    <a:cubicBezTo>
                      <a:pt x="73" y="11"/>
                      <a:pt x="73" y="11"/>
                      <a:pt x="73" y="11"/>
                    </a:cubicBezTo>
                    <a:cubicBezTo>
                      <a:pt x="70" y="8"/>
                      <a:pt x="67" y="4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6" name="Freeform 35"/>
              <p:cNvSpPr>
                <a:spLocks noEditPoints="1"/>
              </p:cNvSpPr>
              <p:nvPr/>
            </p:nvSpPr>
            <p:spPr bwMode="auto">
              <a:xfrm>
                <a:off x="2125534" y="2276677"/>
                <a:ext cx="723969" cy="625124"/>
              </a:xfrm>
              <a:custGeom>
                <a:avLst/>
                <a:gdLst>
                  <a:gd name="T0" fmla="*/ 184 w 193"/>
                  <a:gd name="T1" fmla="*/ 131 h 165"/>
                  <a:gd name="T2" fmla="*/ 129 w 193"/>
                  <a:gd name="T3" fmla="*/ 91 h 165"/>
                  <a:gd name="T4" fmla="*/ 125 w 193"/>
                  <a:gd name="T5" fmla="*/ 89 h 165"/>
                  <a:gd name="T6" fmla="*/ 121 w 193"/>
                  <a:gd name="T7" fmla="*/ 42 h 165"/>
                  <a:gd name="T8" fmla="*/ 41 w 193"/>
                  <a:gd name="T9" fmla="*/ 14 h 165"/>
                  <a:gd name="T10" fmla="*/ 15 w 193"/>
                  <a:gd name="T11" fmla="*/ 95 h 165"/>
                  <a:gd name="T12" fmla="*/ 95 w 193"/>
                  <a:gd name="T13" fmla="*/ 123 h 165"/>
                  <a:gd name="T14" fmla="*/ 105 w 193"/>
                  <a:gd name="T15" fmla="*/ 117 h 165"/>
                  <a:gd name="T16" fmla="*/ 108 w 193"/>
                  <a:gd name="T17" fmla="*/ 120 h 165"/>
                  <a:gd name="T18" fmla="*/ 163 w 193"/>
                  <a:gd name="T19" fmla="*/ 160 h 165"/>
                  <a:gd name="T20" fmla="*/ 184 w 193"/>
                  <a:gd name="T21" fmla="*/ 157 h 165"/>
                  <a:gd name="T22" fmla="*/ 188 w 193"/>
                  <a:gd name="T23" fmla="*/ 152 h 165"/>
                  <a:gd name="T24" fmla="*/ 184 w 193"/>
                  <a:gd name="T25" fmla="*/ 131 h 165"/>
                  <a:gd name="T26" fmla="*/ 87 w 193"/>
                  <a:gd name="T27" fmla="*/ 106 h 165"/>
                  <a:gd name="T28" fmla="*/ 32 w 193"/>
                  <a:gd name="T29" fmla="*/ 87 h 165"/>
                  <a:gd name="T30" fmla="*/ 49 w 193"/>
                  <a:gd name="T31" fmla="*/ 31 h 165"/>
                  <a:gd name="T32" fmla="*/ 104 w 193"/>
                  <a:gd name="T33" fmla="*/ 51 h 165"/>
                  <a:gd name="T34" fmla="*/ 87 w 193"/>
                  <a:gd name="T35" fmla="*/ 10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3" h="165">
                    <a:moveTo>
                      <a:pt x="184" y="131"/>
                    </a:moveTo>
                    <a:cubicBezTo>
                      <a:pt x="129" y="91"/>
                      <a:pt x="129" y="91"/>
                      <a:pt x="129" y="91"/>
                    </a:cubicBezTo>
                    <a:cubicBezTo>
                      <a:pt x="128" y="90"/>
                      <a:pt x="126" y="89"/>
                      <a:pt x="125" y="89"/>
                    </a:cubicBezTo>
                    <a:cubicBezTo>
                      <a:pt x="130" y="74"/>
                      <a:pt x="129" y="57"/>
                      <a:pt x="121" y="42"/>
                    </a:cubicBezTo>
                    <a:cubicBezTo>
                      <a:pt x="106" y="12"/>
                      <a:pt x="70" y="0"/>
                      <a:pt x="41" y="14"/>
                    </a:cubicBezTo>
                    <a:cubicBezTo>
                      <a:pt x="12" y="29"/>
                      <a:pt x="0" y="65"/>
                      <a:pt x="15" y="95"/>
                    </a:cubicBezTo>
                    <a:cubicBezTo>
                      <a:pt x="30" y="125"/>
                      <a:pt x="66" y="138"/>
                      <a:pt x="95" y="123"/>
                    </a:cubicBezTo>
                    <a:cubicBezTo>
                      <a:pt x="99" y="122"/>
                      <a:pt x="102" y="120"/>
                      <a:pt x="105" y="117"/>
                    </a:cubicBezTo>
                    <a:cubicBezTo>
                      <a:pt x="106" y="118"/>
                      <a:pt x="107" y="119"/>
                      <a:pt x="108" y="120"/>
                    </a:cubicBezTo>
                    <a:cubicBezTo>
                      <a:pt x="163" y="160"/>
                      <a:pt x="163" y="160"/>
                      <a:pt x="163" y="160"/>
                    </a:cubicBezTo>
                    <a:cubicBezTo>
                      <a:pt x="170" y="165"/>
                      <a:pt x="180" y="163"/>
                      <a:pt x="184" y="157"/>
                    </a:cubicBezTo>
                    <a:cubicBezTo>
                      <a:pt x="188" y="152"/>
                      <a:pt x="188" y="152"/>
                      <a:pt x="188" y="152"/>
                    </a:cubicBezTo>
                    <a:cubicBezTo>
                      <a:pt x="193" y="145"/>
                      <a:pt x="191" y="136"/>
                      <a:pt x="184" y="131"/>
                    </a:cubicBezTo>
                    <a:close/>
                    <a:moveTo>
                      <a:pt x="87" y="106"/>
                    </a:moveTo>
                    <a:cubicBezTo>
                      <a:pt x="67" y="116"/>
                      <a:pt x="42" y="108"/>
                      <a:pt x="32" y="87"/>
                    </a:cubicBezTo>
                    <a:cubicBezTo>
                      <a:pt x="22" y="66"/>
                      <a:pt x="29" y="41"/>
                      <a:pt x="49" y="31"/>
                    </a:cubicBezTo>
                    <a:cubicBezTo>
                      <a:pt x="69" y="21"/>
                      <a:pt x="94" y="30"/>
                      <a:pt x="104" y="51"/>
                    </a:cubicBezTo>
                    <a:cubicBezTo>
                      <a:pt x="115" y="72"/>
                      <a:pt x="107" y="97"/>
                      <a:pt x="87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7" name="Freeform 38"/>
              <p:cNvSpPr>
                <a:spLocks noEditPoints="1"/>
              </p:cNvSpPr>
              <p:nvPr/>
            </p:nvSpPr>
            <p:spPr bwMode="auto">
              <a:xfrm>
                <a:off x="6526432" y="2168483"/>
                <a:ext cx="183247" cy="793426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8" name="Freeform 39"/>
              <p:cNvSpPr>
                <a:spLocks noEditPoints="1"/>
              </p:cNvSpPr>
              <p:nvPr/>
            </p:nvSpPr>
            <p:spPr bwMode="auto">
              <a:xfrm>
                <a:off x="6733711" y="2168483"/>
                <a:ext cx="183245" cy="793426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9" name="Freeform 40"/>
              <p:cNvSpPr>
                <a:spLocks noEditPoints="1"/>
              </p:cNvSpPr>
              <p:nvPr/>
            </p:nvSpPr>
            <p:spPr bwMode="auto">
              <a:xfrm>
                <a:off x="6922963" y="2150450"/>
                <a:ext cx="426572" cy="808454"/>
              </a:xfrm>
              <a:custGeom>
                <a:avLst/>
                <a:gdLst>
                  <a:gd name="T0" fmla="*/ 111 w 113"/>
                  <a:gd name="T1" fmla="*/ 190 h 213"/>
                  <a:gd name="T2" fmla="*/ 48 w 113"/>
                  <a:gd name="T3" fmla="*/ 7 h 213"/>
                  <a:gd name="T4" fmla="*/ 39 w 113"/>
                  <a:gd name="T5" fmla="*/ 1 h 213"/>
                  <a:gd name="T6" fmla="*/ 5 w 113"/>
                  <a:gd name="T7" fmla="*/ 13 h 213"/>
                  <a:gd name="T8" fmla="*/ 2 w 113"/>
                  <a:gd name="T9" fmla="*/ 23 h 213"/>
                  <a:gd name="T10" fmla="*/ 65 w 113"/>
                  <a:gd name="T11" fmla="*/ 206 h 213"/>
                  <a:gd name="T12" fmla="*/ 74 w 113"/>
                  <a:gd name="T13" fmla="*/ 212 h 213"/>
                  <a:gd name="T14" fmla="*/ 108 w 113"/>
                  <a:gd name="T15" fmla="*/ 200 h 213"/>
                  <a:gd name="T16" fmla="*/ 111 w 113"/>
                  <a:gd name="T17" fmla="*/ 190 h 213"/>
                  <a:gd name="T18" fmla="*/ 13 w 113"/>
                  <a:gd name="T19" fmla="*/ 22 h 213"/>
                  <a:gd name="T20" fmla="*/ 38 w 113"/>
                  <a:gd name="T21" fmla="*/ 13 h 213"/>
                  <a:gd name="T22" fmla="*/ 61 w 113"/>
                  <a:gd name="T23" fmla="*/ 79 h 213"/>
                  <a:gd name="T24" fmla="*/ 36 w 113"/>
                  <a:gd name="T25" fmla="*/ 88 h 213"/>
                  <a:gd name="T26" fmla="*/ 13 w 113"/>
                  <a:gd name="T27" fmla="*/ 22 h 213"/>
                  <a:gd name="T28" fmla="*/ 39 w 113"/>
                  <a:gd name="T29" fmla="*/ 97 h 213"/>
                  <a:gd name="T30" fmla="*/ 65 w 113"/>
                  <a:gd name="T31" fmla="*/ 88 h 213"/>
                  <a:gd name="T32" fmla="*/ 69 w 113"/>
                  <a:gd name="T33" fmla="*/ 101 h 213"/>
                  <a:gd name="T34" fmla="*/ 43 w 113"/>
                  <a:gd name="T35" fmla="*/ 110 h 213"/>
                  <a:gd name="T36" fmla="*/ 39 w 113"/>
                  <a:gd name="T37" fmla="*/ 97 h 213"/>
                  <a:gd name="T38" fmla="*/ 51 w 113"/>
                  <a:gd name="T39" fmla="*/ 133 h 213"/>
                  <a:gd name="T40" fmla="*/ 47 w 113"/>
                  <a:gd name="T41" fmla="*/ 120 h 213"/>
                  <a:gd name="T42" fmla="*/ 73 w 113"/>
                  <a:gd name="T43" fmla="*/ 111 h 213"/>
                  <a:gd name="T44" fmla="*/ 77 w 113"/>
                  <a:gd name="T45" fmla="*/ 124 h 213"/>
                  <a:gd name="T46" fmla="*/ 51 w 113"/>
                  <a:gd name="T47" fmla="*/ 133 h 213"/>
                  <a:gd name="T48" fmla="*/ 74 w 113"/>
                  <a:gd name="T49" fmla="*/ 199 h 213"/>
                  <a:gd name="T50" fmla="*/ 70 w 113"/>
                  <a:gd name="T51" fmla="*/ 187 h 213"/>
                  <a:gd name="T52" fmla="*/ 96 w 113"/>
                  <a:gd name="T53" fmla="*/ 178 h 213"/>
                  <a:gd name="T54" fmla="*/ 100 w 113"/>
                  <a:gd name="T55" fmla="*/ 190 h 213"/>
                  <a:gd name="T56" fmla="*/ 74 w 113"/>
                  <a:gd name="T57" fmla="*/ 19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" h="213">
                    <a:moveTo>
                      <a:pt x="111" y="190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6" y="2"/>
                      <a:pt x="42" y="0"/>
                      <a:pt x="39" y="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4"/>
                      <a:pt x="0" y="18"/>
                      <a:pt x="2" y="23"/>
                    </a:cubicBezTo>
                    <a:cubicBezTo>
                      <a:pt x="65" y="206"/>
                      <a:pt x="65" y="206"/>
                      <a:pt x="65" y="206"/>
                    </a:cubicBezTo>
                    <a:cubicBezTo>
                      <a:pt x="67" y="211"/>
                      <a:pt x="71" y="213"/>
                      <a:pt x="74" y="212"/>
                    </a:cubicBezTo>
                    <a:cubicBezTo>
                      <a:pt x="108" y="200"/>
                      <a:pt x="108" y="200"/>
                      <a:pt x="108" y="200"/>
                    </a:cubicBezTo>
                    <a:cubicBezTo>
                      <a:pt x="112" y="199"/>
                      <a:pt x="113" y="195"/>
                      <a:pt x="111" y="190"/>
                    </a:cubicBezTo>
                    <a:close/>
                    <a:moveTo>
                      <a:pt x="13" y="22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36" y="88"/>
                      <a:pt x="36" y="88"/>
                      <a:pt x="36" y="88"/>
                    </a:cubicBezTo>
                    <a:lnTo>
                      <a:pt x="13" y="22"/>
                    </a:lnTo>
                    <a:close/>
                    <a:moveTo>
                      <a:pt x="39" y="97"/>
                    </a:moveTo>
                    <a:cubicBezTo>
                      <a:pt x="65" y="88"/>
                      <a:pt x="65" y="88"/>
                      <a:pt x="65" y="88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43" y="110"/>
                      <a:pt x="43" y="110"/>
                      <a:pt x="43" y="110"/>
                    </a:cubicBezTo>
                    <a:lnTo>
                      <a:pt x="39" y="97"/>
                    </a:lnTo>
                    <a:close/>
                    <a:moveTo>
                      <a:pt x="51" y="133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77" y="124"/>
                      <a:pt x="77" y="124"/>
                      <a:pt x="77" y="124"/>
                    </a:cubicBezTo>
                    <a:lnTo>
                      <a:pt x="51" y="133"/>
                    </a:lnTo>
                    <a:close/>
                    <a:moveTo>
                      <a:pt x="74" y="199"/>
                    </a:moveTo>
                    <a:cubicBezTo>
                      <a:pt x="70" y="187"/>
                      <a:pt x="70" y="187"/>
                      <a:pt x="70" y="187"/>
                    </a:cubicBezTo>
                    <a:cubicBezTo>
                      <a:pt x="96" y="178"/>
                      <a:pt x="96" y="178"/>
                      <a:pt x="96" y="178"/>
                    </a:cubicBezTo>
                    <a:cubicBezTo>
                      <a:pt x="100" y="190"/>
                      <a:pt x="100" y="190"/>
                      <a:pt x="100" y="190"/>
                    </a:cubicBezTo>
                    <a:lnTo>
                      <a:pt x="74" y="1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0" name="Freeform 43"/>
              <p:cNvSpPr>
                <a:spLocks noEditPoints="1"/>
              </p:cNvSpPr>
              <p:nvPr/>
            </p:nvSpPr>
            <p:spPr bwMode="auto">
              <a:xfrm>
                <a:off x="4856193" y="2015208"/>
                <a:ext cx="411553" cy="555999"/>
              </a:xfrm>
              <a:custGeom>
                <a:avLst/>
                <a:gdLst>
                  <a:gd name="T0" fmla="*/ 8 w 110"/>
                  <a:gd name="T1" fmla="*/ 92 h 147"/>
                  <a:gd name="T2" fmla="*/ 17 w 110"/>
                  <a:gd name="T3" fmla="*/ 105 h 147"/>
                  <a:gd name="T4" fmla="*/ 57 w 110"/>
                  <a:gd name="T5" fmla="*/ 147 h 147"/>
                  <a:gd name="T6" fmla="*/ 96 w 110"/>
                  <a:gd name="T7" fmla="*/ 105 h 147"/>
                  <a:gd name="T8" fmla="*/ 97 w 110"/>
                  <a:gd name="T9" fmla="*/ 105 h 147"/>
                  <a:gd name="T10" fmla="*/ 107 w 110"/>
                  <a:gd name="T11" fmla="*/ 92 h 147"/>
                  <a:gd name="T12" fmla="*/ 99 w 110"/>
                  <a:gd name="T13" fmla="*/ 80 h 147"/>
                  <a:gd name="T14" fmla="*/ 87 w 110"/>
                  <a:gd name="T15" fmla="*/ 32 h 147"/>
                  <a:gd name="T16" fmla="*/ 28 w 110"/>
                  <a:gd name="T17" fmla="*/ 25 h 147"/>
                  <a:gd name="T18" fmla="*/ 13 w 110"/>
                  <a:gd name="T19" fmla="*/ 81 h 147"/>
                  <a:gd name="T20" fmla="*/ 13 w 110"/>
                  <a:gd name="T21" fmla="*/ 81 h 147"/>
                  <a:gd name="T22" fmla="*/ 8 w 110"/>
                  <a:gd name="T23" fmla="*/ 92 h 147"/>
                  <a:gd name="T24" fmla="*/ 18 w 110"/>
                  <a:gd name="T25" fmla="*/ 82 h 147"/>
                  <a:gd name="T26" fmla="*/ 18 w 110"/>
                  <a:gd name="T27" fmla="*/ 82 h 147"/>
                  <a:gd name="T28" fmla="*/ 19 w 110"/>
                  <a:gd name="T29" fmla="*/ 82 h 147"/>
                  <a:gd name="T30" fmla="*/ 19 w 110"/>
                  <a:gd name="T31" fmla="*/ 79 h 147"/>
                  <a:gd name="T32" fmla="*/ 22 w 110"/>
                  <a:gd name="T33" fmla="*/ 62 h 147"/>
                  <a:gd name="T34" fmla="*/ 26 w 110"/>
                  <a:gd name="T35" fmla="*/ 57 h 147"/>
                  <a:gd name="T36" fmla="*/ 71 w 110"/>
                  <a:gd name="T37" fmla="*/ 46 h 147"/>
                  <a:gd name="T38" fmla="*/ 93 w 110"/>
                  <a:gd name="T39" fmla="*/ 83 h 147"/>
                  <a:gd name="T40" fmla="*/ 94 w 110"/>
                  <a:gd name="T41" fmla="*/ 83 h 147"/>
                  <a:gd name="T42" fmla="*/ 96 w 110"/>
                  <a:gd name="T43" fmla="*/ 82 h 147"/>
                  <a:gd name="T44" fmla="*/ 97 w 110"/>
                  <a:gd name="T45" fmla="*/ 82 h 147"/>
                  <a:gd name="T46" fmla="*/ 102 w 110"/>
                  <a:gd name="T47" fmla="*/ 85 h 147"/>
                  <a:gd name="T48" fmla="*/ 105 w 110"/>
                  <a:gd name="T49" fmla="*/ 92 h 147"/>
                  <a:gd name="T50" fmla="*/ 102 w 110"/>
                  <a:gd name="T51" fmla="*/ 100 h 147"/>
                  <a:gd name="T52" fmla="*/ 97 w 110"/>
                  <a:gd name="T53" fmla="*/ 102 h 147"/>
                  <a:gd name="T54" fmla="*/ 97 w 110"/>
                  <a:gd name="T55" fmla="*/ 102 h 147"/>
                  <a:gd name="T56" fmla="*/ 94 w 110"/>
                  <a:gd name="T57" fmla="*/ 102 h 147"/>
                  <a:gd name="T58" fmla="*/ 94 w 110"/>
                  <a:gd name="T59" fmla="*/ 105 h 147"/>
                  <a:gd name="T60" fmla="*/ 81 w 110"/>
                  <a:gd name="T61" fmla="*/ 133 h 147"/>
                  <a:gd name="T62" fmla="*/ 70 w 110"/>
                  <a:gd name="T63" fmla="*/ 141 h 147"/>
                  <a:gd name="T64" fmla="*/ 57 w 110"/>
                  <a:gd name="T65" fmla="*/ 144 h 147"/>
                  <a:gd name="T66" fmla="*/ 44 w 110"/>
                  <a:gd name="T67" fmla="*/ 141 h 147"/>
                  <a:gd name="T68" fmla="*/ 33 w 110"/>
                  <a:gd name="T69" fmla="*/ 133 h 147"/>
                  <a:gd name="T70" fmla="*/ 20 w 110"/>
                  <a:gd name="T71" fmla="*/ 105 h 147"/>
                  <a:gd name="T72" fmla="*/ 20 w 110"/>
                  <a:gd name="T73" fmla="*/ 103 h 147"/>
                  <a:gd name="T74" fmla="*/ 17 w 110"/>
                  <a:gd name="T75" fmla="*/ 102 h 147"/>
                  <a:gd name="T76" fmla="*/ 10 w 110"/>
                  <a:gd name="T77" fmla="*/ 92 h 147"/>
                  <a:gd name="T78" fmla="*/ 13 w 110"/>
                  <a:gd name="T79" fmla="*/ 85 h 147"/>
                  <a:gd name="T80" fmla="*/ 18 w 110"/>
                  <a:gd name="T81" fmla="*/ 8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0" h="147">
                    <a:moveTo>
                      <a:pt x="8" y="92"/>
                    </a:moveTo>
                    <a:cubicBezTo>
                      <a:pt x="8" y="99"/>
                      <a:pt x="12" y="105"/>
                      <a:pt x="17" y="105"/>
                    </a:cubicBezTo>
                    <a:cubicBezTo>
                      <a:pt x="21" y="129"/>
                      <a:pt x="37" y="147"/>
                      <a:pt x="57" y="147"/>
                    </a:cubicBezTo>
                    <a:cubicBezTo>
                      <a:pt x="76" y="147"/>
                      <a:pt x="93" y="129"/>
                      <a:pt x="96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103" y="105"/>
                      <a:pt x="107" y="99"/>
                      <a:pt x="107" y="92"/>
                    </a:cubicBezTo>
                    <a:cubicBezTo>
                      <a:pt x="107" y="86"/>
                      <a:pt x="104" y="81"/>
                      <a:pt x="99" y="80"/>
                    </a:cubicBezTo>
                    <a:cubicBezTo>
                      <a:pt x="99" y="80"/>
                      <a:pt x="110" y="43"/>
                      <a:pt x="87" y="32"/>
                    </a:cubicBezTo>
                    <a:cubicBezTo>
                      <a:pt x="84" y="0"/>
                      <a:pt x="28" y="25"/>
                      <a:pt x="28" y="25"/>
                    </a:cubicBezTo>
                    <a:cubicBezTo>
                      <a:pt x="0" y="40"/>
                      <a:pt x="13" y="81"/>
                      <a:pt x="13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0" y="83"/>
                      <a:pt x="8" y="87"/>
                      <a:pt x="8" y="92"/>
                    </a:cubicBezTo>
                    <a:close/>
                    <a:moveTo>
                      <a:pt x="18" y="82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4" y="59"/>
                      <a:pt x="26" y="57"/>
                      <a:pt x="26" y="57"/>
                    </a:cubicBezTo>
                    <a:cubicBezTo>
                      <a:pt x="51" y="59"/>
                      <a:pt x="71" y="46"/>
                      <a:pt x="71" y="46"/>
                    </a:cubicBezTo>
                    <a:cubicBezTo>
                      <a:pt x="88" y="33"/>
                      <a:pt x="93" y="83"/>
                      <a:pt x="93" y="83"/>
                    </a:cubicBezTo>
                    <a:cubicBezTo>
                      <a:pt x="94" y="83"/>
                      <a:pt x="94" y="83"/>
                      <a:pt x="94" y="83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6" y="82"/>
                      <a:pt x="97" y="82"/>
                      <a:pt x="97" y="82"/>
                    </a:cubicBezTo>
                    <a:cubicBezTo>
                      <a:pt x="99" y="82"/>
                      <a:pt x="101" y="83"/>
                      <a:pt x="102" y="85"/>
                    </a:cubicBezTo>
                    <a:cubicBezTo>
                      <a:pt x="104" y="87"/>
                      <a:pt x="105" y="89"/>
                      <a:pt x="105" y="92"/>
                    </a:cubicBezTo>
                    <a:cubicBezTo>
                      <a:pt x="105" y="95"/>
                      <a:pt x="104" y="98"/>
                      <a:pt x="102" y="100"/>
                    </a:cubicBezTo>
                    <a:cubicBezTo>
                      <a:pt x="101" y="101"/>
                      <a:pt x="99" y="102"/>
                      <a:pt x="97" y="102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2" y="116"/>
                      <a:pt x="87" y="126"/>
                      <a:pt x="81" y="133"/>
                    </a:cubicBezTo>
                    <a:cubicBezTo>
                      <a:pt x="77" y="136"/>
                      <a:pt x="74" y="139"/>
                      <a:pt x="70" y="141"/>
                    </a:cubicBezTo>
                    <a:cubicBezTo>
                      <a:pt x="66" y="143"/>
                      <a:pt x="61" y="144"/>
                      <a:pt x="57" y="144"/>
                    </a:cubicBezTo>
                    <a:cubicBezTo>
                      <a:pt x="53" y="144"/>
                      <a:pt x="48" y="143"/>
                      <a:pt x="44" y="141"/>
                    </a:cubicBezTo>
                    <a:cubicBezTo>
                      <a:pt x="40" y="139"/>
                      <a:pt x="36" y="136"/>
                      <a:pt x="33" y="133"/>
                    </a:cubicBezTo>
                    <a:cubicBezTo>
                      <a:pt x="26" y="126"/>
                      <a:pt x="22" y="116"/>
                      <a:pt x="20" y="105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4" y="102"/>
                      <a:pt x="10" y="98"/>
                      <a:pt x="10" y="92"/>
                    </a:cubicBezTo>
                    <a:cubicBezTo>
                      <a:pt x="10" y="89"/>
                      <a:pt x="11" y="87"/>
                      <a:pt x="13" y="85"/>
                    </a:cubicBezTo>
                    <a:cubicBezTo>
                      <a:pt x="14" y="83"/>
                      <a:pt x="16" y="82"/>
                      <a:pt x="18" y="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1" name="Freeform 44"/>
              <p:cNvSpPr>
                <a:spLocks noEditPoints="1"/>
              </p:cNvSpPr>
              <p:nvPr/>
            </p:nvSpPr>
            <p:spPr bwMode="auto">
              <a:xfrm>
                <a:off x="4943311" y="2291705"/>
                <a:ext cx="246330" cy="87156"/>
              </a:xfrm>
              <a:custGeom>
                <a:avLst/>
                <a:gdLst>
                  <a:gd name="T0" fmla="*/ 6 w 65"/>
                  <a:gd name="T1" fmla="*/ 23 h 23"/>
                  <a:gd name="T2" fmla="*/ 23 w 65"/>
                  <a:gd name="T3" fmla="*/ 23 h 23"/>
                  <a:gd name="T4" fmla="*/ 29 w 65"/>
                  <a:gd name="T5" fmla="*/ 17 h 23"/>
                  <a:gd name="T6" fmla="*/ 29 w 65"/>
                  <a:gd name="T7" fmla="*/ 11 h 23"/>
                  <a:gd name="T8" fmla="*/ 35 w 65"/>
                  <a:gd name="T9" fmla="*/ 11 h 23"/>
                  <a:gd name="T10" fmla="*/ 35 w 65"/>
                  <a:gd name="T11" fmla="*/ 17 h 23"/>
                  <a:gd name="T12" fmla="*/ 41 w 65"/>
                  <a:gd name="T13" fmla="*/ 23 h 23"/>
                  <a:gd name="T14" fmla="*/ 59 w 65"/>
                  <a:gd name="T15" fmla="*/ 23 h 23"/>
                  <a:gd name="T16" fmla="*/ 65 w 65"/>
                  <a:gd name="T17" fmla="*/ 17 h 23"/>
                  <a:gd name="T18" fmla="*/ 65 w 65"/>
                  <a:gd name="T19" fmla="*/ 6 h 23"/>
                  <a:gd name="T20" fmla="*/ 59 w 65"/>
                  <a:gd name="T21" fmla="*/ 0 h 23"/>
                  <a:gd name="T22" fmla="*/ 41 w 65"/>
                  <a:gd name="T23" fmla="*/ 0 h 23"/>
                  <a:gd name="T24" fmla="*/ 35 w 65"/>
                  <a:gd name="T25" fmla="*/ 6 h 23"/>
                  <a:gd name="T26" fmla="*/ 35 w 65"/>
                  <a:gd name="T27" fmla="*/ 10 h 23"/>
                  <a:gd name="T28" fmla="*/ 29 w 65"/>
                  <a:gd name="T29" fmla="*/ 10 h 23"/>
                  <a:gd name="T30" fmla="*/ 29 w 65"/>
                  <a:gd name="T31" fmla="*/ 6 h 23"/>
                  <a:gd name="T32" fmla="*/ 23 w 65"/>
                  <a:gd name="T33" fmla="*/ 0 h 23"/>
                  <a:gd name="T34" fmla="*/ 6 w 65"/>
                  <a:gd name="T35" fmla="*/ 0 h 23"/>
                  <a:gd name="T36" fmla="*/ 0 w 65"/>
                  <a:gd name="T37" fmla="*/ 6 h 23"/>
                  <a:gd name="T38" fmla="*/ 0 w 65"/>
                  <a:gd name="T39" fmla="*/ 17 h 23"/>
                  <a:gd name="T40" fmla="*/ 6 w 65"/>
                  <a:gd name="T41" fmla="*/ 23 h 23"/>
                  <a:gd name="T42" fmla="*/ 37 w 65"/>
                  <a:gd name="T43" fmla="*/ 6 h 23"/>
                  <a:gd name="T44" fmla="*/ 41 w 65"/>
                  <a:gd name="T45" fmla="*/ 1 h 23"/>
                  <a:gd name="T46" fmla="*/ 59 w 65"/>
                  <a:gd name="T47" fmla="*/ 1 h 23"/>
                  <a:gd name="T48" fmla="*/ 63 w 65"/>
                  <a:gd name="T49" fmla="*/ 6 h 23"/>
                  <a:gd name="T50" fmla="*/ 63 w 65"/>
                  <a:gd name="T51" fmla="*/ 17 h 23"/>
                  <a:gd name="T52" fmla="*/ 59 w 65"/>
                  <a:gd name="T53" fmla="*/ 21 h 23"/>
                  <a:gd name="T54" fmla="*/ 41 w 65"/>
                  <a:gd name="T55" fmla="*/ 21 h 23"/>
                  <a:gd name="T56" fmla="*/ 37 w 65"/>
                  <a:gd name="T57" fmla="*/ 17 h 23"/>
                  <a:gd name="T58" fmla="*/ 37 w 65"/>
                  <a:gd name="T59" fmla="*/ 6 h 23"/>
                  <a:gd name="T60" fmla="*/ 1 w 65"/>
                  <a:gd name="T61" fmla="*/ 6 h 23"/>
                  <a:gd name="T62" fmla="*/ 6 w 65"/>
                  <a:gd name="T63" fmla="*/ 1 h 23"/>
                  <a:gd name="T64" fmla="*/ 23 w 65"/>
                  <a:gd name="T65" fmla="*/ 1 h 23"/>
                  <a:gd name="T66" fmla="*/ 28 w 65"/>
                  <a:gd name="T67" fmla="*/ 6 h 23"/>
                  <a:gd name="T68" fmla="*/ 28 w 65"/>
                  <a:gd name="T69" fmla="*/ 10 h 23"/>
                  <a:gd name="T70" fmla="*/ 28 w 65"/>
                  <a:gd name="T71" fmla="*/ 11 h 23"/>
                  <a:gd name="T72" fmla="*/ 28 w 65"/>
                  <a:gd name="T73" fmla="*/ 17 h 23"/>
                  <a:gd name="T74" fmla="*/ 23 w 65"/>
                  <a:gd name="T75" fmla="*/ 21 h 23"/>
                  <a:gd name="T76" fmla="*/ 6 w 65"/>
                  <a:gd name="T77" fmla="*/ 21 h 23"/>
                  <a:gd name="T78" fmla="*/ 1 w 65"/>
                  <a:gd name="T79" fmla="*/ 17 h 23"/>
                  <a:gd name="T80" fmla="*/ 1 w 65"/>
                  <a:gd name="T8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5" h="23">
                    <a:moveTo>
                      <a:pt x="6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6" y="23"/>
                      <a:pt x="29" y="20"/>
                      <a:pt x="29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20"/>
                      <a:pt x="38" y="23"/>
                      <a:pt x="41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62" y="23"/>
                      <a:pt x="65" y="20"/>
                      <a:pt x="65" y="1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3"/>
                      <a:pt x="62" y="0"/>
                      <a:pt x="5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8" y="0"/>
                      <a:pt x="35" y="3"/>
                      <a:pt x="35" y="6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3"/>
                      <a:pt x="26" y="0"/>
                      <a:pt x="2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lose/>
                    <a:moveTo>
                      <a:pt x="37" y="6"/>
                    </a:moveTo>
                    <a:cubicBezTo>
                      <a:pt x="37" y="3"/>
                      <a:pt x="39" y="1"/>
                      <a:pt x="41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61" y="1"/>
                      <a:pt x="63" y="3"/>
                      <a:pt x="63" y="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9"/>
                      <a:pt x="61" y="21"/>
                      <a:pt x="59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21"/>
                      <a:pt x="37" y="19"/>
                      <a:pt x="37" y="17"/>
                    </a:cubicBezTo>
                    <a:lnTo>
                      <a:pt x="37" y="6"/>
                    </a:lnTo>
                    <a:close/>
                    <a:moveTo>
                      <a:pt x="1" y="6"/>
                    </a:moveTo>
                    <a:cubicBezTo>
                      <a:pt x="1" y="3"/>
                      <a:pt x="3" y="1"/>
                      <a:pt x="6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1"/>
                      <a:pt x="28" y="3"/>
                      <a:pt x="28" y="6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9"/>
                      <a:pt x="25" y="21"/>
                      <a:pt x="23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3" y="21"/>
                      <a:pt x="1" y="19"/>
                      <a:pt x="1" y="17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2" name="Freeform 45"/>
              <p:cNvSpPr>
                <a:spLocks/>
              </p:cNvSpPr>
              <p:nvPr/>
            </p:nvSpPr>
            <p:spPr bwMode="auto">
              <a:xfrm>
                <a:off x="5249722" y="2261651"/>
                <a:ext cx="645865" cy="754355"/>
              </a:xfrm>
              <a:custGeom>
                <a:avLst/>
                <a:gdLst>
                  <a:gd name="T0" fmla="*/ 143 w 172"/>
                  <a:gd name="T1" fmla="*/ 165 h 199"/>
                  <a:gd name="T2" fmla="*/ 143 w 172"/>
                  <a:gd name="T3" fmla="*/ 0 h 199"/>
                  <a:gd name="T4" fmla="*/ 2 w 172"/>
                  <a:gd name="T5" fmla="*/ 0 h 199"/>
                  <a:gd name="T6" fmla="*/ 0 w 172"/>
                  <a:gd name="T7" fmla="*/ 12 h 199"/>
                  <a:gd name="T8" fmla="*/ 5 w 172"/>
                  <a:gd name="T9" fmla="*/ 17 h 199"/>
                  <a:gd name="T10" fmla="*/ 126 w 172"/>
                  <a:gd name="T11" fmla="*/ 17 h 199"/>
                  <a:gd name="T12" fmla="*/ 126 w 172"/>
                  <a:gd name="T13" fmla="*/ 165 h 199"/>
                  <a:gd name="T14" fmla="*/ 39 w 172"/>
                  <a:gd name="T15" fmla="*/ 165 h 199"/>
                  <a:gd name="T16" fmla="*/ 39 w 172"/>
                  <a:gd name="T17" fmla="*/ 176 h 199"/>
                  <a:gd name="T18" fmla="*/ 39 w 172"/>
                  <a:gd name="T19" fmla="*/ 176 h 199"/>
                  <a:gd name="T20" fmla="*/ 10 w 172"/>
                  <a:gd name="T21" fmla="*/ 199 h 199"/>
                  <a:gd name="T22" fmla="*/ 172 w 172"/>
                  <a:gd name="T23" fmla="*/ 199 h 199"/>
                  <a:gd name="T24" fmla="*/ 172 w 172"/>
                  <a:gd name="T25" fmla="*/ 165 h 199"/>
                  <a:gd name="T26" fmla="*/ 143 w 172"/>
                  <a:gd name="T27" fmla="*/ 16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2" h="199">
                    <a:moveTo>
                      <a:pt x="143" y="165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5"/>
                      <a:pt x="1" y="9"/>
                      <a:pt x="0" y="12"/>
                    </a:cubicBezTo>
                    <a:cubicBezTo>
                      <a:pt x="2" y="13"/>
                      <a:pt x="4" y="15"/>
                      <a:pt x="5" y="17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6" y="165"/>
                      <a:pt x="126" y="165"/>
                      <a:pt x="126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7" y="186"/>
                      <a:pt x="25" y="194"/>
                      <a:pt x="10" y="199"/>
                    </a:cubicBezTo>
                    <a:cubicBezTo>
                      <a:pt x="172" y="199"/>
                      <a:pt x="172" y="199"/>
                      <a:pt x="172" y="199"/>
                    </a:cubicBezTo>
                    <a:cubicBezTo>
                      <a:pt x="172" y="165"/>
                      <a:pt x="172" y="165"/>
                      <a:pt x="172" y="165"/>
                    </a:cubicBezTo>
                    <a:lnTo>
                      <a:pt x="143" y="1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3" name="Freeform 46"/>
              <p:cNvSpPr>
                <a:spLocks/>
              </p:cNvSpPr>
              <p:nvPr/>
            </p:nvSpPr>
            <p:spPr bwMode="auto">
              <a:xfrm>
                <a:off x="4766072" y="2568202"/>
                <a:ext cx="609818" cy="459826"/>
              </a:xfrm>
              <a:custGeom>
                <a:avLst/>
                <a:gdLst>
                  <a:gd name="T0" fmla="*/ 163 w 163"/>
                  <a:gd name="T1" fmla="*/ 91 h 122"/>
                  <a:gd name="T2" fmla="*/ 163 w 163"/>
                  <a:gd name="T3" fmla="*/ 90 h 122"/>
                  <a:gd name="T4" fmla="*/ 163 w 163"/>
                  <a:gd name="T5" fmla="*/ 90 h 122"/>
                  <a:gd name="T6" fmla="*/ 163 w 163"/>
                  <a:gd name="T7" fmla="*/ 39 h 122"/>
                  <a:gd name="T8" fmla="*/ 163 w 163"/>
                  <a:gd name="T9" fmla="*/ 39 h 122"/>
                  <a:gd name="T10" fmla="*/ 126 w 163"/>
                  <a:gd name="T11" fmla="*/ 0 h 122"/>
                  <a:gd name="T12" fmla="*/ 91 w 163"/>
                  <a:gd name="T13" fmla="*/ 59 h 122"/>
                  <a:gd name="T14" fmla="*/ 87 w 163"/>
                  <a:gd name="T15" fmla="*/ 33 h 122"/>
                  <a:gd name="T16" fmla="*/ 91 w 163"/>
                  <a:gd name="T17" fmla="*/ 24 h 122"/>
                  <a:gd name="T18" fmla="*/ 81 w 163"/>
                  <a:gd name="T19" fmla="*/ 14 h 122"/>
                  <a:gd name="T20" fmla="*/ 71 w 163"/>
                  <a:gd name="T21" fmla="*/ 24 h 122"/>
                  <a:gd name="T22" fmla="*/ 76 w 163"/>
                  <a:gd name="T23" fmla="*/ 33 h 122"/>
                  <a:gd name="T24" fmla="*/ 72 w 163"/>
                  <a:gd name="T25" fmla="*/ 59 h 122"/>
                  <a:gd name="T26" fmla="*/ 37 w 163"/>
                  <a:gd name="T27" fmla="*/ 0 h 122"/>
                  <a:gd name="T28" fmla="*/ 0 w 163"/>
                  <a:gd name="T29" fmla="*/ 39 h 122"/>
                  <a:gd name="T30" fmla="*/ 0 w 163"/>
                  <a:gd name="T31" fmla="*/ 39 h 122"/>
                  <a:gd name="T32" fmla="*/ 0 w 163"/>
                  <a:gd name="T33" fmla="*/ 90 h 122"/>
                  <a:gd name="T34" fmla="*/ 0 w 163"/>
                  <a:gd name="T35" fmla="*/ 90 h 122"/>
                  <a:gd name="T36" fmla="*/ 0 w 163"/>
                  <a:gd name="T37" fmla="*/ 91 h 122"/>
                  <a:gd name="T38" fmla="*/ 81 w 163"/>
                  <a:gd name="T39" fmla="*/ 122 h 122"/>
                  <a:gd name="T40" fmla="*/ 163 w 163"/>
                  <a:gd name="T41" fmla="*/ 9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3" h="122">
                    <a:moveTo>
                      <a:pt x="163" y="91"/>
                    </a:move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0" y="23"/>
                      <a:pt x="146" y="9"/>
                      <a:pt x="126" y="0"/>
                    </a:cubicBezTo>
                    <a:cubicBezTo>
                      <a:pt x="91" y="59"/>
                      <a:pt x="91" y="59"/>
                      <a:pt x="91" y="59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9" y="31"/>
                      <a:pt x="91" y="28"/>
                      <a:pt x="91" y="24"/>
                    </a:cubicBezTo>
                    <a:cubicBezTo>
                      <a:pt x="91" y="19"/>
                      <a:pt x="87" y="14"/>
                      <a:pt x="81" y="14"/>
                    </a:cubicBezTo>
                    <a:cubicBezTo>
                      <a:pt x="76" y="14"/>
                      <a:pt x="71" y="19"/>
                      <a:pt x="71" y="24"/>
                    </a:cubicBezTo>
                    <a:cubicBezTo>
                      <a:pt x="71" y="28"/>
                      <a:pt x="73" y="31"/>
                      <a:pt x="76" y="33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9"/>
                      <a:pt x="3" y="23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1"/>
                    </a:cubicBezTo>
                    <a:cubicBezTo>
                      <a:pt x="0" y="108"/>
                      <a:pt x="36" y="122"/>
                      <a:pt x="81" y="122"/>
                    </a:cubicBezTo>
                    <a:cubicBezTo>
                      <a:pt x="127" y="122"/>
                      <a:pt x="163" y="108"/>
                      <a:pt x="163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4" name="Rectangle 47"/>
              <p:cNvSpPr>
                <a:spLocks noChangeArrowheads="1"/>
              </p:cNvSpPr>
              <p:nvPr/>
            </p:nvSpPr>
            <p:spPr bwMode="auto">
              <a:xfrm>
                <a:off x="5330829" y="2414926"/>
                <a:ext cx="339456" cy="390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5" name="Rectangle 48"/>
              <p:cNvSpPr>
                <a:spLocks noChangeArrowheads="1"/>
              </p:cNvSpPr>
              <p:nvPr/>
            </p:nvSpPr>
            <p:spPr bwMode="auto">
              <a:xfrm>
                <a:off x="5330829" y="2502083"/>
                <a:ext cx="339456" cy="360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6" name="Rectangle 49"/>
              <p:cNvSpPr>
                <a:spLocks noChangeArrowheads="1"/>
              </p:cNvSpPr>
              <p:nvPr/>
            </p:nvSpPr>
            <p:spPr bwMode="auto">
              <a:xfrm>
                <a:off x="5426958" y="2586235"/>
                <a:ext cx="243327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7" name="Rectangle 50"/>
              <p:cNvSpPr>
                <a:spLocks noChangeArrowheads="1"/>
              </p:cNvSpPr>
              <p:nvPr/>
            </p:nvSpPr>
            <p:spPr bwMode="auto">
              <a:xfrm>
                <a:off x="5426958" y="2673391"/>
                <a:ext cx="243327" cy="390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8" name="Rectangle 51"/>
              <p:cNvSpPr>
                <a:spLocks noChangeArrowheads="1"/>
              </p:cNvSpPr>
              <p:nvPr/>
            </p:nvSpPr>
            <p:spPr bwMode="auto">
              <a:xfrm>
                <a:off x="5426958" y="2760548"/>
                <a:ext cx="243327" cy="390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097" name="文本框 1096"/>
          <p:cNvSpPr txBox="1"/>
          <p:nvPr/>
        </p:nvSpPr>
        <p:spPr>
          <a:xfrm>
            <a:off x="1577975" y="517525"/>
            <a:ext cx="59959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latin typeface="+mn-ea"/>
                <a:ea typeface="+mn-ea"/>
              </a:rPr>
              <a:t>45</a:t>
            </a:r>
            <a:r>
              <a:rPr lang="zh-CN" altLang="en-US" sz="3600" dirty="0">
                <a:solidFill>
                  <a:schemeClr val="bg1"/>
                </a:solidFill>
                <a:latin typeface="+mn-ea"/>
                <a:ea typeface="+mn-ea"/>
              </a:rPr>
              <a:t>个答辩必备学术</a:t>
            </a:r>
            <a:r>
              <a:rPr lang="en-US" altLang="zh-CN" sz="3600" dirty="0">
                <a:solidFill>
                  <a:schemeClr val="bg1"/>
                </a:solidFill>
                <a:latin typeface="+mn-ea"/>
                <a:ea typeface="+mn-ea"/>
              </a:rPr>
              <a:t>ICON</a:t>
            </a:r>
            <a:endParaRPr lang="zh-CN" altLang="en-US" sz="3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8850" name="Picture 2" descr="I:\淘宝店铺的资料\哎呀小小草\Y3026-42款合集+答辩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190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12297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3235325" y="1957388"/>
            <a:ext cx="1128713" cy="1128712"/>
            <a:chOff x="2558424" y="1401428"/>
            <a:chExt cx="1318727" cy="1318727"/>
          </a:xfrm>
        </p:grpSpPr>
        <p:sp>
          <p:nvSpPr>
            <p:cNvPr id="35" name="椭圆 34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2675274" y="1815037"/>
              <a:ext cx="1085027" cy="597230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4448175" y="2032000"/>
            <a:ext cx="1460500" cy="1038225"/>
            <a:chOff x="4447677" y="2019402"/>
            <a:chExt cx="1461654" cy="1038453"/>
          </a:xfrm>
        </p:grpSpPr>
        <p:sp>
          <p:nvSpPr>
            <p:cNvPr id="12293" name="文本框 37"/>
            <p:cNvSpPr txBox="1">
              <a:spLocks noChangeArrowheads="1"/>
            </p:cNvSpPr>
            <p:nvPr/>
          </p:nvSpPr>
          <p:spPr bwMode="auto">
            <a:xfrm>
              <a:off x="4447677" y="2226858"/>
              <a:ext cx="146165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800">
                  <a:solidFill>
                    <a:schemeClr val="bg1"/>
                  </a:solidFill>
                  <a:ea typeface="微软雅黑" pitchFamily="34" charset="-122"/>
                </a:rPr>
                <a:t>绪论</a:t>
              </a:r>
            </a:p>
          </p:txBody>
        </p:sp>
        <p:sp>
          <p:nvSpPr>
            <p:cNvPr id="12294" name="文本框 38"/>
            <p:cNvSpPr txBox="1">
              <a:spLocks noChangeArrowheads="1"/>
            </p:cNvSpPr>
            <p:nvPr/>
          </p:nvSpPr>
          <p:spPr bwMode="auto">
            <a:xfrm>
              <a:off x="4535462" y="2019402"/>
              <a:ext cx="12868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ONE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76" y="-1"/>
            <a:ext cx="9158776" cy="515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5877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351213" y="2749550"/>
            <a:ext cx="1958975" cy="1871663"/>
            <a:chOff x="3065829" y="2668267"/>
            <a:chExt cx="1872107" cy="1761728"/>
          </a:xfrm>
        </p:grpSpPr>
        <p:sp>
          <p:nvSpPr>
            <p:cNvPr id="28" name="椭圆 27"/>
            <p:cNvSpPr/>
            <p:nvPr/>
          </p:nvSpPr>
          <p:spPr>
            <a:xfrm>
              <a:off x="3114376" y="2668267"/>
              <a:ext cx="1762875" cy="17617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441842" y="2760911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439037" y="2760911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065829" y="3493096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818084" y="3493096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441842" y="4223788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439037" y="4201373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336" name="组合 46"/>
            <p:cNvGrpSpPr>
              <a:grpSpLocks/>
            </p:cNvGrpSpPr>
            <p:nvPr/>
          </p:nvGrpSpPr>
          <p:grpSpPr bwMode="auto">
            <a:xfrm>
              <a:off x="3269294" y="2943617"/>
              <a:ext cx="1465544" cy="1202498"/>
              <a:chOff x="3269294" y="2943617"/>
              <a:chExt cx="1465544" cy="1202498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4281029" y="2955164"/>
                <a:ext cx="153228" cy="213679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flipV="1">
                <a:off x="4475219" y="3525970"/>
                <a:ext cx="259425" cy="43334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3595298" y="2943210"/>
                <a:ext cx="142608" cy="213679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3269121" y="3557350"/>
                <a:ext cx="247288" cy="43333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3581645" y="3936891"/>
                <a:ext cx="156261" cy="209196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4267376" y="3936891"/>
                <a:ext cx="141090" cy="209196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865188" y="1114425"/>
            <a:ext cx="7494587" cy="1674813"/>
            <a:chOff x="2954339" y="1349947"/>
            <a:chExt cx="7162269" cy="1576155"/>
          </a:xfrm>
        </p:grpSpPr>
        <p:sp>
          <p:nvSpPr>
            <p:cNvPr id="13327" name="矩形 5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30000"/>
                </a:lnSpc>
              </a:pP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28" name="矩形 55"/>
            <p:cNvSpPr>
              <a:spLocks noChangeArrowheads="1"/>
            </p:cNvSpPr>
            <p:nvPr/>
          </p:nvSpPr>
          <p:spPr bwMode="auto">
            <a:xfrm>
              <a:off x="2963100" y="1349947"/>
              <a:ext cx="960717" cy="318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选题背景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3833813" y="3189288"/>
            <a:ext cx="979487" cy="993775"/>
            <a:chOff x="3254772" y="2872916"/>
            <a:chExt cx="936104" cy="936104"/>
          </a:xfrm>
        </p:grpSpPr>
        <p:sp>
          <p:nvSpPr>
            <p:cNvPr id="58" name="椭圆 57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6" name="矩形 58"/>
            <p:cNvSpPr>
              <a:spLocks noChangeArrowheads="1"/>
            </p:cNvSpPr>
            <p:nvPr/>
          </p:nvSpPr>
          <p:spPr bwMode="auto">
            <a:xfrm>
              <a:off x="3469765" y="3187079"/>
              <a:ext cx="605350" cy="304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5516563" y="3176588"/>
            <a:ext cx="2078037" cy="1214437"/>
            <a:chOff x="789157" y="3505487"/>
            <a:chExt cx="1985951" cy="1142552"/>
          </a:xfrm>
        </p:grpSpPr>
        <p:sp>
          <p:nvSpPr>
            <p:cNvPr id="61" name="TextBox 23"/>
            <p:cNvSpPr txBox="1"/>
            <p:nvPr/>
          </p:nvSpPr>
          <p:spPr>
            <a:xfrm>
              <a:off x="789157" y="3505487"/>
              <a:ext cx="837468" cy="2822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3324" name="矩形 61"/>
            <p:cNvSpPr>
              <a:spLocks noChangeArrowheads="1"/>
            </p:cNvSpPr>
            <p:nvPr/>
          </p:nvSpPr>
          <p:spPr bwMode="auto">
            <a:xfrm>
              <a:off x="812496" y="3800585"/>
              <a:ext cx="1962612" cy="84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ts val="21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992188" y="3186113"/>
            <a:ext cx="2054225" cy="1204912"/>
            <a:chOff x="812496" y="3514973"/>
            <a:chExt cx="1962612" cy="1133066"/>
          </a:xfrm>
        </p:grpSpPr>
        <p:sp>
          <p:nvSpPr>
            <p:cNvPr id="64" name="TextBox 26"/>
            <p:cNvSpPr txBox="1"/>
            <p:nvPr/>
          </p:nvSpPr>
          <p:spPr>
            <a:xfrm>
              <a:off x="864064" y="3514973"/>
              <a:ext cx="838736" cy="2821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3322" name="矩形 64"/>
            <p:cNvSpPr>
              <a:spLocks noChangeArrowheads="1"/>
            </p:cNvSpPr>
            <p:nvPr/>
          </p:nvSpPr>
          <p:spPr bwMode="auto">
            <a:xfrm>
              <a:off x="812496" y="3800585"/>
              <a:ext cx="1962612" cy="84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ts val="21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/>
          <p:nvPr/>
        </p:nvSpPr>
        <p:spPr>
          <a:xfrm>
            <a:off x="411163" y="35877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928688" y="1857375"/>
            <a:ext cx="1743075" cy="2524125"/>
            <a:chOff x="928083" y="1857377"/>
            <a:chExt cx="1744093" cy="2524125"/>
          </a:xfrm>
        </p:grpSpPr>
        <p:sp>
          <p:nvSpPr>
            <p:cNvPr id="34" name="任意多边形 33"/>
            <p:cNvSpPr/>
            <p:nvPr/>
          </p:nvSpPr>
          <p:spPr>
            <a:xfrm>
              <a:off x="928083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</a:rPr>
                <a:t>标题一</a:t>
              </a: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102492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102492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102492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1102492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803525" y="1857375"/>
            <a:ext cx="1743075" cy="2524125"/>
            <a:chOff x="2802983" y="1857377"/>
            <a:chExt cx="1744093" cy="2524125"/>
          </a:xfrm>
        </p:grpSpPr>
        <p:sp>
          <p:nvSpPr>
            <p:cNvPr id="48" name="任意多边形 47"/>
            <p:cNvSpPr/>
            <p:nvPr/>
          </p:nvSpPr>
          <p:spPr>
            <a:xfrm>
              <a:off x="2802983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标题二</a:t>
              </a: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977393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977393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977393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977393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4678363" y="1857375"/>
            <a:ext cx="1743075" cy="2524125"/>
            <a:chOff x="4677884" y="1857377"/>
            <a:chExt cx="1744093" cy="2524125"/>
          </a:xfrm>
        </p:grpSpPr>
        <p:sp>
          <p:nvSpPr>
            <p:cNvPr id="54" name="任意多边形 53"/>
            <p:cNvSpPr/>
            <p:nvPr/>
          </p:nvSpPr>
          <p:spPr>
            <a:xfrm>
              <a:off x="4677884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标题三</a:t>
              </a: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852293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4852293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4852293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852293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6553200" y="1857375"/>
            <a:ext cx="1743075" cy="2524125"/>
            <a:chOff x="6552785" y="1857377"/>
            <a:chExt cx="1744093" cy="2524125"/>
          </a:xfrm>
        </p:grpSpPr>
        <p:sp>
          <p:nvSpPr>
            <p:cNvPr id="60" name="任意多边形 59"/>
            <p:cNvSpPr/>
            <p:nvPr/>
          </p:nvSpPr>
          <p:spPr>
            <a:xfrm>
              <a:off x="6552785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标题四</a:t>
              </a: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6727194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6727194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6727194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6727194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sp>
        <p:nvSpPr>
          <p:cNvPr id="65" name="TextBox 29"/>
          <p:cNvSpPr txBox="1"/>
          <p:nvPr/>
        </p:nvSpPr>
        <p:spPr>
          <a:xfrm>
            <a:off x="498475" y="985838"/>
            <a:ext cx="8267700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6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6666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6666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5877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419225" y="1270000"/>
            <a:ext cx="1214438" cy="2355850"/>
            <a:chOff x="1419709" y="1270654"/>
            <a:chExt cx="1213553" cy="2354901"/>
          </a:xfrm>
        </p:grpSpPr>
        <p:sp>
          <p:nvSpPr>
            <p:cNvPr id="34" name="圆角矩形 33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1551376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1</a:t>
              </a:r>
            </a:p>
          </p:txBody>
        </p:sp>
        <p:sp>
          <p:nvSpPr>
            <p:cNvPr id="15387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5388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TextBox 36"/>
          <p:cNvSpPr txBox="1"/>
          <p:nvPr/>
        </p:nvSpPr>
        <p:spPr>
          <a:xfrm>
            <a:off x="957263" y="3976688"/>
            <a:ext cx="7170737" cy="569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421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这里，或者通过复制您的文本后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3155950" y="1270000"/>
            <a:ext cx="1214438" cy="2355850"/>
            <a:chOff x="3156432" y="1270654"/>
            <a:chExt cx="1213553" cy="2354901"/>
          </a:xfrm>
        </p:grpSpPr>
        <p:sp>
          <p:nvSpPr>
            <p:cNvPr id="41" name="圆角矩形 40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3288099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2</a:t>
              </a:r>
            </a:p>
          </p:txBody>
        </p:sp>
        <p:sp>
          <p:nvSpPr>
            <p:cNvPr id="15382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5383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7" name="组合 66"/>
          <p:cNvGrpSpPr>
            <a:grpSpLocks/>
          </p:cNvGrpSpPr>
          <p:nvPr/>
        </p:nvGrpSpPr>
        <p:grpSpPr bwMode="auto">
          <a:xfrm>
            <a:off x="4897438" y="1270000"/>
            <a:ext cx="1212850" cy="2355850"/>
            <a:chOff x="4896956" y="1270654"/>
            <a:chExt cx="1213553" cy="2354901"/>
          </a:xfrm>
        </p:grpSpPr>
        <p:sp>
          <p:nvSpPr>
            <p:cNvPr id="68" name="圆角矩形 67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 bwMode="auto">
            <a:xfrm>
              <a:off x="5028794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3</a:t>
              </a:r>
            </a:p>
          </p:txBody>
        </p:sp>
        <p:sp>
          <p:nvSpPr>
            <p:cNvPr id="15377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5378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6591300" y="1270000"/>
            <a:ext cx="1212850" cy="2355850"/>
            <a:chOff x="6590610" y="1270654"/>
            <a:chExt cx="1213553" cy="2354901"/>
          </a:xfrm>
        </p:grpSpPr>
        <p:sp>
          <p:nvSpPr>
            <p:cNvPr id="74" name="圆角矩形 73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椭圆 74"/>
            <p:cNvSpPr/>
            <p:nvPr/>
          </p:nvSpPr>
          <p:spPr bwMode="auto">
            <a:xfrm>
              <a:off x="6722449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4</a:t>
              </a:r>
            </a:p>
          </p:txBody>
        </p:sp>
        <p:sp>
          <p:nvSpPr>
            <p:cNvPr id="15372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5373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66667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6666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349625" y="1535113"/>
            <a:ext cx="2400300" cy="24003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84500" y="1169988"/>
            <a:ext cx="3130550" cy="313055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172200" y="1319213"/>
            <a:ext cx="2863850" cy="1157287"/>
            <a:chOff x="544923" y="2418093"/>
            <a:chExt cx="3820097" cy="1542263"/>
          </a:xfrm>
        </p:grpSpPr>
        <p:sp>
          <p:nvSpPr>
            <p:cNvPr id="16400" name="矩形 17"/>
            <p:cNvSpPr>
              <a:spLocks noChangeArrowheads="1"/>
            </p:cNvSpPr>
            <p:nvPr/>
          </p:nvSpPr>
          <p:spPr bwMode="auto">
            <a:xfrm>
              <a:off x="544923" y="2729244"/>
              <a:ext cx="3820097" cy="123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1" name="文本框 17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8100" y="2478088"/>
            <a:ext cx="2865438" cy="1127125"/>
            <a:chOff x="449775" y="2458453"/>
            <a:chExt cx="3820096" cy="1501900"/>
          </a:xfrm>
        </p:grpSpPr>
        <p:sp>
          <p:nvSpPr>
            <p:cNvPr id="16398" name="矩形 21"/>
            <p:cNvSpPr>
              <a:spLocks noChangeArrowheads="1"/>
            </p:cNvSpPr>
            <p:nvPr/>
          </p:nvSpPr>
          <p:spPr bwMode="auto">
            <a:xfrm>
              <a:off x="449775" y="2729361"/>
              <a:ext cx="3820096" cy="1230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99" name="文本框 24"/>
            <p:cNvSpPr txBox="1">
              <a:spLocks noChangeArrowheads="1"/>
            </p:cNvSpPr>
            <p:nvPr/>
          </p:nvSpPr>
          <p:spPr bwMode="auto">
            <a:xfrm>
              <a:off x="2512785" y="245845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3706813" y="1892300"/>
            <a:ext cx="1685925" cy="1685925"/>
            <a:chOff x="4862685" y="2533650"/>
            <a:chExt cx="2247900" cy="2247900"/>
          </a:xfrm>
          <a:noFill/>
        </p:grpSpPr>
        <p:sp>
          <p:nvSpPr>
            <p:cNvPr id="26" name="椭圆 25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微软雅黑" pitchFamily="34" charset="-122"/>
              </a:endParaRPr>
            </a:p>
          </p:txBody>
        </p: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5599285" y="3172883"/>
              <a:ext cx="774700" cy="575733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defTabSz="78373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rgbClr val="464646"/>
                </a:solidFill>
                <a:latin typeface="微软雅黑" pitchFamily="34" charset="-122"/>
                <a:ea typeface="+mn-ea"/>
              </a:endParaRPr>
            </a:p>
          </p:txBody>
        </p:sp>
        <p:sp>
          <p:nvSpPr>
            <p:cNvPr id="49170" name="文本框 27"/>
            <p:cNvSpPr txBox="1">
              <a:spLocks noChangeArrowheads="1"/>
            </p:cNvSpPr>
            <p:nvPr/>
          </p:nvSpPr>
          <p:spPr bwMode="auto">
            <a:xfrm>
              <a:off x="5345272" y="3939754"/>
              <a:ext cx="1340537" cy="45140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</a:rPr>
                <a:t>研究目标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62286" y="910809"/>
            <a:ext cx="594066" cy="694439"/>
            <a:chOff x="7181637" y="1258060"/>
            <a:chExt cx="792088" cy="925917"/>
          </a:xfrm>
          <a:solidFill>
            <a:schemeClr val="accent6">
              <a:lumMod val="75000"/>
            </a:schemeClr>
          </a:solidFill>
        </p:grpSpPr>
        <p:grpSp>
          <p:nvGrpSpPr>
            <p:cNvPr id="30" name="组合 29"/>
            <p:cNvGrpSpPr/>
            <p:nvPr/>
          </p:nvGrpSpPr>
          <p:grpSpPr>
            <a:xfrm rot="1291582">
              <a:off x="7181637" y="1258060"/>
              <a:ext cx="792088" cy="925917"/>
              <a:chOff x="6744072" y="893003"/>
              <a:chExt cx="792088" cy="925917"/>
            </a:xfrm>
            <a:grpFill/>
          </p:grpSpPr>
          <p:sp>
            <p:nvSpPr>
              <p:cNvPr id="32" name="流程图: 联系 31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1236714">
                <a:off x="6940431" y="1651076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</p:grpSp>
        <p:sp>
          <p:nvSpPr>
            <p:cNvPr id="31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77031" y="1899723"/>
            <a:ext cx="704167" cy="594066"/>
            <a:chOff x="3794408" y="2708245"/>
            <a:chExt cx="938886" cy="792088"/>
          </a:xfrm>
          <a:solidFill>
            <a:schemeClr val="accent6">
              <a:lumMod val="75000"/>
            </a:schemeClr>
          </a:solidFill>
        </p:grpSpPr>
        <p:grpSp>
          <p:nvGrpSpPr>
            <p:cNvPr id="35" name="组合 34"/>
            <p:cNvGrpSpPr/>
            <p:nvPr/>
          </p:nvGrpSpPr>
          <p:grpSpPr>
            <a:xfrm rot="18172526">
              <a:off x="3867807" y="2634846"/>
              <a:ext cx="792088" cy="938886"/>
              <a:chOff x="6744072" y="893003"/>
              <a:chExt cx="792088" cy="938886"/>
            </a:xfrm>
            <a:grpFill/>
          </p:grpSpPr>
          <p:sp>
            <p:nvSpPr>
              <p:cNvPr id="37" name="流程图: 联系 36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1236714">
                <a:off x="6980835" y="1664045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900113" y="4151313"/>
            <a:ext cx="7632700" cy="1200150"/>
            <a:chOff x="544923" y="2418093"/>
            <a:chExt cx="6674776" cy="1599480"/>
          </a:xfrm>
        </p:grpSpPr>
        <p:sp>
          <p:nvSpPr>
            <p:cNvPr id="16396" name="矩形 39"/>
            <p:cNvSpPr>
              <a:spLocks noChangeArrowheads="1"/>
            </p:cNvSpPr>
            <p:nvPr/>
          </p:nvSpPr>
          <p:spPr bwMode="auto">
            <a:xfrm>
              <a:off x="544923" y="2786410"/>
              <a:ext cx="6674776" cy="123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97" name="文本框 32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834364" cy="43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pic>
        <p:nvPicPr>
          <p:cNvPr id="16394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文本框 42"/>
          <p:cNvSpPr txBox="1"/>
          <p:nvPr/>
        </p:nvSpPr>
        <p:spPr>
          <a:xfrm>
            <a:off x="411163" y="371475"/>
            <a:ext cx="1760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研究目标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779542" y="1026499"/>
            <a:ext cx="4002346" cy="3310499"/>
            <a:chOff x="555625" y="293801"/>
            <a:chExt cx="7936025" cy="6564199"/>
          </a:xfrm>
          <a:noFill/>
        </p:grpSpPr>
        <p:sp>
          <p:nvSpPr>
            <p:cNvPr id="61" name="Freeform 36"/>
            <p:cNvSpPr>
              <a:spLocks/>
            </p:cNvSpPr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5489575" y="6505575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5506810" y="6535963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0"/>
            <p:cNvSpPr>
              <a:spLocks/>
            </p:cNvSpPr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7381875" y="5387975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14"/>
            <p:cNvSpPr>
              <a:spLocks/>
            </p:cNvSpPr>
            <p:nvPr/>
          </p:nvSpPr>
          <p:spPr bwMode="auto">
            <a:xfrm>
              <a:off x="7407275" y="5405437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15"/>
            <p:cNvSpPr>
              <a:spLocks/>
            </p:cNvSpPr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16"/>
            <p:cNvSpPr>
              <a:spLocks/>
            </p:cNvSpPr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7"/>
            <p:cNvSpPr>
              <a:spLocks/>
            </p:cNvSpPr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18"/>
            <p:cNvSpPr>
              <a:spLocks/>
            </p:cNvSpPr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9"/>
            <p:cNvSpPr>
              <a:spLocks/>
            </p:cNvSpPr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20"/>
            <p:cNvSpPr>
              <a:spLocks/>
            </p:cNvSpPr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21"/>
            <p:cNvSpPr>
              <a:spLocks/>
            </p:cNvSpPr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22"/>
            <p:cNvSpPr>
              <a:spLocks/>
            </p:cNvSpPr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23"/>
            <p:cNvSpPr>
              <a:spLocks/>
            </p:cNvSpPr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24"/>
            <p:cNvSpPr>
              <a:spLocks/>
            </p:cNvSpPr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25"/>
            <p:cNvSpPr>
              <a:spLocks/>
            </p:cNvSpPr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26"/>
            <p:cNvSpPr>
              <a:spLocks/>
            </p:cNvSpPr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27"/>
            <p:cNvSpPr>
              <a:spLocks/>
            </p:cNvSpPr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28"/>
            <p:cNvSpPr>
              <a:spLocks/>
            </p:cNvSpPr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29"/>
            <p:cNvSpPr>
              <a:spLocks/>
            </p:cNvSpPr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30"/>
            <p:cNvSpPr>
              <a:spLocks/>
            </p:cNvSpPr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31"/>
            <p:cNvSpPr>
              <a:spLocks/>
            </p:cNvSpPr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32"/>
            <p:cNvSpPr>
              <a:spLocks/>
            </p:cNvSpPr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33"/>
            <p:cNvSpPr>
              <a:spLocks/>
            </p:cNvSpPr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34"/>
            <p:cNvSpPr>
              <a:spLocks/>
            </p:cNvSpPr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35"/>
            <p:cNvSpPr>
              <a:spLocks/>
            </p:cNvSpPr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37"/>
            <p:cNvSpPr>
              <a:spLocks/>
            </p:cNvSpPr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38"/>
            <p:cNvSpPr>
              <a:spLocks/>
            </p:cNvSpPr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39"/>
            <p:cNvSpPr>
              <a:spLocks/>
            </p:cNvSpPr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>
            <a:grpSpLocks/>
          </p:cNvGrpSpPr>
          <p:nvPr/>
        </p:nvGrpSpPr>
        <p:grpSpPr bwMode="auto">
          <a:xfrm>
            <a:off x="5783263" y="2592388"/>
            <a:ext cx="784225" cy="428625"/>
            <a:chOff x="4167266" y="1813810"/>
            <a:chExt cx="1046360" cy="569877"/>
          </a:xfrm>
        </p:grpSpPr>
        <p:sp>
          <p:nvSpPr>
            <p:cNvPr id="17424" name="文本框 93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648041" cy="533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80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25" name="矩形 94"/>
            <p:cNvSpPr>
              <a:spLocks noChangeArrowheads="1"/>
            </p:cNvSpPr>
            <p:nvPr/>
          </p:nvSpPr>
          <p:spPr bwMode="auto">
            <a:xfrm>
              <a:off x="4723748" y="1932281"/>
              <a:ext cx="489878" cy="45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6" name="组合 95"/>
          <p:cNvGrpSpPr>
            <a:grpSpLocks/>
          </p:cNvGrpSpPr>
          <p:nvPr/>
        </p:nvGrpSpPr>
        <p:grpSpPr bwMode="auto">
          <a:xfrm>
            <a:off x="5783263" y="3529013"/>
            <a:ext cx="784225" cy="419100"/>
            <a:chOff x="4167266" y="1813810"/>
            <a:chExt cx="1046360" cy="558586"/>
          </a:xfrm>
        </p:grpSpPr>
        <p:sp>
          <p:nvSpPr>
            <p:cNvPr id="17422" name="文本框 96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648041" cy="533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65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23" name="矩形 97"/>
            <p:cNvSpPr>
              <a:spLocks noChangeArrowheads="1"/>
            </p:cNvSpPr>
            <p:nvPr/>
          </p:nvSpPr>
          <p:spPr bwMode="auto">
            <a:xfrm>
              <a:off x="4723748" y="1920991"/>
              <a:ext cx="489878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9" name="Freeform 19"/>
          <p:cNvSpPr>
            <a:spLocks/>
          </p:cNvSpPr>
          <p:nvPr/>
        </p:nvSpPr>
        <p:spPr bwMode="auto">
          <a:xfrm>
            <a:off x="4970463" y="3479800"/>
            <a:ext cx="722312" cy="709613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Freeform 10"/>
          <p:cNvSpPr>
            <a:spLocks/>
          </p:cNvSpPr>
          <p:nvPr/>
        </p:nvSpPr>
        <p:spPr bwMode="auto">
          <a:xfrm>
            <a:off x="4891088" y="2592388"/>
            <a:ext cx="731837" cy="561975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1" name="组合 100"/>
          <p:cNvGrpSpPr>
            <a:grpSpLocks/>
          </p:cNvGrpSpPr>
          <p:nvPr/>
        </p:nvGrpSpPr>
        <p:grpSpPr bwMode="auto">
          <a:xfrm>
            <a:off x="4970463" y="846138"/>
            <a:ext cx="3436937" cy="1300162"/>
            <a:chOff x="5545416" y="1067783"/>
            <a:chExt cx="3437717" cy="1299942"/>
          </a:xfrm>
        </p:grpSpPr>
        <p:sp>
          <p:nvSpPr>
            <p:cNvPr id="17420" name="文本框 101"/>
            <p:cNvSpPr txBox="1">
              <a:spLocks noChangeArrowheads="1"/>
            </p:cNvSpPr>
            <p:nvPr/>
          </p:nvSpPr>
          <p:spPr bwMode="auto">
            <a:xfrm>
              <a:off x="5553064" y="1067783"/>
              <a:ext cx="1190517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2000" b="1" baseline="-3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5545416" y="1370944"/>
              <a:ext cx="3437717" cy="9967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6597650" y="2589213"/>
            <a:ext cx="200660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597650" y="3478213"/>
            <a:ext cx="200660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17418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本框 48"/>
          <p:cNvSpPr txBox="1"/>
          <p:nvPr/>
        </p:nvSpPr>
        <p:spPr>
          <a:xfrm>
            <a:off x="411163" y="371475"/>
            <a:ext cx="1760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18441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anose="020B0503020204020204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18439" name="文本框 12"/>
            <p:cNvSpPr txBox="1">
              <a:spLocks noChangeArrowheads="1"/>
            </p:cNvSpPr>
            <p:nvPr/>
          </p:nvSpPr>
          <p:spPr bwMode="auto">
            <a:xfrm>
              <a:off x="2866757" y="2251134"/>
              <a:ext cx="434836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研究方法与思路</a:t>
              </a:r>
            </a:p>
          </p:txBody>
        </p:sp>
        <p:sp>
          <p:nvSpPr>
            <p:cNvPr id="18440" name="文本框 14"/>
            <p:cNvSpPr txBox="1">
              <a:spLocks noChangeArrowheads="1"/>
            </p:cNvSpPr>
            <p:nvPr/>
          </p:nvSpPr>
          <p:spPr bwMode="auto">
            <a:xfrm>
              <a:off x="3229671" y="2019402"/>
              <a:ext cx="13312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TWO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2109756" y="2227170"/>
              <a:ext cx="750481" cy="614894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方正正黑简体"/>
        <a:ea typeface="方正正黑简体"/>
        <a:cs typeface=""/>
      </a:majorFont>
      <a:minorFont>
        <a:latin typeface="方正正黑简体"/>
        <a:ea typeface="方正正黑简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419</TotalTime>
  <Words>2615</Words>
  <Application>Microsoft Office PowerPoint</Application>
  <PresentationFormat>全屏显示(16:9)</PresentationFormat>
  <Paragraphs>291</Paragraphs>
  <Slides>31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方正正纤黑简体</vt:lpstr>
      <vt:lpstr>微软雅黑</vt:lpstr>
      <vt:lpstr>Segoe UI Semilight</vt:lpstr>
      <vt:lpstr>FontAwesome</vt:lpstr>
      <vt:lpstr>TeXGyreAdventor</vt:lpstr>
      <vt:lpstr>方正正黑简体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Administrator</cp:lastModifiedBy>
  <cp:revision>73</cp:revision>
  <dcterms:created xsi:type="dcterms:W3CDTF">2015-03-31T05:49:04Z</dcterms:created>
  <dcterms:modified xsi:type="dcterms:W3CDTF">2016-09-26T03:58:34Z</dcterms:modified>
</cp:coreProperties>
</file>