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8"/>
  </p:notesMasterIdLst>
  <p:sldIdLst>
    <p:sldId id="346" r:id="rId2"/>
    <p:sldId id="415" r:id="rId3"/>
    <p:sldId id="444" r:id="rId4"/>
    <p:sldId id="436" r:id="rId5"/>
    <p:sldId id="438" r:id="rId6"/>
    <p:sldId id="447" r:id="rId7"/>
    <p:sldId id="449" r:id="rId8"/>
    <p:sldId id="452" r:id="rId9"/>
    <p:sldId id="474" r:id="rId10"/>
    <p:sldId id="450" r:id="rId11"/>
    <p:sldId id="455" r:id="rId12"/>
    <p:sldId id="420" r:id="rId13"/>
    <p:sldId id="445" r:id="rId14"/>
    <p:sldId id="413" r:id="rId15"/>
    <p:sldId id="473" r:id="rId16"/>
    <p:sldId id="446" r:id="rId17"/>
    <p:sldId id="456" r:id="rId18"/>
    <p:sldId id="435" r:id="rId19"/>
    <p:sldId id="433" r:id="rId20"/>
    <p:sldId id="457" r:id="rId21"/>
    <p:sldId id="472" r:id="rId22"/>
    <p:sldId id="405" r:id="rId23"/>
    <p:sldId id="406" r:id="rId24"/>
    <p:sldId id="460" r:id="rId25"/>
    <p:sldId id="434" r:id="rId26"/>
    <p:sldId id="475" r:id="rId27"/>
  </p:sldIdLst>
  <p:sldSz cx="9144000" cy="5143500" type="screen16x9"/>
  <p:notesSz cx="6815138" cy="9942513"/>
  <p:custShowLst>
    <p:custShow name="自定义放映 1" id="0">
      <p:sldLst>
        <p:sld r:id="rId2"/>
        <p:sld r:id="rId24"/>
        <p:sld r:id="rId3"/>
        <p:sld r:id="rId23"/>
        <p:sld r:id="rId13"/>
        <p:sld r:id="rId15"/>
        <p:sld r:id="rId20"/>
      </p:sldLst>
    </p:custShow>
  </p:custShowLst>
  <p:defaultTextStyle>
    <a:defPPr>
      <a:defRPr lang="zh-CN"/>
    </a:defPPr>
    <a:lvl1pPr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5pPr>
    <a:lvl6pPr marL="2286000" algn="l" defTabSz="914400" rtl="0" eaLnBrk="1" latinLnBrk="0" hangingPunct="1">
      <a:defRPr i="1" kern="1200">
        <a:solidFill>
          <a:schemeClr val="tx1"/>
        </a:solidFill>
        <a:latin typeface="Arial" pitchFamily="34" charset="0"/>
        <a:ea typeface="宋体" pitchFamily="2" charset="-122"/>
        <a:cs typeface="+mn-cs"/>
      </a:defRPr>
    </a:lvl6pPr>
    <a:lvl7pPr marL="2743200" algn="l" defTabSz="914400" rtl="0" eaLnBrk="1" latinLnBrk="0" hangingPunct="1">
      <a:defRPr i="1" kern="1200">
        <a:solidFill>
          <a:schemeClr val="tx1"/>
        </a:solidFill>
        <a:latin typeface="Arial" pitchFamily="34" charset="0"/>
        <a:ea typeface="宋体" pitchFamily="2" charset="-122"/>
        <a:cs typeface="+mn-cs"/>
      </a:defRPr>
    </a:lvl7pPr>
    <a:lvl8pPr marL="3200400" algn="l" defTabSz="914400" rtl="0" eaLnBrk="1" latinLnBrk="0" hangingPunct="1">
      <a:defRPr i="1" kern="1200">
        <a:solidFill>
          <a:schemeClr val="tx1"/>
        </a:solidFill>
        <a:latin typeface="Arial" pitchFamily="34" charset="0"/>
        <a:ea typeface="宋体" pitchFamily="2" charset="-122"/>
        <a:cs typeface="+mn-cs"/>
      </a:defRPr>
    </a:lvl8pPr>
    <a:lvl9pPr marL="3657600" algn="l" defTabSz="914400" rtl="0" eaLnBrk="1" latinLnBrk="0" hangingPunct="1">
      <a:defRPr i="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348">
          <p15:clr>
            <a:srgbClr val="A4A3A4"/>
          </p15:clr>
        </p15:guide>
        <p15:guide id="2" pos="29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99FF33"/>
    <a:srgbClr val="FF6600"/>
    <a:srgbClr val="810505"/>
    <a:srgbClr val="911D84"/>
    <a:srgbClr val="460E76"/>
    <a:srgbClr val="942BD7"/>
    <a:srgbClr val="3F2163"/>
    <a:srgbClr val="00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88" autoAdjust="0"/>
    <p:restoredTop sz="94660"/>
  </p:normalViewPr>
  <p:slideViewPr>
    <p:cSldViewPr snapToObjects="1">
      <p:cViewPr varScale="1">
        <p:scale>
          <a:sx n="136" d="100"/>
          <a:sy n="136" d="100"/>
        </p:scale>
        <p:origin x="-894" y="-90"/>
      </p:cViewPr>
      <p:guideLst>
        <p:guide orient="horz" pos="1348"/>
        <p:guide pos="2940"/>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p:cNvSpPr>
          <p:nvPr>
            <p:ph type="sldImg" idx="2"/>
          </p:nvPr>
        </p:nvSpPr>
        <p:spPr bwMode="auto">
          <a:xfrm>
            <a:off x="133350" y="819150"/>
            <a:ext cx="6365875" cy="3581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3400" y="4770438"/>
            <a:ext cx="5745163" cy="42973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2052" name="Rectangle 4"/>
          <p:cNvSpPr>
            <a:spLocks noGrp="1" noChangeArrowheads="1"/>
          </p:cNvSpPr>
          <p:nvPr>
            <p:ph type="hdr" sz="quarter"/>
          </p:nvPr>
        </p:nvSpPr>
        <p:spPr bwMode="auto">
          <a:xfrm>
            <a:off x="0" y="0"/>
            <a:ext cx="2955925" cy="496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3" name="Rectangle 5"/>
          <p:cNvSpPr>
            <a:spLocks noGrp="1" noChangeArrowheads="1"/>
          </p:cNvSpPr>
          <p:nvPr>
            <p:ph type="dt" idx="1"/>
          </p:nvPr>
        </p:nvSpPr>
        <p:spPr bwMode="auto">
          <a:xfrm>
            <a:off x="3859213" y="0"/>
            <a:ext cx="2955925" cy="496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4" name="Rectangle 6"/>
          <p:cNvSpPr>
            <a:spLocks noGrp="1" noChangeArrowheads="1"/>
          </p:cNvSpPr>
          <p:nvPr>
            <p:ph type="ftr" sz="quarter" idx="4"/>
          </p:nvPr>
        </p:nvSpPr>
        <p:spPr bwMode="auto">
          <a:xfrm>
            <a:off x="0" y="9445625"/>
            <a:ext cx="2955925" cy="496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5" name="Rectangle 7"/>
          <p:cNvSpPr>
            <a:spLocks noGrp="1" noChangeArrowheads="1"/>
          </p:cNvSpPr>
          <p:nvPr>
            <p:ph type="sldNum" sz="quarter" idx="5"/>
          </p:nvPr>
        </p:nvSpPr>
        <p:spPr bwMode="auto">
          <a:xfrm>
            <a:off x="3859213" y="9445625"/>
            <a:ext cx="2955925" cy="496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fld id="{EA816FC9-FBD7-4DFF-A1F6-EE8EB7C973E7}" type="slidenum">
              <a:rPr lang="zh-CN" altLang="en-US"/>
              <a:pPr>
                <a:defRPr/>
              </a:pPr>
              <a:t>‹#›</a:t>
            </a:fld>
            <a:endParaRPr lang="zh-CN" altLang="en-US"/>
          </a:p>
        </p:txBody>
      </p:sp>
    </p:spTree>
    <p:extLst>
      <p:ext uri="{BB962C8B-B14F-4D97-AF65-F5344CB8AC3E}">
        <p14:creationId xmlns:p14="http://schemas.microsoft.com/office/powerpoint/2010/main" xmlns="" val="3670452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smtClean="0"/>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1</a:t>
            </a:fld>
            <a:endParaRPr lang="zh-CN" altLang="en-US" smtClean="0"/>
          </a:p>
        </p:txBody>
      </p:sp>
    </p:spTree>
    <p:extLst>
      <p:ext uri="{BB962C8B-B14F-4D97-AF65-F5344CB8AC3E}">
        <p14:creationId xmlns:p14="http://schemas.microsoft.com/office/powerpoint/2010/main" xmlns="" val="1812038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10</a:t>
            </a:fld>
            <a:endParaRPr lang="zh-CN" altLang="en-US"/>
          </a:p>
        </p:txBody>
      </p:sp>
    </p:spTree>
    <p:extLst>
      <p:ext uri="{BB962C8B-B14F-4D97-AF65-F5344CB8AC3E}">
        <p14:creationId xmlns:p14="http://schemas.microsoft.com/office/powerpoint/2010/main" xmlns="" val="496527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11</a:t>
            </a:fld>
            <a:endParaRPr lang="zh-CN" altLang="en-US"/>
          </a:p>
        </p:txBody>
      </p:sp>
    </p:spTree>
    <p:extLst>
      <p:ext uri="{BB962C8B-B14F-4D97-AF65-F5344CB8AC3E}">
        <p14:creationId xmlns:p14="http://schemas.microsoft.com/office/powerpoint/2010/main" xmlns="" val="3869374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133350" y="819150"/>
            <a:ext cx="6365875" cy="3581400"/>
          </a:xfrm>
        </p:spPr>
      </p:sp>
      <p:sp>
        <p:nvSpPr>
          <p:cNvPr id="29699" name="备注占位符 2"/>
          <p:cNvSpPr>
            <a:spLocks noGrp="1"/>
          </p:cNvSpPr>
          <p:nvPr>
            <p:ph type="body" idx="1"/>
          </p:nvPr>
        </p:nvSpPr>
        <p:spPr>
          <a:noFill/>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99EE5A-CBCB-4B7D-8172-0AF0F32480DD}" type="slidenum">
              <a:rPr lang="zh-CN" altLang="en-US" smtClean="0"/>
              <a:pPr eaLnBrk="1" hangingPunct="1">
                <a:spcBef>
                  <a:spcPct val="0"/>
                </a:spcBef>
                <a:buFontTx/>
                <a:buNone/>
              </a:pPr>
              <a:t>12</a:t>
            </a:fld>
            <a:endParaRPr lang="zh-CN" altLang="en-US" smtClean="0"/>
          </a:p>
        </p:txBody>
      </p:sp>
    </p:spTree>
    <p:extLst>
      <p:ext uri="{BB962C8B-B14F-4D97-AF65-F5344CB8AC3E}">
        <p14:creationId xmlns:p14="http://schemas.microsoft.com/office/powerpoint/2010/main" xmlns="" val="3555548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13</a:t>
            </a:fld>
            <a:endParaRPr lang="zh-CN" altLang="en-US"/>
          </a:p>
        </p:txBody>
      </p:sp>
    </p:spTree>
    <p:extLst>
      <p:ext uri="{BB962C8B-B14F-4D97-AF65-F5344CB8AC3E}">
        <p14:creationId xmlns:p14="http://schemas.microsoft.com/office/powerpoint/2010/main" xmlns="" val="161562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133350" y="819150"/>
            <a:ext cx="6365875" cy="3581400"/>
          </a:xfrm>
        </p:spPr>
      </p:sp>
      <p:sp>
        <p:nvSpPr>
          <p:cNvPr id="37891" name="备注占位符 2"/>
          <p:cNvSpPr>
            <a:spLocks noGrp="1"/>
          </p:cNvSpPr>
          <p:nvPr>
            <p:ph type="body" idx="1"/>
          </p:nvPr>
        </p:nvSpPr>
        <p:spPr>
          <a:noFill/>
        </p:spPr>
        <p:txBody>
          <a:bodyPr/>
          <a:lstStyle/>
          <a:p>
            <a:endParaRPr lang="zh-CN" altLang="en-US" smtClean="0"/>
          </a:p>
        </p:txBody>
      </p:sp>
      <p:sp>
        <p:nvSpPr>
          <p:cNvPr id="3789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6FB38DDA-2092-4021-B56F-822E802A09A6}" type="slidenum">
              <a:rPr lang="zh-CN" altLang="en-US" smtClean="0"/>
              <a:pPr eaLnBrk="1" hangingPunct="1">
                <a:spcBef>
                  <a:spcPct val="0"/>
                </a:spcBef>
                <a:buFontTx/>
                <a:buNone/>
              </a:pPr>
              <a:t>14</a:t>
            </a:fld>
            <a:endParaRPr lang="zh-CN" altLang="en-US" smtClean="0"/>
          </a:p>
        </p:txBody>
      </p:sp>
    </p:spTree>
    <p:extLst>
      <p:ext uri="{BB962C8B-B14F-4D97-AF65-F5344CB8AC3E}">
        <p14:creationId xmlns:p14="http://schemas.microsoft.com/office/powerpoint/2010/main" xmlns="" val="4012401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15</a:t>
            </a:fld>
            <a:endParaRPr lang="zh-CN" altLang="en-US"/>
          </a:p>
        </p:txBody>
      </p:sp>
    </p:spTree>
    <p:extLst>
      <p:ext uri="{BB962C8B-B14F-4D97-AF65-F5344CB8AC3E}">
        <p14:creationId xmlns:p14="http://schemas.microsoft.com/office/powerpoint/2010/main" xmlns="" val="111893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16</a:t>
            </a:fld>
            <a:endParaRPr lang="zh-CN" altLang="en-US"/>
          </a:p>
        </p:txBody>
      </p:sp>
    </p:spTree>
    <p:extLst>
      <p:ext uri="{BB962C8B-B14F-4D97-AF65-F5344CB8AC3E}">
        <p14:creationId xmlns:p14="http://schemas.microsoft.com/office/powerpoint/2010/main" xmlns="" val="4214080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17</a:t>
            </a:fld>
            <a:endParaRPr lang="zh-CN" altLang="en-US"/>
          </a:p>
        </p:txBody>
      </p:sp>
    </p:spTree>
    <p:extLst>
      <p:ext uri="{BB962C8B-B14F-4D97-AF65-F5344CB8AC3E}">
        <p14:creationId xmlns:p14="http://schemas.microsoft.com/office/powerpoint/2010/main" xmlns="" val="1451221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3350" y="819150"/>
            <a:ext cx="6365875" cy="3581400"/>
          </a:xfrm>
        </p:spPr>
      </p:sp>
      <p:sp>
        <p:nvSpPr>
          <p:cNvPr id="40963" name="备注占位符 2"/>
          <p:cNvSpPr>
            <a:spLocks noGrp="1"/>
          </p:cNvSpPr>
          <p:nvPr>
            <p:ph type="body" idx="1"/>
          </p:nvPr>
        </p:nvSpPr>
        <p:spPr>
          <a:noFill/>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FA073838-BF7F-44D2-9E21-863AF4E58417}" type="slidenum">
              <a:rPr lang="zh-CN" altLang="en-US" smtClean="0"/>
              <a:pPr eaLnBrk="1" hangingPunct="1">
                <a:spcBef>
                  <a:spcPct val="0"/>
                </a:spcBef>
                <a:buFontTx/>
                <a:buNone/>
              </a:pPr>
              <a:t>18</a:t>
            </a:fld>
            <a:endParaRPr lang="zh-CN" altLang="en-US" smtClean="0"/>
          </a:p>
        </p:txBody>
      </p:sp>
    </p:spTree>
    <p:extLst>
      <p:ext uri="{BB962C8B-B14F-4D97-AF65-F5344CB8AC3E}">
        <p14:creationId xmlns:p14="http://schemas.microsoft.com/office/powerpoint/2010/main" xmlns="" val="623394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133350" y="819150"/>
            <a:ext cx="6365875" cy="3581400"/>
          </a:xfrm>
        </p:spPr>
      </p:sp>
      <p:sp>
        <p:nvSpPr>
          <p:cNvPr id="26627" name="备注占位符 2"/>
          <p:cNvSpPr>
            <a:spLocks noGrp="1"/>
          </p:cNvSpPr>
          <p:nvPr>
            <p:ph type="body" idx="1"/>
          </p:nvPr>
        </p:nvSpPr>
        <p:spPr>
          <a:noFill/>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A5C91C-2FD7-4127-B353-AEB4D5BFA8B5}" type="slidenum">
              <a:rPr lang="zh-CN" altLang="en-US" smtClean="0"/>
              <a:pPr eaLnBrk="1" hangingPunct="1">
                <a:spcBef>
                  <a:spcPct val="0"/>
                </a:spcBef>
                <a:buFontTx/>
                <a:buNone/>
              </a:pPr>
              <a:t>19</a:t>
            </a:fld>
            <a:endParaRPr lang="zh-CN" altLang="en-US" smtClean="0"/>
          </a:p>
        </p:txBody>
      </p:sp>
    </p:spTree>
    <p:extLst>
      <p:ext uri="{BB962C8B-B14F-4D97-AF65-F5344CB8AC3E}">
        <p14:creationId xmlns:p14="http://schemas.microsoft.com/office/powerpoint/2010/main" xmlns="" val="2145207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2</a:t>
            </a:fld>
            <a:endParaRPr lang="zh-CN" altLang="en-US" smtClean="0"/>
          </a:p>
        </p:txBody>
      </p:sp>
    </p:spTree>
    <p:extLst>
      <p:ext uri="{BB962C8B-B14F-4D97-AF65-F5344CB8AC3E}">
        <p14:creationId xmlns:p14="http://schemas.microsoft.com/office/powerpoint/2010/main" xmlns="" val="449975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20</a:t>
            </a:fld>
            <a:endParaRPr lang="zh-CN" altLang="en-US"/>
          </a:p>
        </p:txBody>
      </p:sp>
    </p:spTree>
    <p:extLst>
      <p:ext uri="{BB962C8B-B14F-4D97-AF65-F5344CB8AC3E}">
        <p14:creationId xmlns:p14="http://schemas.microsoft.com/office/powerpoint/2010/main" xmlns="" val="1752186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21</a:t>
            </a:fld>
            <a:endParaRPr lang="zh-CN" altLang="en-US"/>
          </a:p>
        </p:txBody>
      </p:sp>
    </p:spTree>
    <p:extLst>
      <p:ext uri="{BB962C8B-B14F-4D97-AF65-F5344CB8AC3E}">
        <p14:creationId xmlns:p14="http://schemas.microsoft.com/office/powerpoint/2010/main" xmlns="" val="920419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133350" y="819150"/>
            <a:ext cx="6365875" cy="3581400"/>
          </a:xfrm>
        </p:spPr>
      </p:sp>
      <p:sp>
        <p:nvSpPr>
          <p:cNvPr id="31747" name="备注占位符 2"/>
          <p:cNvSpPr>
            <a:spLocks noGrp="1"/>
          </p:cNvSpPr>
          <p:nvPr>
            <p:ph type="body" idx="1"/>
          </p:nvPr>
        </p:nvSpPr>
        <p:spPr>
          <a:noFill/>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425C9F05-7B9C-484C-8B23-6069D5FD3721}" type="slidenum">
              <a:rPr lang="zh-CN" altLang="en-US" smtClean="0"/>
              <a:pPr eaLnBrk="1" hangingPunct="1">
                <a:spcBef>
                  <a:spcPct val="0"/>
                </a:spcBef>
                <a:buFontTx/>
                <a:buNone/>
              </a:pPr>
              <a:t>22</a:t>
            </a:fld>
            <a:endParaRPr lang="zh-CN" altLang="en-US" smtClean="0"/>
          </a:p>
        </p:txBody>
      </p:sp>
    </p:spTree>
    <p:extLst>
      <p:ext uri="{BB962C8B-B14F-4D97-AF65-F5344CB8AC3E}">
        <p14:creationId xmlns:p14="http://schemas.microsoft.com/office/powerpoint/2010/main" xmlns="" val="4128281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133350" y="819150"/>
            <a:ext cx="6365875" cy="3581400"/>
          </a:xfrm>
        </p:spPr>
      </p:sp>
      <p:sp>
        <p:nvSpPr>
          <p:cNvPr id="34819" name="备注占位符 2"/>
          <p:cNvSpPr>
            <a:spLocks noGrp="1"/>
          </p:cNvSpPr>
          <p:nvPr>
            <p:ph type="body" idx="1"/>
          </p:nvPr>
        </p:nvSpPr>
        <p:spPr>
          <a:noFill/>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132ABCDF-A7EA-4F7F-9A51-D3FAE0D1CE5A}" type="slidenum">
              <a:rPr lang="zh-CN" altLang="en-US" smtClean="0"/>
              <a:pPr eaLnBrk="1" hangingPunct="1">
                <a:spcBef>
                  <a:spcPct val="0"/>
                </a:spcBef>
                <a:buFontTx/>
                <a:buNone/>
              </a:pPr>
              <a:t>23</a:t>
            </a:fld>
            <a:endParaRPr lang="zh-CN" altLang="en-US" smtClean="0"/>
          </a:p>
        </p:txBody>
      </p:sp>
    </p:spTree>
    <p:extLst>
      <p:ext uri="{BB962C8B-B14F-4D97-AF65-F5344CB8AC3E}">
        <p14:creationId xmlns:p14="http://schemas.microsoft.com/office/powerpoint/2010/main" xmlns="" val="1730704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24</a:t>
            </a:fld>
            <a:endParaRPr lang="zh-CN" altLang="en-US"/>
          </a:p>
        </p:txBody>
      </p:sp>
    </p:spTree>
    <p:extLst>
      <p:ext uri="{BB962C8B-B14F-4D97-AF65-F5344CB8AC3E}">
        <p14:creationId xmlns:p14="http://schemas.microsoft.com/office/powerpoint/2010/main" xmlns="" val="2023271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133350" y="819150"/>
            <a:ext cx="6365875" cy="3581400"/>
          </a:xfrm>
        </p:spPr>
      </p:sp>
      <p:sp>
        <p:nvSpPr>
          <p:cNvPr id="39939" name="备注占位符 2"/>
          <p:cNvSpPr>
            <a:spLocks noGrp="1"/>
          </p:cNvSpPr>
          <p:nvPr>
            <p:ph type="body" idx="1"/>
          </p:nvPr>
        </p:nvSpPr>
        <p:spPr>
          <a:noFill/>
        </p:spPr>
        <p:txBody>
          <a:bodyPr/>
          <a:lstStyle/>
          <a:p>
            <a:endParaRPr lang="zh-CN" altLang="en-US" smtClean="0"/>
          </a:p>
        </p:txBody>
      </p:sp>
      <p:sp>
        <p:nvSpPr>
          <p:cNvPr id="3994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58E319F-C3D8-4CF3-9E29-2F3426C986A5}" type="slidenum">
              <a:rPr lang="zh-CN" altLang="en-US" smtClean="0"/>
              <a:pPr eaLnBrk="1" hangingPunct="1">
                <a:spcBef>
                  <a:spcPct val="0"/>
                </a:spcBef>
                <a:buFontTx/>
                <a:buNone/>
              </a:pPr>
              <a:t>25</a:t>
            </a:fld>
            <a:endParaRPr lang="zh-CN" altLang="en-US" smtClean="0"/>
          </a:p>
        </p:txBody>
      </p:sp>
    </p:spTree>
    <p:extLst>
      <p:ext uri="{BB962C8B-B14F-4D97-AF65-F5344CB8AC3E}">
        <p14:creationId xmlns:p14="http://schemas.microsoft.com/office/powerpoint/2010/main" xmlns="" val="1935888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dirty="0" smtClean="0"/>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26</a:t>
            </a:fld>
            <a:endParaRPr lang="zh-CN" altLang="en-US" smtClean="0"/>
          </a:p>
        </p:txBody>
      </p:sp>
    </p:spTree>
    <p:extLst>
      <p:ext uri="{BB962C8B-B14F-4D97-AF65-F5344CB8AC3E}">
        <p14:creationId xmlns:p14="http://schemas.microsoft.com/office/powerpoint/2010/main" xmlns="" val="2523387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a:t>
            </a:fld>
            <a:endParaRPr lang="zh-CN" altLang="en-US"/>
          </a:p>
        </p:txBody>
      </p:sp>
    </p:spTree>
    <p:extLst>
      <p:ext uri="{BB962C8B-B14F-4D97-AF65-F5344CB8AC3E}">
        <p14:creationId xmlns:p14="http://schemas.microsoft.com/office/powerpoint/2010/main" xmlns="" val="1323027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xfrm>
            <a:off x="133350" y="819150"/>
            <a:ext cx="6365875" cy="3581400"/>
          </a:xfrm>
        </p:spPr>
      </p:sp>
      <p:sp>
        <p:nvSpPr>
          <p:cNvPr id="36867" name="备注占位符 2"/>
          <p:cNvSpPr>
            <a:spLocks noGrp="1"/>
          </p:cNvSpPr>
          <p:nvPr>
            <p:ph type="body" idx="1"/>
          </p:nvPr>
        </p:nvSpPr>
        <p:spPr>
          <a:noFill/>
        </p:spPr>
        <p:txBody>
          <a:bodyPr/>
          <a:lstStyle/>
          <a:p>
            <a:endParaRPr lang="zh-CN" altLang="en-US" smtClean="0"/>
          </a:p>
        </p:txBody>
      </p:sp>
      <p:sp>
        <p:nvSpPr>
          <p:cNvPr id="3686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33CB49E-CD53-449A-9BCA-B1E773BDC476}" type="slidenum">
              <a:rPr lang="zh-CN" altLang="en-US" smtClean="0"/>
              <a:pPr eaLnBrk="1" hangingPunct="1">
                <a:spcBef>
                  <a:spcPct val="0"/>
                </a:spcBef>
                <a:buFontTx/>
                <a:buNone/>
              </a:pPr>
              <a:t>4</a:t>
            </a:fld>
            <a:endParaRPr lang="zh-CN" altLang="en-US" smtClean="0"/>
          </a:p>
        </p:txBody>
      </p:sp>
    </p:spTree>
    <p:extLst>
      <p:ext uri="{BB962C8B-B14F-4D97-AF65-F5344CB8AC3E}">
        <p14:creationId xmlns:p14="http://schemas.microsoft.com/office/powerpoint/2010/main" xmlns="" val="37080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5</a:t>
            </a:fld>
            <a:endParaRPr lang="zh-CN" altLang="en-US"/>
          </a:p>
        </p:txBody>
      </p:sp>
    </p:spTree>
    <p:extLst>
      <p:ext uri="{BB962C8B-B14F-4D97-AF65-F5344CB8AC3E}">
        <p14:creationId xmlns:p14="http://schemas.microsoft.com/office/powerpoint/2010/main" xmlns="" val="113722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6</a:t>
            </a:fld>
            <a:endParaRPr lang="zh-CN" altLang="en-US"/>
          </a:p>
        </p:txBody>
      </p:sp>
    </p:spTree>
    <p:extLst>
      <p:ext uri="{BB962C8B-B14F-4D97-AF65-F5344CB8AC3E}">
        <p14:creationId xmlns:p14="http://schemas.microsoft.com/office/powerpoint/2010/main" xmlns="" val="2509897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7</a:t>
            </a:fld>
            <a:endParaRPr lang="zh-CN" altLang="en-US"/>
          </a:p>
        </p:txBody>
      </p:sp>
    </p:spTree>
    <p:extLst>
      <p:ext uri="{BB962C8B-B14F-4D97-AF65-F5344CB8AC3E}">
        <p14:creationId xmlns:p14="http://schemas.microsoft.com/office/powerpoint/2010/main" xmlns="" val="3422903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8</a:t>
            </a:fld>
            <a:endParaRPr lang="zh-CN" altLang="en-US"/>
          </a:p>
        </p:txBody>
      </p:sp>
    </p:spTree>
    <p:extLst>
      <p:ext uri="{BB962C8B-B14F-4D97-AF65-F5344CB8AC3E}">
        <p14:creationId xmlns:p14="http://schemas.microsoft.com/office/powerpoint/2010/main" xmlns="" val="4263379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9</a:t>
            </a:fld>
            <a:endParaRPr lang="zh-CN" altLang="en-US"/>
          </a:p>
        </p:txBody>
      </p:sp>
    </p:spTree>
    <p:extLst>
      <p:ext uri="{BB962C8B-B14F-4D97-AF65-F5344CB8AC3E}">
        <p14:creationId xmlns:p14="http://schemas.microsoft.com/office/powerpoint/2010/main" xmlns="" val="3994315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343"/>
            <a:ext cx="7772400" cy="110299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317483767"/>
      </p:ext>
    </p:extLst>
  </p:cSld>
  <p:clrMapOvr>
    <a:masterClrMapping/>
  </p:clrMapOvr>
  <p:transition spd="slow" advTm="4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71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63380947"/>
      </p:ext>
    </p:extLst>
  </p:cSld>
  <p:clrMapOvr>
    <a:masterClrMapping/>
  </p:clrMapOvr>
  <p:transition spd="slow" advTm="4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40"/>
            <a:ext cx="2057400" cy="438912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740"/>
            <a:ext cx="6019800" cy="43891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354679359"/>
      </p:ext>
    </p:extLst>
  </p:cSld>
  <p:clrMapOvr>
    <a:masterClrMapping/>
  </p:clrMapOvr>
  <p:transition spd="slow" advTm="4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71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016022087"/>
      </p:ext>
    </p:extLst>
  </p:cSld>
  <p:clrMapOvr>
    <a:masterClrMapping/>
  </p:clrMapOvr>
  <p:transition spd="slow" advTm="4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197543632"/>
      </p:ext>
    </p:extLst>
  </p:cSld>
  <p:clrMapOvr>
    <a:masterClrMapping/>
  </p:clrMapOvr>
  <p:transition spd="slow" advTm="4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586471112"/>
      </p:ext>
    </p:extLst>
  </p:cSld>
  <p:clrMapOvr>
    <a:masterClrMapping/>
  </p:clrMapOvr>
  <p:transition spd="slow" advTm="4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887480519"/>
      </p:ext>
    </p:extLst>
  </p:cSld>
  <p:clrMapOvr>
    <a:masterClrMapping/>
  </p:clrMapOvr>
  <p:transition spd="slow" advTm="4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282805950"/>
      </p:ext>
    </p:extLst>
  </p:cSld>
  <p:clrMapOvr>
    <a:masterClrMapping/>
  </p:clrMapOvr>
  <p:transition spd="slow" advTm="4000">
    <p:comb/>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20989853"/>
      </p:ext>
    </p:extLst>
  </p:cSld>
  <p:clrMapOvr>
    <a:masterClrMapping/>
  </p:clrMapOvr>
  <p:transition spd="slow" advTm="4000">
    <p:comb/>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312"/>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312"/>
            <a:ext cx="5111750" cy="439054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5849"/>
            <a:ext cx="3008313" cy="351901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4116625130"/>
      </p:ext>
    </p:extLst>
  </p:cSld>
  <p:clrMapOvr>
    <a:masterClrMapping/>
  </p:clrMapOvr>
  <p:transition spd="slow" advTm="4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76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058"/>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218"/>
            <a:ext cx="5486400" cy="6029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861513569"/>
      </p:ext>
    </p:extLst>
  </p:cSld>
  <p:clrMapOvr>
    <a:masterClrMapping/>
  </p:clrMapOvr>
  <p:transition spd="slow" advTm="4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4000">
    <p:comb/>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Verdana" pitchFamily="34" charset="0"/>
          <a:ea typeface="微软雅黑" pitchFamily="34" charset="-122"/>
        </a:defRPr>
      </a:lvl2pPr>
      <a:lvl3pPr algn="l" rtl="0" eaLnBrk="0" fontAlgn="base" hangingPunct="0">
        <a:spcBef>
          <a:spcPct val="0"/>
        </a:spcBef>
        <a:spcAft>
          <a:spcPct val="0"/>
        </a:spcAft>
        <a:defRPr sz="3200" b="1">
          <a:solidFill>
            <a:schemeClr val="bg1"/>
          </a:solidFill>
          <a:latin typeface="Verdana" pitchFamily="34" charset="0"/>
          <a:ea typeface="微软雅黑" pitchFamily="34" charset="-122"/>
        </a:defRPr>
      </a:lvl3pPr>
      <a:lvl4pPr algn="l" rtl="0" eaLnBrk="0" fontAlgn="base" hangingPunct="0">
        <a:spcBef>
          <a:spcPct val="0"/>
        </a:spcBef>
        <a:spcAft>
          <a:spcPct val="0"/>
        </a:spcAft>
        <a:defRPr sz="3200" b="1">
          <a:solidFill>
            <a:schemeClr val="bg1"/>
          </a:solidFill>
          <a:latin typeface="Verdana" pitchFamily="34" charset="0"/>
          <a:ea typeface="微软雅黑" pitchFamily="34" charset="-122"/>
        </a:defRPr>
      </a:lvl4pPr>
      <a:lvl5pPr algn="l" rtl="0" eaLnBrk="0" fontAlgn="base" hangingPunct="0">
        <a:spcBef>
          <a:spcPct val="0"/>
        </a:spcBef>
        <a:spcAft>
          <a:spcPct val="0"/>
        </a:spcAft>
        <a:defRPr sz="3200" b="1">
          <a:solidFill>
            <a:schemeClr val="bg1"/>
          </a:solidFill>
          <a:latin typeface="Verdana" pitchFamily="34" charset="0"/>
          <a:ea typeface="微软雅黑" pitchFamily="34" charset="-122"/>
        </a:defRPr>
      </a:lvl5pPr>
      <a:lvl6pPr marL="457200" algn="l" rtl="0" eaLnBrk="0" fontAlgn="base" hangingPunct="0">
        <a:spcBef>
          <a:spcPct val="0"/>
        </a:spcBef>
        <a:spcAft>
          <a:spcPct val="0"/>
        </a:spcAft>
        <a:defRPr sz="3200" b="1">
          <a:solidFill>
            <a:schemeClr val="bg1"/>
          </a:solidFill>
          <a:latin typeface="Verdana" pitchFamily="34" charset="0"/>
          <a:ea typeface="微软雅黑" pitchFamily="34" charset="-122"/>
        </a:defRPr>
      </a:lvl6pPr>
      <a:lvl7pPr marL="914400" algn="l" rtl="0" eaLnBrk="0" fontAlgn="base" hangingPunct="0">
        <a:spcBef>
          <a:spcPct val="0"/>
        </a:spcBef>
        <a:spcAft>
          <a:spcPct val="0"/>
        </a:spcAft>
        <a:defRPr sz="3200" b="1">
          <a:solidFill>
            <a:schemeClr val="bg1"/>
          </a:solidFill>
          <a:latin typeface="Verdana" pitchFamily="34" charset="0"/>
          <a:ea typeface="微软雅黑" pitchFamily="34" charset="-122"/>
        </a:defRPr>
      </a:lvl7pPr>
      <a:lvl8pPr marL="1371600" algn="l" rtl="0" eaLnBrk="0" fontAlgn="base" hangingPunct="0">
        <a:spcBef>
          <a:spcPct val="0"/>
        </a:spcBef>
        <a:spcAft>
          <a:spcPct val="0"/>
        </a:spcAft>
        <a:defRPr sz="3200" b="1">
          <a:solidFill>
            <a:schemeClr val="bg1"/>
          </a:solidFill>
          <a:latin typeface="Verdana" pitchFamily="34" charset="0"/>
          <a:ea typeface="微软雅黑" pitchFamily="34" charset="-122"/>
        </a:defRPr>
      </a:lvl8pPr>
      <a:lvl9pPr marL="1828800" algn="l" rtl="0" eaLnBrk="0" fontAlgn="base" hangingPunct="0">
        <a:spcBef>
          <a:spcPct val="0"/>
        </a:spcBef>
        <a:spcAft>
          <a:spcPct val="0"/>
        </a:spcAft>
        <a:defRPr sz="3200" b="1">
          <a:solidFill>
            <a:schemeClr val="bg1"/>
          </a:solidFill>
          <a:latin typeface="Verdana"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SzPct val="150000"/>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slideLayout" Target="../slideLayouts/slideLayout7.xml"/><Relationship Id="rId16" Type="http://schemas.openxmlformats.org/officeDocument/2006/relationships/image" Target="../media/image13.png"/><Relationship Id="rId1" Type="http://schemas.openxmlformats.org/officeDocument/2006/relationships/video" Target="NULL" TargetMode="Externa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2.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 Id="rId1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jpeg"/></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3.png"/><Relationship Id="rId7"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7.png"/><Relationship Id="rId7" Type="http://schemas.microsoft.com/office/2007/relationships/hdphoto" Target="../media/hdphoto4.wdp"/><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9.png"/><Relationship Id="rId5" Type="http://schemas.microsoft.com/office/2007/relationships/hdphoto" Target="../media/hdphoto3.wdp"/><Relationship Id="rId4" Type="http://schemas.openxmlformats.org/officeDocument/2006/relationships/image" Target="../media/image78.png"/><Relationship Id="rId9" Type="http://schemas.microsoft.com/office/2007/relationships/hdphoto" Target="../media/hdphoto5.wdp"/></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83.png"/><Relationship Id="rId4" Type="http://schemas.openxmlformats.org/officeDocument/2006/relationships/image" Target="../media/image82.png"/></Relationships>
</file>

<file path=ppt/slides/_rels/slide2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_rels/slide2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png"/><Relationship Id="rId3" Type="http://schemas.openxmlformats.org/officeDocument/2006/relationships/notesSlide" Target="../notesSlides/notesSlide26.xml"/><Relationship Id="rId7" Type="http://schemas.openxmlformats.org/officeDocument/2006/relationships/image" Target="../media/image7.png"/><Relationship Id="rId12" Type="http://schemas.microsoft.com/office/2007/relationships/media" Target="../media/media1.mp3"/><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105666" y="3200812"/>
            <a:ext cx="2912189" cy="2324597"/>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xmlns="" val="0"/>
              </a:ext>
            </a:extLst>
          </a:blip>
          <a:srcRect l="2512" t="-9307" r="-2512" b="50464"/>
          <a:stretch/>
        </p:blipFill>
        <p:spPr>
          <a:xfrm>
            <a:off x="-22608" y="-603114"/>
            <a:ext cx="5307403" cy="3816424"/>
          </a:xfrm>
          <a:prstGeom prst="rect">
            <a:avLst/>
          </a:prstGeom>
        </p:spPr>
      </p:pic>
      <p:sp>
        <p:nvSpPr>
          <p:cNvPr id="20" name="Rectangle 13"/>
          <p:cNvSpPr txBox="1">
            <a:spLocks noChangeArrowheads="1"/>
          </p:cNvSpPr>
          <p:nvPr/>
        </p:nvSpPr>
        <p:spPr bwMode="auto">
          <a:xfrm>
            <a:off x="1231792" y="2398771"/>
            <a:ext cx="8326124" cy="523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zh-CN" altLang="en-US" sz="5400" i="0" dirty="0">
                <a:latin typeface="方正舒体" panose="02010601030101010101" pitchFamily="2" charset="-122"/>
                <a:ea typeface="方正舒体" panose="02010601030101010101" pitchFamily="2" charset="-122"/>
              </a:rPr>
              <a:t>点击添加您的标题内容</a:t>
            </a:r>
          </a:p>
        </p:txBody>
      </p:sp>
      <p:sp>
        <p:nvSpPr>
          <p:cNvPr id="23" name="Rectangle 13"/>
          <p:cNvSpPr txBox="1">
            <a:spLocks noChangeArrowheads="1"/>
          </p:cNvSpPr>
          <p:nvPr/>
        </p:nvSpPr>
        <p:spPr bwMode="auto">
          <a:xfrm>
            <a:off x="1996192" y="2985706"/>
            <a:ext cx="5425164" cy="4302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dirty="0" smtClean="0">
                <a:latin typeface="方正黑体简体" pitchFamily="2" charset="-122"/>
                <a:ea typeface="方正黑体简体" pitchFamily="2" charset="-122"/>
              </a:rPr>
              <a:t>——</a:t>
            </a:r>
            <a:r>
              <a:rPr lang="zh-CN" altLang="en-US" sz="2000" i="0" dirty="0">
                <a:latin typeface="方正舒体" panose="02010601030101010101" pitchFamily="2" charset="-122"/>
                <a:ea typeface="方正舒体" panose="02010601030101010101" pitchFamily="2" charset="-122"/>
              </a:rPr>
              <a:t>道德讲堂工作总结中国风动态</a:t>
            </a:r>
            <a:r>
              <a:rPr lang="en-US" altLang="zh-CN" sz="2000" i="0" dirty="0">
                <a:latin typeface="方正舒体" panose="02010601030101010101" pitchFamily="2" charset="-122"/>
                <a:ea typeface="方正舒体" panose="02010601030101010101" pitchFamily="2" charset="-122"/>
              </a:rPr>
              <a:t>PPT</a:t>
            </a:r>
            <a:r>
              <a:rPr lang="en-US" altLang="zh-CN" sz="1400" i="0" dirty="0">
                <a:latin typeface="方正黑体简体" pitchFamily="2" charset="-122"/>
                <a:ea typeface="方正黑体简体" pitchFamily="2" charset="-122"/>
              </a:rPr>
              <a:t>——</a:t>
            </a:r>
            <a:endParaRPr lang="zh-CN" altLang="en-US" sz="1400" i="0" dirty="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2267923" y="1905320"/>
            <a:ext cx="6253861" cy="4302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en-US" altLang="zh-CN" sz="3200" i="0" dirty="0">
                <a:latin typeface="方正舒体" panose="02010601030101010101" pitchFamily="2" charset="-122"/>
                <a:ea typeface="方正舒体" panose="02010601030101010101" pitchFamily="2" charset="-122"/>
              </a:rPr>
              <a:t>POWERPOINT</a:t>
            </a:r>
            <a:r>
              <a:rPr lang="zh-CN" altLang="en-US" sz="3200" i="0" dirty="0">
                <a:latin typeface="方正舒体" panose="02010601030101010101" pitchFamily="2" charset="-122"/>
                <a:ea typeface="方正舒体" panose="02010601030101010101"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
          <p:cNvSpPr txBox="1">
            <a:spLocks noChangeArrowheads="1"/>
          </p:cNvSpPr>
          <p:nvPr/>
        </p:nvSpPr>
        <p:spPr bwMode="auto">
          <a:xfrm>
            <a:off x="1592734" y="-635958"/>
            <a:ext cx="2313454" cy="2646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600" i="0" dirty="0" smtClean="0">
                <a:latin typeface="方正舒体" panose="02010601030101010101" pitchFamily="2" charset="-122"/>
                <a:ea typeface="方正舒体" panose="02010601030101010101" pitchFamily="2" charset="-122"/>
              </a:rPr>
              <a:t>中</a:t>
            </a:r>
            <a:endParaRPr lang="zh-CN" altLang="en-US" sz="16600" i="0" dirty="0">
              <a:latin typeface="方正舒体" panose="02010601030101010101" pitchFamily="2" charset="-122"/>
              <a:ea typeface="方正舒体" panose="02010601030101010101" pitchFamily="2" charset="-122"/>
            </a:endParaRPr>
          </a:p>
        </p:txBody>
      </p:sp>
      <p:sp>
        <p:nvSpPr>
          <p:cNvPr id="21" name="TextBox 2"/>
          <p:cNvSpPr txBox="1">
            <a:spLocks noChangeArrowheads="1"/>
          </p:cNvSpPr>
          <p:nvPr/>
        </p:nvSpPr>
        <p:spPr bwMode="auto">
          <a:xfrm>
            <a:off x="2994280" y="387141"/>
            <a:ext cx="1415772"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600" i="0" dirty="0">
                <a:latin typeface="方正舒体" panose="02010601030101010101" pitchFamily="2" charset="-122"/>
                <a:ea typeface="方正舒体" panose="02010601030101010101" pitchFamily="2" charset="-122"/>
              </a:rPr>
              <a:t>国</a:t>
            </a:r>
          </a:p>
        </p:txBody>
      </p:sp>
      <p:sp>
        <p:nvSpPr>
          <p:cNvPr id="22" name="矩形 3"/>
          <p:cNvSpPr>
            <a:spLocks noChangeArrowheads="1"/>
          </p:cNvSpPr>
          <p:nvPr/>
        </p:nvSpPr>
        <p:spPr bwMode="auto">
          <a:xfrm>
            <a:off x="3918067" y="598985"/>
            <a:ext cx="1313180" cy="144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方正舒体" panose="02010601030101010101" pitchFamily="2" charset="-122"/>
                <a:ea typeface="方正舒体" panose="02010601030101010101" pitchFamily="2" charset="-122"/>
              </a:rPr>
              <a:t>风</a:t>
            </a:r>
          </a:p>
        </p:txBody>
      </p:sp>
      <p:pic>
        <p:nvPicPr>
          <p:cNvPr id="24" name="Picture 2" descr="G:\公司\茶\印章.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8316416" y="62628"/>
            <a:ext cx="553562" cy="1063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8"/>
          <p:cNvSpPr txBox="1">
            <a:spLocks noChangeArrowheads="1"/>
          </p:cNvSpPr>
          <p:nvPr/>
        </p:nvSpPr>
        <p:spPr bwMode="auto">
          <a:xfrm>
            <a:off x="7774480" y="72793"/>
            <a:ext cx="615553" cy="2190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pic>
        <p:nvPicPr>
          <p:cNvPr id="26" name="渔舟唱晚.mp3">
            <a:hlinkClick r:id="" action="ppaction://media"/>
          </p:cNvPr>
          <p:cNvPicPr>
            <a:picLocks noChangeAspect="1"/>
          </p:cNvPicPr>
          <p:nvPr>
            <a:videoFile r:link="rId1"/>
            <p:extLst>
              <p:ext uri="{DAA4B4D4-6D71-4841-9C94-3DE7FCFB9230}">
                <p14:media xmlns:p14="http://schemas.microsoft.com/office/powerpoint/2010/main" xmlns="" r:embed="rId14"/>
              </p:ext>
            </p:extLst>
          </p:nvPr>
        </p:nvPicPr>
        <p:blipFill>
          <a:blip r:embed="rId15" cstate="print"/>
          <a:stretch>
            <a:fillRect/>
          </a:stretch>
        </p:blipFill>
        <p:spPr>
          <a:xfrm>
            <a:off x="-1116632" y="144300"/>
            <a:ext cx="609600" cy="609600"/>
          </a:xfrm>
          <a:prstGeom prst="rect">
            <a:avLst/>
          </a:prstGeom>
        </p:spPr>
      </p:pic>
      <p:pic>
        <p:nvPicPr>
          <p:cNvPr id="16" name="图片 15"/>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a:off x="120374" y="3285385"/>
            <a:ext cx="3581792" cy="174681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4000" advClick="0" advTm="20000">
        <p14:vortex dir="r"/>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2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23" presetClass="entr" presetSubtype="3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strVal val="4*#ppt_w"/>
                                          </p:val>
                                        </p:tav>
                                        <p:tav tm="100000">
                                          <p:val>
                                            <p:strVal val="#ppt_w"/>
                                          </p:val>
                                        </p:tav>
                                      </p:tavLst>
                                    </p:anim>
                                    <p:anim calcmode="lin" valueType="num">
                                      <p:cBhvr>
                                        <p:cTn id="33" dur="500" fill="hold"/>
                                        <p:tgtEl>
                                          <p:spTgt spid="24"/>
                                        </p:tgtEl>
                                        <p:attrNameLst>
                                          <p:attrName>ppt_h</p:attrName>
                                        </p:attrNameLst>
                                      </p:cBhvr>
                                      <p:tavLst>
                                        <p:tav tm="0">
                                          <p:val>
                                            <p:strVal val="4*#ppt_h"/>
                                          </p:val>
                                        </p:tav>
                                        <p:tav tm="100000">
                                          <p:val>
                                            <p:strVal val="#ppt_h"/>
                                          </p:val>
                                        </p:tav>
                                      </p:tavLst>
                                    </p:anim>
                                  </p:childTnLst>
                                </p:cTn>
                              </p:par>
                            </p:childTnLst>
                          </p:cTn>
                        </p:par>
                        <p:par>
                          <p:cTn id="34" fill="hold">
                            <p:stCondLst>
                              <p:cond delay="2900"/>
                            </p:stCondLst>
                            <p:childTnLst>
                              <p:par>
                                <p:cTn id="35" presetID="52" presetClass="entr" presetSubtype="0" fill="hold" grpId="5" nodeType="afterEffect">
                                  <p:stCondLst>
                                    <p:cond delay="0"/>
                                  </p:stCondLst>
                                  <p:iterate type="lt">
                                    <p:tmPct val="10000"/>
                                  </p:iterate>
                                  <p:childTnLst>
                                    <p:set>
                                      <p:cBhvr>
                                        <p:cTn id="36" dur="1" fill="hold">
                                          <p:stCondLst>
                                            <p:cond delay="0"/>
                                          </p:stCondLst>
                                        </p:cTn>
                                        <p:tgtEl>
                                          <p:spTgt spid="20"/>
                                        </p:tgtEl>
                                        <p:attrNameLst>
                                          <p:attrName>style.visibility</p:attrName>
                                        </p:attrNameLst>
                                      </p:cBhvr>
                                      <p:to>
                                        <p:strVal val="visible"/>
                                      </p:to>
                                    </p:set>
                                    <p:animScale>
                                      <p:cBhvr>
                                        <p:cTn id="37"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000" decel="50000" fill="hold">
                                          <p:stCondLst>
                                            <p:cond delay="0"/>
                                          </p:stCondLst>
                                        </p:cTn>
                                        <p:tgtEl>
                                          <p:spTgt spid="20"/>
                                        </p:tgtEl>
                                        <p:attrNameLst>
                                          <p:attrName>ppt_x</p:attrName>
                                          <p:attrName>ppt_y</p:attrName>
                                        </p:attrNameLst>
                                      </p:cBhvr>
                                    </p:animMotion>
                                    <p:animEffect transition="in" filter="fade">
                                      <p:cBhvr>
                                        <p:cTn id="39" dur="2000"/>
                                        <p:tgtEl>
                                          <p:spTgt spid="20"/>
                                        </p:tgtEl>
                                      </p:cBhvr>
                                    </p:animEffect>
                                  </p:childTnLst>
                                </p:cTn>
                              </p:par>
                            </p:childTnLst>
                          </p:cTn>
                        </p:par>
                        <p:par>
                          <p:cTn id="40" fill="hold">
                            <p:stCondLst>
                              <p:cond delay="6700"/>
                            </p:stCondLst>
                            <p:childTnLst>
                              <p:par>
                                <p:cTn id="41" presetID="41" presetClass="entr" presetSubtype="0" fill="hold" grpId="4" nodeType="afterEffect">
                                  <p:stCondLst>
                                    <p:cond delay="0"/>
                                  </p:stCondLst>
                                  <p:iterate type="lt">
                                    <p:tmPct val="15385"/>
                                  </p:iterate>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8"/>
                                        </p:tgtEl>
                                        <p:attrNameLst>
                                          <p:attrName>ppt_y</p:attrName>
                                        </p:attrNameLst>
                                      </p:cBhvr>
                                      <p:tavLst>
                                        <p:tav tm="0">
                                          <p:val>
                                            <p:strVal val="#ppt_y"/>
                                          </p:val>
                                        </p:tav>
                                        <p:tav tm="100000">
                                          <p:val>
                                            <p:strVal val="#ppt_y"/>
                                          </p:val>
                                        </p:tav>
                                      </p:tavLst>
                                    </p:anim>
                                    <p:anim calcmode="lin" valueType="num">
                                      <p:cBhvr>
                                        <p:cTn id="4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8"/>
                                        </p:tgtEl>
                                      </p:cBhvr>
                                    </p:animEffect>
                                  </p:childTnLst>
                                </p:cTn>
                              </p:par>
                            </p:childTnLst>
                          </p:cTn>
                        </p:par>
                        <p:par>
                          <p:cTn id="48" fill="hold">
                            <p:stCondLst>
                              <p:cond delay="8200"/>
                            </p:stCondLst>
                            <p:childTnLst>
                              <p:par>
                                <p:cTn id="49" presetID="47" presetClass="entr" presetSubtype="0" fill="hold" grpId="4" nodeType="afterEffect">
                                  <p:stCondLst>
                                    <p:cond delay="0"/>
                                  </p:stCondLst>
                                  <p:iterate type="lt">
                                    <p:tmPct val="10000"/>
                                  </p:iterate>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par>
                                <p:cTn id="54"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55" dur="5000" fill="hold"/>
                                        <p:tgtEl>
                                          <p:spTgt spid="7"/>
                                        </p:tgtEl>
                                        <p:attrNameLst>
                                          <p:attrName>ppt_x</p:attrName>
                                          <p:attrName>ppt_y</p:attrName>
                                        </p:attrNameLst>
                                      </p:cBhvr>
                                      <p:rCtr x="4274" y="47647"/>
                                    </p:animMotion>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37" presetClass="path" presetSubtype="0" accel="50000" decel="50000" fill="hold" nodeType="clickEffect">
                                  <p:stCondLst>
                                    <p:cond delay="0"/>
                                  </p:stCondLst>
                                  <p:childTnLst>
                                    <p:animMotion origin="layout" path="M 0 0 L 0.067 0.04 C 0.081 0.049 0.102 0.054 0.124 0.054 C 0.149 0.054 0.169 0.049 0.183 0.04 L 0.25 0 E" pathEditMode="relative" ptsTypes="">
                                      <p:cBhvr>
                                        <p:cTn id="64" dur="25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65" repeatCount="indefinite" fill="remove" display="0">
                  <p:stCondLst>
                    <p:cond delay="indefinite"/>
                  </p:stCondLst>
                  <p:endCondLst>
                    <p:cond evt="onStopAudio" delay="0">
                      <p:tgtEl>
                        <p:sldTgt/>
                      </p:tgtEl>
                    </p:cond>
                  </p:endCondLst>
                </p:cTn>
                <p:tgtEl>
                  <p:spTgt spid="26"/>
                </p:tgtEl>
              </p:cMediaNode>
            </p:video>
          </p:childTnLst>
        </p:cTn>
      </p:par>
    </p:tnLst>
    <p:bldLst>
      <p:bldP spid="20" grpId="0" bldLvl="0" autoUpdateAnimBg="0"/>
      <p:bldP spid="20" grpId="1" bldLvl="0" autoUpdateAnimBg="0"/>
      <p:bldP spid="20" grpId="2" bldLvl="0" autoUpdateAnimBg="0"/>
      <p:bldP spid="20" grpId="3" bldLvl="0" autoUpdateAnimBg="0"/>
      <p:bldP spid="20" grpId="5"/>
      <p:bldP spid="23" grpId="0" bldLvl="0" autoUpdateAnimBg="0"/>
      <p:bldP spid="23" grpId="1" bldLvl="0" autoUpdateAnimBg="0"/>
      <p:bldP spid="23" grpId="2" bldLvl="0" autoUpdateAnimBg="0"/>
      <p:bldP spid="23" grpId="3" bldLvl="0" autoUpdateAnimBg="0"/>
      <p:bldP spid="23" grpId="4"/>
      <p:bldP spid="38" grpId="0" bldLvl="0" autoUpdateAnimBg="0"/>
      <p:bldP spid="38" grpId="1" bldLvl="0" autoUpdateAnimBg="0"/>
      <p:bldP spid="38" grpId="2" bldLvl="0" autoUpdateAnimBg="0"/>
      <p:bldP spid="38" grpId="3" bldLvl="0" autoUpdateAnimBg="0"/>
      <p:bldP spid="38" grpId="4"/>
      <p:bldP spid="19" grpId="0"/>
      <p:bldP spid="21" grpId="0"/>
      <p:bldP spid="22"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40"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41" name="圆角矩形 40"/>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04626" y="1228998"/>
            <a:ext cx="686121" cy="710798"/>
            <a:chOff x="611560" y="1470114"/>
            <a:chExt cx="864096" cy="895175"/>
          </a:xfrm>
        </p:grpSpPr>
        <p:pic>
          <p:nvPicPr>
            <p:cNvPr id="43"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45" name="TextBox 44"/>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46" name="圆角矩形 45"/>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258845" y="1228998"/>
            <a:ext cx="686121" cy="710798"/>
            <a:chOff x="611560" y="1470114"/>
            <a:chExt cx="864096" cy="895175"/>
          </a:xfrm>
        </p:grpSpPr>
        <p:pic>
          <p:nvPicPr>
            <p:cNvPr id="48"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50" name="TextBox 49"/>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51" name="Picture 4" descr="F:\360安全浏览器下载\水墨\1402\05.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202" t="16589" r="17440" b="22437"/>
          <a:stretch/>
        </p:blipFill>
        <p:spPr bwMode="auto">
          <a:xfrm>
            <a:off x="2987824" y="3247798"/>
            <a:ext cx="3031455" cy="1537415"/>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图片 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79701" y="2620920"/>
            <a:ext cx="3646172" cy="2910484"/>
          </a:xfrm>
          <a:prstGeom prst="rect">
            <a:avLst/>
          </a:prstGeom>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2000" fill="hold"/>
                                        <p:tgtEl>
                                          <p:spTgt spid="38"/>
                                        </p:tgtEl>
                                        <p:attrNameLst>
                                          <p:attrName>ppt_w</p:attrName>
                                        </p:attrNameLst>
                                      </p:cBhvr>
                                      <p:tavLst>
                                        <p:tav tm="0">
                                          <p:val>
                                            <p:fltVal val="0"/>
                                          </p:val>
                                        </p:tav>
                                        <p:tav tm="100000">
                                          <p:val>
                                            <p:strVal val="#ppt_w"/>
                                          </p:val>
                                        </p:tav>
                                      </p:tavLst>
                                    </p:anim>
                                    <p:anim calcmode="lin" valueType="num">
                                      <p:cBhvr>
                                        <p:cTn id="14" dur="2000" fill="hold"/>
                                        <p:tgtEl>
                                          <p:spTgt spid="38"/>
                                        </p:tgtEl>
                                        <p:attrNameLst>
                                          <p:attrName>ppt_h</p:attrName>
                                        </p:attrNameLst>
                                      </p:cBhvr>
                                      <p:tavLst>
                                        <p:tav tm="0">
                                          <p:val>
                                            <p:fltVal val="0"/>
                                          </p:val>
                                        </p:tav>
                                        <p:tav tm="100000">
                                          <p:val>
                                            <p:strVal val="#ppt_h"/>
                                          </p:val>
                                        </p:tav>
                                      </p:tavLst>
                                    </p:anim>
                                    <p:anim calcmode="lin" valueType="num">
                                      <p:cBhvr>
                                        <p:cTn id="15" dur="2000" fill="hold"/>
                                        <p:tgtEl>
                                          <p:spTgt spid="38"/>
                                        </p:tgtEl>
                                        <p:attrNameLst>
                                          <p:attrName>style.rotation</p:attrName>
                                        </p:attrNameLst>
                                      </p:cBhvr>
                                      <p:tavLst>
                                        <p:tav tm="0">
                                          <p:val>
                                            <p:fltVal val="90"/>
                                          </p:val>
                                        </p:tav>
                                        <p:tav tm="100000">
                                          <p:val>
                                            <p:fltVal val="0"/>
                                          </p:val>
                                        </p:tav>
                                      </p:tavLst>
                                    </p:anim>
                                    <p:animEffect transition="in" filter="fade">
                                      <p:cBhvr>
                                        <p:cTn id="16" dur="2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2000" fill="hold"/>
                                        <p:tgtEl>
                                          <p:spTgt spid="37"/>
                                        </p:tgtEl>
                                        <p:attrNameLst>
                                          <p:attrName>ppt_w</p:attrName>
                                        </p:attrNameLst>
                                      </p:cBhvr>
                                      <p:tavLst>
                                        <p:tav tm="0">
                                          <p:val>
                                            <p:fltVal val="0"/>
                                          </p:val>
                                        </p:tav>
                                        <p:tav tm="100000">
                                          <p:val>
                                            <p:strVal val="#ppt_w"/>
                                          </p:val>
                                        </p:tav>
                                      </p:tavLst>
                                    </p:anim>
                                    <p:anim calcmode="lin" valueType="num">
                                      <p:cBhvr>
                                        <p:cTn id="20" dur="2000" fill="hold"/>
                                        <p:tgtEl>
                                          <p:spTgt spid="37"/>
                                        </p:tgtEl>
                                        <p:attrNameLst>
                                          <p:attrName>ppt_h</p:attrName>
                                        </p:attrNameLst>
                                      </p:cBhvr>
                                      <p:tavLst>
                                        <p:tav tm="0">
                                          <p:val>
                                            <p:fltVal val="0"/>
                                          </p:val>
                                        </p:tav>
                                        <p:tav tm="100000">
                                          <p:val>
                                            <p:strVal val="#ppt_h"/>
                                          </p:val>
                                        </p:tav>
                                      </p:tavLst>
                                    </p:anim>
                                    <p:anim calcmode="lin" valueType="num">
                                      <p:cBhvr>
                                        <p:cTn id="21" dur="2000" fill="hold"/>
                                        <p:tgtEl>
                                          <p:spTgt spid="37"/>
                                        </p:tgtEl>
                                        <p:attrNameLst>
                                          <p:attrName>style.rotation</p:attrName>
                                        </p:attrNameLst>
                                      </p:cBhvr>
                                      <p:tavLst>
                                        <p:tav tm="0">
                                          <p:val>
                                            <p:fltVal val="90"/>
                                          </p:val>
                                        </p:tav>
                                        <p:tav tm="100000">
                                          <p:val>
                                            <p:fltVal val="0"/>
                                          </p:val>
                                        </p:tav>
                                      </p:tavLst>
                                    </p:anim>
                                    <p:animEffect transition="in" filter="fade">
                                      <p:cBhvr>
                                        <p:cTn id="22" dur="2000"/>
                                        <p:tgtEl>
                                          <p:spTgt spid="37"/>
                                        </p:tgtEl>
                                      </p:cBhvr>
                                    </p:animEffect>
                                  </p:childTnLst>
                                </p:cTn>
                              </p:par>
                              <p:par>
                                <p:cTn id="23" presetID="3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200" decel="100000"/>
                                        <p:tgtEl>
                                          <p:spTgt spid="38"/>
                                        </p:tgtEl>
                                      </p:cBhvr>
                                    </p:animEffect>
                                    <p:anim calcmode="lin" valueType="num">
                                      <p:cBhvr>
                                        <p:cTn id="26" dur="1200" decel="100000" fill="hold"/>
                                        <p:tgtEl>
                                          <p:spTgt spid="38"/>
                                        </p:tgtEl>
                                        <p:attrNameLst>
                                          <p:attrName>style.rotation</p:attrName>
                                        </p:attrNameLst>
                                      </p:cBhvr>
                                      <p:tavLst>
                                        <p:tav tm="0">
                                          <p:val>
                                            <p:fltVal val="-90"/>
                                          </p:val>
                                        </p:tav>
                                        <p:tav tm="100000">
                                          <p:val>
                                            <p:fltVal val="0"/>
                                          </p:val>
                                        </p:tav>
                                      </p:tavLst>
                                    </p:anim>
                                    <p:anim calcmode="lin" valueType="num">
                                      <p:cBhvr>
                                        <p:cTn id="27" dur="1200" decel="100000" fill="hold"/>
                                        <p:tgtEl>
                                          <p:spTgt spid="38"/>
                                        </p:tgtEl>
                                        <p:attrNameLst>
                                          <p:attrName>ppt_x</p:attrName>
                                        </p:attrNameLst>
                                      </p:cBhvr>
                                      <p:tavLst>
                                        <p:tav tm="0">
                                          <p:val>
                                            <p:strVal val="#ppt_x+0.4"/>
                                          </p:val>
                                        </p:tav>
                                        <p:tav tm="100000">
                                          <p:val>
                                            <p:strVal val="#ppt_x-0.05"/>
                                          </p:val>
                                        </p:tav>
                                      </p:tavLst>
                                    </p:anim>
                                    <p:anim calcmode="lin" valueType="num">
                                      <p:cBhvr>
                                        <p:cTn id="28" dur="1200" decel="100000" fill="hold"/>
                                        <p:tgtEl>
                                          <p:spTgt spid="38"/>
                                        </p:tgtEl>
                                        <p:attrNameLst>
                                          <p:attrName>ppt_y</p:attrName>
                                        </p:attrNameLst>
                                      </p:cBhvr>
                                      <p:tavLst>
                                        <p:tav tm="0">
                                          <p:val>
                                            <p:strVal val="#ppt_y-0.4"/>
                                          </p:val>
                                        </p:tav>
                                        <p:tav tm="100000">
                                          <p:val>
                                            <p:strVal val="#ppt_y+0.1"/>
                                          </p:val>
                                        </p:tav>
                                      </p:tavLst>
                                    </p:anim>
                                    <p:anim calcmode="lin" valueType="num">
                                      <p:cBhvr>
                                        <p:cTn id="29" dur="300" accel="100000" fill="hold">
                                          <p:stCondLst>
                                            <p:cond delay="1200"/>
                                          </p:stCondLst>
                                        </p:cTn>
                                        <p:tgtEl>
                                          <p:spTgt spid="38"/>
                                        </p:tgtEl>
                                        <p:attrNameLst>
                                          <p:attrName>ppt_x</p:attrName>
                                        </p:attrNameLst>
                                      </p:cBhvr>
                                      <p:tavLst>
                                        <p:tav tm="0">
                                          <p:val>
                                            <p:strVal val="#ppt_x-0.05"/>
                                          </p:val>
                                        </p:tav>
                                        <p:tav tm="100000">
                                          <p:val>
                                            <p:strVal val="#ppt_x"/>
                                          </p:val>
                                        </p:tav>
                                      </p:tavLst>
                                    </p:anim>
                                    <p:anim calcmode="lin" valueType="num">
                                      <p:cBhvr>
                                        <p:cTn id="30" dur="300" accel="100000" fill="hold">
                                          <p:stCondLst>
                                            <p:cond delay="1200"/>
                                          </p:stCondLst>
                                        </p:cTn>
                                        <p:tgtEl>
                                          <p:spTgt spid="38"/>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200" decel="100000"/>
                                        <p:tgtEl>
                                          <p:spTgt spid="37"/>
                                        </p:tgtEl>
                                      </p:cBhvr>
                                    </p:animEffect>
                                    <p:anim calcmode="lin" valueType="num">
                                      <p:cBhvr>
                                        <p:cTn id="34" dur="1200" decel="100000" fill="hold"/>
                                        <p:tgtEl>
                                          <p:spTgt spid="37"/>
                                        </p:tgtEl>
                                        <p:attrNameLst>
                                          <p:attrName>style.rotation</p:attrName>
                                        </p:attrNameLst>
                                      </p:cBhvr>
                                      <p:tavLst>
                                        <p:tav tm="0">
                                          <p:val>
                                            <p:fltVal val="-90"/>
                                          </p:val>
                                        </p:tav>
                                        <p:tav tm="100000">
                                          <p:val>
                                            <p:fltVal val="0"/>
                                          </p:val>
                                        </p:tav>
                                      </p:tavLst>
                                    </p:anim>
                                    <p:anim calcmode="lin" valueType="num">
                                      <p:cBhvr>
                                        <p:cTn id="35" dur="1200" decel="100000" fill="hold"/>
                                        <p:tgtEl>
                                          <p:spTgt spid="37"/>
                                        </p:tgtEl>
                                        <p:attrNameLst>
                                          <p:attrName>ppt_x</p:attrName>
                                        </p:attrNameLst>
                                      </p:cBhvr>
                                      <p:tavLst>
                                        <p:tav tm="0">
                                          <p:val>
                                            <p:strVal val="#ppt_x+0.4"/>
                                          </p:val>
                                        </p:tav>
                                        <p:tav tm="100000">
                                          <p:val>
                                            <p:strVal val="#ppt_x-0.05"/>
                                          </p:val>
                                        </p:tav>
                                      </p:tavLst>
                                    </p:anim>
                                    <p:anim calcmode="lin" valueType="num">
                                      <p:cBhvr>
                                        <p:cTn id="36" dur="1200" decel="100000" fill="hold"/>
                                        <p:tgtEl>
                                          <p:spTgt spid="37"/>
                                        </p:tgtEl>
                                        <p:attrNameLst>
                                          <p:attrName>ppt_y</p:attrName>
                                        </p:attrNameLst>
                                      </p:cBhvr>
                                      <p:tavLst>
                                        <p:tav tm="0">
                                          <p:val>
                                            <p:strVal val="#ppt_y-0.4"/>
                                          </p:val>
                                        </p:tav>
                                        <p:tav tm="100000">
                                          <p:val>
                                            <p:strVal val="#ppt_y+0.1"/>
                                          </p:val>
                                        </p:tav>
                                      </p:tavLst>
                                    </p:anim>
                                    <p:anim calcmode="lin" valueType="num">
                                      <p:cBhvr>
                                        <p:cTn id="37" dur="300" accel="100000" fill="hold">
                                          <p:stCondLst>
                                            <p:cond delay="1200"/>
                                          </p:stCondLst>
                                        </p:cTn>
                                        <p:tgtEl>
                                          <p:spTgt spid="37"/>
                                        </p:tgtEl>
                                        <p:attrNameLst>
                                          <p:attrName>ppt_x</p:attrName>
                                        </p:attrNameLst>
                                      </p:cBhvr>
                                      <p:tavLst>
                                        <p:tav tm="0">
                                          <p:val>
                                            <p:strVal val="#ppt_x-0.05"/>
                                          </p:val>
                                        </p:tav>
                                        <p:tav tm="100000">
                                          <p:val>
                                            <p:strVal val="#ppt_x"/>
                                          </p:val>
                                        </p:tav>
                                      </p:tavLst>
                                    </p:anim>
                                    <p:anim calcmode="lin" valueType="num">
                                      <p:cBhvr>
                                        <p:cTn id="38" dur="300" accel="100000" fill="hold">
                                          <p:stCondLst>
                                            <p:cond delay="1200"/>
                                          </p:stCondLst>
                                        </p:cTn>
                                        <p:tgtEl>
                                          <p:spTgt spid="37"/>
                                        </p:tgtEl>
                                        <p:attrNameLst>
                                          <p:attrName>ppt_y</p:attrName>
                                        </p:attrNameLst>
                                      </p:cBhvr>
                                      <p:tavLst>
                                        <p:tav tm="0">
                                          <p:val>
                                            <p:strVal val="#ppt_y+0.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Effect transition="in" filter="fade">
                                      <p:cBhvr>
                                        <p:cTn id="60" dur="500"/>
                                        <p:tgtEl>
                                          <p:spTgt spid="4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5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randombar(horizontal)">
                                      <p:cBhvr>
                                        <p:cTn id="7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41" grpId="0" animBg="1"/>
      <p:bldP spid="45" grpId="0"/>
      <p:bldP spid="46" grpId="0" animBg="1"/>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
        <p:nvSpPr>
          <p:cNvPr id="37" name="TextBox 53"/>
          <p:cNvSpPr txBox="1">
            <a:spLocks noChangeArrowheads="1"/>
          </p:cNvSpPr>
          <p:nvPr/>
        </p:nvSpPr>
        <p:spPr bwMode="auto">
          <a:xfrm>
            <a:off x="5220072" y="2772823"/>
            <a:ext cx="1440954"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38" name="Picture 2" descr="C:\Users\Thinkpad\Desktop\PNG\1_0005s_0001_图层-13-副本-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9940" y="1351859"/>
            <a:ext cx="1037041" cy="1668283"/>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3" descr="C:\Users\Thinkpad\Desktop\PNG\1_0005s_0000_图层-13-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01886" y="2730122"/>
            <a:ext cx="1020645" cy="1410046"/>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4" descr="C:\Users\Thinkpad\Desktop\PNG\1_0005s_0002_图层-13-副本-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96979" y="2576814"/>
            <a:ext cx="1811747" cy="207408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41" name="Picture 5" descr="C:\Users\Thinkpad\Desktop\PNG\1_0005s_0003_图层-13.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540732">
            <a:off x="1296978" y="901990"/>
            <a:ext cx="1811747" cy="1856836"/>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矩形 41"/>
          <p:cNvSpPr/>
          <p:nvPr/>
        </p:nvSpPr>
        <p:spPr>
          <a:xfrm>
            <a:off x="1906977" y="1550428"/>
            <a:ext cx="995001" cy="646331"/>
          </a:xfrm>
          <a:prstGeom prst="rect">
            <a:avLst/>
          </a:prstGeom>
          <a:noFill/>
          <a:ln>
            <a:noFill/>
          </a:ln>
        </p:spPr>
        <p:txBody>
          <a:bodyPr wrap="square">
            <a:spAutoFit/>
          </a:bodyPr>
          <a:lstStyle/>
          <a:p>
            <a:pPr algn="ctr"/>
            <a:r>
              <a:rPr lang="zh-CN" altLang="en-US" dirty="0">
                <a:solidFill>
                  <a:schemeClr val="bg1"/>
                </a:solidFill>
                <a:latin typeface="楷体" pitchFamily="49" charset="-122"/>
                <a:ea typeface="楷体" pitchFamily="49" charset="-122"/>
              </a:rPr>
              <a:t>点击录</a:t>
            </a:r>
            <a:endParaRPr lang="en-US" altLang="zh-CN" dirty="0">
              <a:solidFill>
                <a:schemeClr val="bg1"/>
              </a:solidFill>
              <a:latin typeface="楷体" pitchFamily="49" charset="-122"/>
              <a:ea typeface="楷体" pitchFamily="49" charset="-122"/>
            </a:endParaRPr>
          </a:p>
          <a:p>
            <a:pPr algn="ctr"/>
            <a:r>
              <a:rPr lang="zh-CN" altLang="en-US" dirty="0">
                <a:solidFill>
                  <a:schemeClr val="bg1"/>
                </a:solidFill>
                <a:latin typeface="楷体" pitchFamily="49" charset="-122"/>
                <a:ea typeface="楷体" pitchFamily="49" charset="-122"/>
              </a:rPr>
              <a:t>入内容</a:t>
            </a:r>
          </a:p>
        </p:txBody>
      </p:sp>
      <p:sp>
        <p:nvSpPr>
          <p:cNvPr id="43" name="矩形 42"/>
          <p:cNvSpPr/>
          <p:nvPr/>
        </p:nvSpPr>
        <p:spPr>
          <a:xfrm>
            <a:off x="1913873" y="3125201"/>
            <a:ext cx="995001" cy="646331"/>
          </a:xfrm>
          <a:prstGeom prst="rect">
            <a:avLst/>
          </a:prstGeom>
          <a:noFill/>
          <a:ln>
            <a:noFill/>
          </a:ln>
        </p:spPr>
        <p:txBody>
          <a:bodyPr wrap="square">
            <a:spAutoFit/>
          </a:bodyPr>
          <a:lstStyle/>
          <a:p>
            <a:pPr algn="ctr"/>
            <a:r>
              <a:rPr lang="zh-CN" altLang="en-US" dirty="0">
                <a:solidFill>
                  <a:schemeClr val="bg1"/>
                </a:solidFill>
                <a:latin typeface="楷体" pitchFamily="49" charset="-122"/>
                <a:ea typeface="楷体" pitchFamily="49" charset="-122"/>
              </a:rPr>
              <a:t>点击录</a:t>
            </a:r>
            <a:endParaRPr lang="en-US" altLang="zh-CN" dirty="0">
              <a:solidFill>
                <a:schemeClr val="bg1"/>
              </a:solidFill>
              <a:latin typeface="楷体" pitchFamily="49" charset="-122"/>
              <a:ea typeface="楷体" pitchFamily="49" charset="-122"/>
            </a:endParaRPr>
          </a:p>
          <a:p>
            <a:pPr algn="ctr"/>
            <a:r>
              <a:rPr lang="zh-CN" altLang="en-US" dirty="0">
                <a:solidFill>
                  <a:schemeClr val="bg1"/>
                </a:solidFill>
                <a:latin typeface="楷体" pitchFamily="49" charset="-122"/>
                <a:ea typeface="楷体" pitchFamily="49" charset="-122"/>
              </a:rPr>
              <a:t>入内容</a:t>
            </a:r>
          </a:p>
        </p:txBody>
      </p:sp>
      <p:sp>
        <p:nvSpPr>
          <p:cNvPr id="44" name="矩形 43"/>
          <p:cNvSpPr/>
          <p:nvPr/>
        </p:nvSpPr>
        <p:spPr>
          <a:xfrm>
            <a:off x="3194680" y="3094962"/>
            <a:ext cx="747559" cy="523220"/>
          </a:xfrm>
          <a:prstGeom prst="rect">
            <a:avLst/>
          </a:prstGeom>
          <a:noFill/>
          <a:ln>
            <a:noFill/>
          </a:ln>
        </p:spPr>
        <p:txBody>
          <a:bodyPr wrap="square">
            <a:spAutoFit/>
          </a:bodyPr>
          <a:lstStyle/>
          <a:p>
            <a:pPr algn="ctr"/>
            <a:r>
              <a:rPr lang="zh-CN" altLang="en-US" sz="1400" dirty="0">
                <a:solidFill>
                  <a:schemeClr val="bg1"/>
                </a:solidFill>
                <a:latin typeface="楷体" pitchFamily="49" charset="-122"/>
                <a:ea typeface="楷体" pitchFamily="49" charset="-122"/>
              </a:rPr>
              <a:t>点击录</a:t>
            </a:r>
            <a:endParaRPr lang="en-US" altLang="zh-CN" sz="1400" dirty="0">
              <a:solidFill>
                <a:schemeClr val="bg1"/>
              </a:solidFill>
              <a:latin typeface="楷体" pitchFamily="49" charset="-122"/>
              <a:ea typeface="楷体" pitchFamily="49" charset="-122"/>
            </a:endParaRPr>
          </a:p>
          <a:p>
            <a:pPr algn="ctr"/>
            <a:r>
              <a:rPr lang="zh-CN" altLang="en-US" sz="1400" dirty="0">
                <a:solidFill>
                  <a:schemeClr val="bg1"/>
                </a:solidFill>
                <a:latin typeface="楷体" pitchFamily="49" charset="-122"/>
                <a:ea typeface="楷体" pitchFamily="49" charset="-122"/>
              </a:rPr>
              <a:t>入内容</a:t>
            </a:r>
          </a:p>
        </p:txBody>
      </p:sp>
      <p:sp>
        <p:nvSpPr>
          <p:cNvPr id="45" name="矩形 44"/>
          <p:cNvSpPr/>
          <p:nvPr/>
        </p:nvSpPr>
        <p:spPr>
          <a:xfrm>
            <a:off x="3194680" y="1843370"/>
            <a:ext cx="747559" cy="523220"/>
          </a:xfrm>
          <a:prstGeom prst="rect">
            <a:avLst/>
          </a:prstGeom>
          <a:noFill/>
          <a:ln>
            <a:noFill/>
          </a:ln>
        </p:spPr>
        <p:txBody>
          <a:bodyPr wrap="square">
            <a:spAutoFit/>
          </a:bodyPr>
          <a:lstStyle/>
          <a:p>
            <a:pPr algn="ctr"/>
            <a:r>
              <a:rPr lang="zh-CN" altLang="en-US" sz="1400" dirty="0">
                <a:solidFill>
                  <a:schemeClr val="bg1"/>
                </a:solidFill>
                <a:latin typeface="楷体" pitchFamily="49" charset="-122"/>
                <a:ea typeface="楷体" pitchFamily="49" charset="-122"/>
              </a:rPr>
              <a:t>点击录</a:t>
            </a:r>
            <a:endParaRPr lang="en-US" altLang="zh-CN" sz="1400" dirty="0">
              <a:solidFill>
                <a:schemeClr val="bg1"/>
              </a:solidFill>
              <a:latin typeface="楷体" pitchFamily="49" charset="-122"/>
              <a:ea typeface="楷体" pitchFamily="49" charset="-122"/>
            </a:endParaRPr>
          </a:p>
          <a:p>
            <a:pPr algn="ctr"/>
            <a:r>
              <a:rPr lang="zh-CN" altLang="en-US" sz="1400" dirty="0">
                <a:solidFill>
                  <a:schemeClr val="bg1"/>
                </a:solidFill>
                <a:latin typeface="楷体" pitchFamily="49" charset="-122"/>
                <a:ea typeface="楷体" pitchFamily="49" charset="-122"/>
              </a:rPr>
              <a:t>入内容</a:t>
            </a:r>
          </a:p>
        </p:txBody>
      </p:sp>
      <p:sp>
        <p:nvSpPr>
          <p:cNvPr id="46" name="TextBox 49"/>
          <p:cNvSpPr txBox="1">
            <a:spLocks noChangeArrowheads="1"/>
          </p:cNvSpPr>
          <p:nvPr/>
        </p:nvSpPr>
        <p:spPr bwMode="auto">
          <a:xfrm>
            <a:off x="5220072" y="2116040"/>
            <a:ext cx="1512168"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47" name="任意多边形 46"/>
          <p:cNvSpPr/>
          <p:nvPr/>
        </p:nvSpPr>
        <p:spPr>
          <a:xfrm>
            <a:off x="2530235" y="2379317"/>
            <a:ext cx="2563667"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任意多边形 47"/>
          <p:cNvSpPr/>
          <p:nvPr/>
        </p:nvSpPr>
        <p:spPr>
          <a:xfrm flipV="1">
            <a:off x="2547067" y="2824464"/>
            <a:ext cx="2562218"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任意多边形 48"/>
          <p:cNvSpPr/>
          <p:nvPr/>
        </p:nvSpPr>
        <p:spPr>
          <a:xfrm flipV="1">
            <a:off x="3804300" y="3817371"/>
            <a:ext cx="216948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0" name="TextBox 48"/>
          <p:cNvSpPr txBox="1">
            <a:spLocks noChangeArrowheads="1"/>
          </p:cNvSpPr>
          <p:nvPr/>
        </p:nvSpPr>
        <p:spPr bwMode="auto">
          <a:xfrm>
            <a:off x="6093376" y="3836150"/>
            <a:ext cx="1296144"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51" name="TextBox 8"/>
          <p:cNvSpPr txBox="1">
            <a:spLocks noChangeArrowheads="1"/>
          </p:cNvSpPr>
          <p:nvPr/>
        </p:nvSpPr>
        <p:spPr bwMode="auto">
          <a:xfrm>
            <a:off x="6076708" y="1307565"/>
            <a:ext cx="1368152"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pPr>
              <a:lnSpc>
                <a:spcPct val="100000"/>
              </a:lnSpc>
            </a:pPr>
            <a:r>
              <a:rPr lang="zh-CN" altLang="en-US" dirty="0"/>
              <a:t>在此插入内容</a:t>
            </a:r>
            <a:endParaRPr lang="en-US" altLang="zh-CN" dirty="0"/>
          </a:p>
          <a:p>
            <a:pPr>
              <a:lnSpc>
                <a:spcPct val="100000"/>
              </a:lnSpc>
            </a:pPr>
            <a:r>
              <a:rPr lang="zh-CN" altLang="en-US" dirty="0"/>
              <a:t>在此插入内容</a:t>
            </a:r>
            <a:endParaRPr lang="en-US" altLang="zh-CN" dirty="0"/>
          </a:p>
        </p:txBody>
      </p:sp>
      <p:sp>
        <p:nvSpPr>
          <p:cNvPr id="52" name="任意多边形 51"/>
          <p:cNvSpPr/>
          <p:nvPr/>
        </p:nvSpPr>
        <p:spPr>
          <a:xfrm>
            <a:off x="3862815" y="1535307"/>
            <a:ext cx="216803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pic>
        <p:nvPicPr>
          <p:cNvPr id="2" name="图片 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242376" y="2244097"/>
            <a:ext cx="2904428" cy="2593707"/>
          </a:xfrm>
          <a:prstGeom prst="rect">
            <a:avLst/>
          </a:prstGeom>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2500" advClick="0" advTm="8000">
        <p:checker/>
      </p:transition>
    </mc:Choice>
    <mc:Fallback>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9" decel="5000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0-#ppt_h/2"/>
                                          </p:val>
                                        </p:tav>
                                        <p:tav tm="100000">
                                          <p:val>
                                            <p:strVal val="#ppt_y"/>
                                          </p:val>
                                        </p:tav>
                                      </p:tavLst>
                                    </p:anim>
                                  </p:childTnLst>
                                </p:cTn>
                              </p:par>
                              <p:par>
                                <p:cTn id="15" presetID="2" presetClass="entr" presetSubtype="3" decel="5000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par>
                                <p:cTn id="19" presetID="2" presetClass="entr" presetSubtype="12" decel="5000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par>
                                <p:cTn id="23" presetID="2" presetClass="entr" presetSubtype="6" decel="5000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1+#ppt_w/2"/>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par>
                          <p:cTn id="27" fill="hold">
                            <p:stCondLst>
                              <p:cond delay="1050"/>
                            </p:stCondLst>
                            <p:childTnLst>
                              <p:par>
                                <p:cTn id="28" presetID="26" presetClass="emph" presetSubtype="0" fill="hold" nodeType="afterEffect">
                                  <p:stCondLst>
                                    <p:cond delay="0"/>
                                  </p:stCondLst>
                                  <p:childTnLst>
                                    <p:animEffect transition="out" filter="fade">
                                      <p:cBhvr>
                                        <p:cTn id="29" dur="500" tmFilter="0, 0; .2, .5; .8, .5; 1, 0"/>
                                        <p:tgtEl>
                                          <p:spTgt spid="41"/>
                                        </p:tgtEl>
                                      </p:cBhvr>
                                    </p:animEffect>
                                    <p:animScale>
                                      <p:cBhvr>
                                        <p:cTn id="30" dur="250" autoRev="1" fill="hold"/>
                                        <p:tgtEl>
                                          <p:spTgt spid="41"/>
                                        </p:tgtEl>
                                      </p:cBhvr>
                                      <p:by x="105000" y="105000"/>
                                    </p:animScale>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26" presetClass="emph" presetSubtype="0" fill="hold" nodeType="withEffect">
                                  <p:stCondLst>
                                    <p:cond delay="250"/>
                                  </p:stCondLst>
                                  <p:childTnLst>
                                    <p:animEffect transition="out" filter="fade">
                                      <p:cBhvr>
                                        <p:cTn id="35" dur="500" tmFilter="0, 0; .2, .5; .8, .5; 1, 0"/>
                                        <p:tgtEl>
                                          <p:spTgt spid="38"/>
                                        </p:tgtEl>
                                      </p:cBhvr>
                                    </p:animEffect>
                                    <p:animScale>
                                      <p:cBhvr>
                                        <p:cTn id="36" dur="250" autoRev="1" fill="hold"/>
                                        <p:tgtEl>
                                          <p:spTgt spid="38"/>
                                        </p:tgtEl>
                                      </p:cBhvr>
                                      <p:by x="105000" y="105000"/>
                                    </p:animScale>
                                  </p:childTnLst>
                                </p:cTn>
                              </p:par>
                              <p:par>
                                <p:cTn id="37" presetID="10" presetClass="entr" presetSubtype="0" fill="hold" grpId="0" nodeType="withEffect">
                                  <p:stCondLst>
                                    <p:cond delay="25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26" presetClass="emph" presetSubtype="0" fill="hold" nodeType="withEffect">
                                  <p:stCondLst>
                                    <p:cond delay="500"/>
                                  </p:stCondLst>
                                  <p:childTnLst>
                                    <p:animEffect transition="out" filter="fade">
                                      <p:cBhvr>
                                        <p:cTn id="41" dur="500" tmFilter="0, 0; .2, .5; .8, .5; 1, 0"/>
                                        <p:tgtEl>
                                          <p:spTgt spid="40"/>
                                        </p:tgtEl>
                                      </p:cBhvr>
                                    </p:animEffect>
                                    <p:animScale>
                                      <p:cBhvr>
                                        <p:cTn id="42" dur="250" autoRev="1" fill="hold"/>
                                        <p:tgtEl>
                                          <p:spTgt spid="40"/>
                                        </p:tgtEl>
                                      </p:cBhvr>
                                      <p:by x="105000" y="105000"/>
                                    </p:animScale>
                                  </p:childTnLst>
                                </p:cTn>
                              </p:par>
                              <p:par>
                                <p:cTn id="43" presetID="10" presetClass="entr" presetSubtype="0" fill="hold" grpId="0" nodeType="withEffect">
                                  <p:stCondLst>
                                    <p:cond delay="5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26" presetClass="emph" presetSubtype="0" fill="hold" nodeType="withEffect">
                                  <p:stCondLst>
                                    <p:cond delay="750"/>
                                  </p:stCondLst>
                                  <p:childTnLst>
                                    <p:animEffect transition="out" filter="fade">
                                      <p:cBhvr>
                                        <p:cTn id="47" dur="500" tmFilter="0, 0; .2, .5; .8, .5; 1, 0"/>
                                        <p:tgtEl>
                                          <p:spTgt spid="39"/>
                                        </p:tgtEl>
                                      </p:cBhvr>
                                    </p:animEffect>
                                    <p:animScale>
                                      <p:cBhvr>
                                        <p:cTn id="48" dur="250" autoRev="1" fill="hold"/>
                                        <p:tgtEl>
                                          <p:spTgt spid="39"/>
                                        </p:tgtEl>
                                      </p:cBhvr>
                                      <p:by x="105000" y="105000"/>
                                    </p:animScale>
                                  </p:childTnLst>
                                </p:cTn>
                              </p:par>
                              <p:par>
                                <p:cTn id="49" presetID="10" presetClass="entr" presetSubtype="0" fill="hold" grpId="0" nodeType="withEffect">
                                  <p:stCondLst>
                                    <p:cond delay="75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23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250"/>
                                        <p:tgtEl>
                                          <p:spTgt spid="47"/>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9"/>
                                        </p:tgtEl>
                                        <p:attrNameLst>
                                          <p:attrName>style.visibility</p:attrName>
                                        </p:attrNameLst>
                                      </p:cBhvr>
                                      <p:to>
                                        <p:strVal val="visible"/>
                                      </p:to>
                                    </p:set>
                                    <p:animEffect transition="in" filter="wipe(left)">
                                      <p:cBhvr>
                                        <p:cTn id="58" dur="250"/>
                                        <p:tgtEl>
                                          <p:spTgt spid="4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250"/>
                                        <p:tgtEl>
                                          <p:spTgt spid="48"/>
                                        </p:tgtEl>
                                      </p:cBhvr>
                                    </p:animEffect>
                                  </p:childTnLst>
                                </p:cTn>
                              </p:par>
                              <p:par>
                                <p:cTn id="62" presetID="22" presetClass="entr" presetSubtype="8" fill="hold" grpId="0" nodeType="withEffect">
                                  <p:stCondLst>
                                    <p:cond delay="250"/>
                                  </p:stCondLst>
                                  <p:childTnLst>
                                    <p:set>
                                      <p:cBhvr>
                                        <p:cTn id="63" dur="1" fill="hold">
                                          <p:stCondLst>
                                            <p:cond delay="0"/>
                                          </p:stCondLst>
                                        </p:cTn>
                                        <p:tgtEl>
                                          <p:spTgt spid="52"/>
                                        </p:tgtEl>
                                        <p:attrNameLst>
                                          <p:attrName>style.visibility</p:attrName>
                                        </p:attrNameLst>
                                      </p:cBhvr>
                                      <p:to>
                                        <p:strVal val="visible"/>
                                      </p:to>
                                    </p:set>
                                    <p:animEffect transition="in" filter="wipe(left)">
                                      <p:cBhvr>
                                        <p:cTn id="64" dur="250"/>
                                        <p:tgtEl>
                                          <p:spTgt spid="52"/>
                                        </p:tgtEl>
                                      </p:cBhvr>
                                    </p:animEffect>
                                  </p:childTnLst>
                                </p:cTn>
                              </p:par>
                            </p:childTnLst>
                          </p:cTn>
                        </p:par>
                        <p:par>
                          <p:cTn id="65" fill="hold">
                            <p:stCondLst>
                              <p:cond delay="2800"/>
                            </p:stCondLst>
                            <p:childTnLst>
                              <p:par>
                                <p:cTn id="66" presetID="2" presetClass="entr" presetSubtype="2"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250" fill="hold"/>
                                        <p:tgtEl>
                                          <p:spTgt spid="51"/>
                                        </p:tgtEl>
                                        <p:attrNameLst>
                                          <p:attrName>ppt_x</p:attrName>
                                        </p:attrNameLst>
                                      </p:cBhvr>
                                      <p:tavLst>
                                        <p:tav tm="0">
                                          <p:val>
                                            <p:strVal val="1+#ppt_w/2"/>
                                          </p:val>
                                        </p:tav>
                                        <p:tav tm="100000">
                                          <p:val>
                                            <p:strVal val="#ppt_x"/>
                                          </p:val>
                                        </p:tav>
                                      </p:tavLst>
                                    </p:anim>
                                    <p:anim calcmode="lin" valueType="num">
                                      <p:cBhvr additive="base">
                                        <p:cTn id="69" dur="250" fill="hold"/>
                                        <p:tgtEl>
                                          <p:spTgt spid="51"/>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5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250" fill="hold"/>
                                        <p:tgtEl>
                                          <p:spTgt spid="46"/>
                                        </p:tgtEl>
                                        <p:attrNameLst>
                                          <p:attrName>ppt_x</p:attrName>
                                        </p:attrNameLst>
                                      </p:cBhvr>
                                      <p:tavLst>
                                        <p:tav tm="0">
                                          <p:val>
                                            <p:strVal val="1+#ppt_w/2"/>
                                          </p:val>
                                        </p:tav>
                                        <p:tav tm="100000">
                                          <p:val>
                                            <p:strVal val="#ppt_x"/>
                                          </p:val>
                                        </p:tav>
                                      </p:tavLst>
                                    </p:anim>
                                    <p:anim calcmode="lin" valueType="num">
                                      <p:cBhvr additive="base">
                                        <p:cTn id="73" dur="250" fill="hold"/>
                                        <p:tgtEl>
                                          <p:spTgt spid="4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5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250" fill="hold"/>
                                        <p:tgtEl>
                                          <p:spTgt spid="37"/>
                                        </p:tgtEl>
                                        <p:attrNameLst>
                                          <p:attrName>ppt_x</p:attrName>
                                        </p:attrNameLst>
                                      </p:cBhvr>
                                      <p:tavLst>
                                        <p:tav tm="0">
                                          <p:val>
                                            <p:strVal val="1+#ppt_w/2"/>
                                          </p:val>
                                        </p:tav>
                                        <p:tav tm="100000">
                                          <p:val>
                                            <p:strVal val="#ppt_x"/>
                                          </p:val>
                                        </p:tav>
                                      </p:tavLst>
                                    </p:anim>
                                    <p:anim calcmode="lin" valueType="num">
                                      <p:cBhvr additive="base">
                                        <p:cTn id="77" dur="250" fill="hold"/>
                                        <p:tgtEl>
                                          <p:spTgt spid="37"/>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750"/>
                                  </p:stCondLst>
                                  <p:childTnLst>
                                    <p:set>
                                      <p:cBhvr>
                                        <p:cTn id="79" dur="1" fill="hold">
                                          <p:stCondLst>
                                            <p:cond delay="0"/>
                                          </p:stCondLst>
                                        </p:cTn>
                                        <p:tgtEl>
                                          <p:spTgt spid="50"/>
                                        </p:tgtEl>
                                        <p:attrNameLst>
                                          <p:attrName>style.visibility</p:attrName>
                                        </p:attrNameLst>
                                      </p:cBhvr>
                                      <p:to>
                                        <p:strVal val="visible"/>
                                      </p:to>
                                    </p:set>
                                    <p:anim calcmode="lin" valueType="num">
                                      <p:cBhvr additive="base">
                                        <p:cTn id="80" dur="250" fill="hold"/>
                                        <p:tgtEl>
                                          <p:spTgt spid="50"/>
                                        </p:tgtEl>
                                        <p:attrNameLst>
                                          <p:attrName>ppt_x</p:attrName>
                                        </p:attrNameLst>
                                      </p:cBhvr>
                                      <p:tavLst>
                                        <p:tav tm="0">
                                          <p:val>
                                            <p:strVal val="1+#ppt_w/2"/>
                                          </p:val>
                                        </p:tav>
                                        <p:tav tm="100000">
                                          <p:val>
                                            <p:strVal val="#ppt_x"/>
                                          </p:val>
                                        </p:tav>
                                      </p:tavLst>
                                    </p:anim>
                                    <p:anim calcmode="lin" valueType="num">
                                      <p:cBhvr additive="base">
                                        <p:cTn id="81" dur="25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p:bldP spid="46" grpId="0"/>
      <p:bldP spid="47" grpId="0" animBg="1"/>
      <p:bldP spid="48" grpId="0" animBg="1"/>
      <p:bldP spid="49" grpId="0" animBg="1"/>
      <p:bldP spid="50" grpId="0"/>
      <p:bldP spid="51" grpId="0"/>
      <p:bldP spid="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2" descr="4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 Box 16"/>
          <p:cNvSpPr txBox="1">
            <a:spLocks noChangeArrowheads="1"/>
          </p:cNvSpPr>
          <p:nvPr/>
        </p:nvSpPr>
        <p:spPr bwMode="auto">
          <a:xfrm>
            <a:off x="4948239" y="2917508"/>
            <a:ext cx="1855787" cy="4979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700" b="1">
                <a:solidFill>
                  <a:srgbClr val="000000"/>
                </a:solidFill>
                <a:ea typeface="楷体" pitchFamily="49" charset="-122"/>
              </a:rPr>
              <a:t>文字标题</a:t>
            </a:r>
          </a:p>
        </p:txBody>
      </p:sp>
      <p:pic>
        <p:nvPicPr>
          <p:cNvPr id="25" name="Picture 4" descr="6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37101" y="1145858"/>
            <a:ext cx="2054225" cy="1655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5" descr="6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59113" y="2998947"/>
            <a:ext cx="2057400" cy="1654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6" descr="6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35713" y="2943225"/>
            <a:ext cx="2057400" cy="1654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Text Box 13"/>
          <p:cNvSpPr txBox="1">
            <a:spLocks noChangeArrowheads="1"/>
          </p:cNvSpPr>
          <p:nvPr/>
        </p:nvSpPr>
        <p:spPr bwMode="auto">
          <a:xfrm>
            <a:off x="5230813" y="1711643"/>
            <a:ext cx="1219200"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29" name="Text Box 14"/>
          <p:cNvSpPr txBox="1">
            <a:spLocks noChangeArrowheads="1"/>
          </p:cNvSpPr>
          <p:nvPr/>
        </p:nvSpPr>
        <p:spPr bwMode="auto">
          <a:xfrm>
            <a:off x="3554413" y="3551873"/>
            <a:ext cx="1219200"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30" name="Text Box 15"/>
          <p:cNvSpPr txBox="1">
            <a:spLocks noChangeArrowheads="1"/>
          </p:cNvSpPr>
          <p:nvPr/>
        </p:nvSpPr>
        <p:spPr bwMode="auto">
          <a:xfrm>
            <a:off x="6907213" y="3461862"/>
            <a:ext cx="1219200"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pic>
        <p:nvPicPr>
          <p:cNvPr id="32" name="Picture 8" descr="49"/>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8215808">
            <a:off x="4152107" y="2458720"/>
            <a:ext cx="1171575" cy="846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8" descr="49"/>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10607313">
            <a:off x="5118100" y="3640455"/>
            <a:ext cx="1303338" cy="762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8" descr="4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2740783">
            <a:off x="6147039" y="2423557"/>
            <a:ext cx="1075849"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4104456"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 name="图片 2"/>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flipH="1">
            <a:off x="175681" y="123478"/>
            <a:ext cx="3312768" cy="5190331"/>
          </a:xfrm>
          <a:prstGeom prst="rect">
            <a:avLst/>
          </a:prstGeom>
        </p:spPr>
      </p:pic>
    </p:spTree>
  </p:cSld>
  <p:clrMapOvr>
    <a:masterClrMapping/>
  </p:clrMapOvr>
  <p:transition spd="slow" advClick="0" advTm="15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par>
                                <p:cTn id="11" presetID="7" presetClass="entr" presetSubtype="2"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0" fill="hold"/>
                                        <p:tgtEl>
                                          <p:spTgt spid="23"/>
                                        </p:tgtEl>
                                        <p:attrNameLst>
                                          <p:attrName>ppt_x</p:attrName>
                                        </p:attrNameLst>
                                      </p:cBhvr>
                                      <p:tavLst>
                                        <p:tav tm="0">
                                          <p:val>
                                            <p:strVal val="1+#ppt_w/2"/>
                                          </p:val>
                                        </p:tav>
                                        <p:tav tm="100000">
                                          <p:val>
                                            <p:strVal val="#ppt_x"/>
                                          </p:val>
                                        </p:tav>
                                      </p:tavLst>
                                    </p:anim>
                                    <p:anim calcmode="lin" valueType="num">
                                      <p:cBhvr additive="base">
                                        <p:cTn id="14" dur="5000" fill="hold"/>
                                        <p:tgtEl>
                                          <p:spTgt spid="2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by="(-#ppt_w*2)" calcmode="lin" valueType="num">
                                      <p:cBhvr rctx="PPT">
                                        <p:cTn id="18" dur="500" autoRev="1" fill="hold">
                                          <p:stCondLst>
                                            <p:cond delay="0"/>
                                          </p:stCondLst>
                                        </p:cTn>
                                        <p:tgtEl>
                                          <p:spTgt spid="24"/>
                                        </p:tgtEl>
                                        <p:attrNameLst>
                                          <p:attrName>ppt_w</p:attrName>
                                        </p:attrNameLst>
                                      </p:cBhvr>
                                    </p:anim>
                                    <p:anim by="(#ppt_w*0.50)" calcmode="lin" valueType="num">
                                      <p:cBhvr>
                                        <p:cTn id="19" dur="500" decel="50000" autoRev="1" fill="hold">
                                          <p:stCondLst>
                                            <p:cond delay="0"/>
                                          </p:stCondLst>
                                        </p:cTn>
                                        <p:tgtEl>
                                          <p:spTgt spid="24"/>
                                        </p:tgtEl>
                                        <p:attrNameLst>
                                          <p:attrName>ppt_x</p:attrName>
                                        </p:attrNameLst>
                                      </p:cBhvr>
                                    </p:anim>
                                    <p:anim from="(-#ppt_h/2)" to="(#ppt_y)" calcmode="lin" valueType="num">
                                      <p:cBhvr>
                                        <p:cTn id="20" dur="1000" fill="hold">
                                          <p:stCondLst>
                                            <p:cond delay="0"/>
                                          </p:stCondLst>
                                        </p:cTn>
                                        <p:tgtEl>
                                          <p:spTgt spid="24"/>
                                        </p:tgtEl>
                                        <p:attrNameLst>
                                          <p:attrName>ppt_y</p:attrName>
                                        </p:attrNameLst>
                                      </p:cBhvr>
                                    </p:anim>
                                    <p:animRot by="21600000">
                                      <p:cBhvr>
                                        <p:cTn id="21" dur="1000" fill="hold">
                                          <p:stCondLst>
                                            <p:cond delay="0"/>
                                          </p:stCondLst>
                                        </p:cTn>
                                        <p:tgtEl>
                                          <p:spTgt spid="24"/>
                                        </p:tgtEl>
                                        <p:attrNameLst>
                                          <p:attrName>r</p:attrName>
                                        </p:attrNameLst>
                                      </p:cBhvr>
                                    </p:animRot>
                                  </p:childTnLst>
                                </p:cTn>
                              </p:par>
                            </p:childTnLst>
                          </p:cTn>
                        </p:par>
                        <p:par>
                          <p:cTn id="22" fill="hold" nodeType="afterGroup">
                            <p:stCondLst>
                              <p:cond delay="6300"/>
                            </p:stCondLst>
                            <p:childTnLst>
                              <p:par>
                                <p:cTn id="23" presetID="9"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childTnLst>
                          </p:cTn>
                        </p:par>
                        <p:par>
                          <p:cTn id="26" fill="hold" nodeType="afterGroup">
                            <p:stCondLst>
                              <p:cond delay="68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2000"/>
                                        <p:tgtEl>
                                          <p:spTgt spid="28"/>
                                        </p:tgtEl>
                                      </p:cBhvr>
                                    </p:animEffect>
                                  </p:childTnLst>
                                </p:cTn>
                              </p:par>
                            </p:childTnLst>
                          </p:cTn>
                        </p:par>
                        <p:par>
                          <p:cTn id="30" fill="hold" nodeType="afterGroup">
                            <p:stCondLst>
                              <p:cond delay="88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9300"/>
                            </p:stCondLst>
                            <p:childTnLst>
                              <p:par>
                                <p:cTn id="35" presetID="9"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dissolve">
                                      <p:cBhvr>
                                        <p:cTn id="37" dur="500"/>
                                        <p:tgtEl>
                                          <p:spTgt spid="26"/>
                                        </p:tgtEl>
                                      </p:cBhvr>
                                    </p:animEffect>
                                  </p:childTnLst>
                                </p:cTn>
                              </p:par>
                            </p:childTnLst>
                          </p:cTn>
                        </p:par>
                        <p:par>
                          <p:cTn id="38" fill="hold" nodeType="afterGroup">
                            <p:stCondLst>
                              <p:cond delay="9800"/>
                            </p:stCondLst>
                            <p:childTnLst>
                              <p:par>
                                <p:cTn id="39" presetID="2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2000"/>
                                        <p:tgtEl>
                                          <p:spTgt spid="29"/>
                                        </p:tgtEl>
                                      </p:cBhvr>
                                    </p:animEffect>
                                  </p:childTnLst>
                                </p:cTn>
                              </p:par>
                            </p:childTnLst>
                          </p:cTn>
                        </p:par>
                        <p:par>
                          <p:cTn id="42" fill="hold" nodeType="afterGroup">
                            <p:stCondLst>
                              <p:cond delay="11800"/>
                            </p:stCondLst>
                            <p:childTnLst>
                              <p:par>
                                <p:cTn id="43" presetID="22" presetClass="entr" presetSubtype="8"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nodeType="afterGroup">
                            <p:stCondLst>
                              <p:cond delay="12300"/>
                            </p:stCondLst>
                            <p:childTnLst>
                              <p:par>
                                <p:cTn id="47" presetID="9"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childTnLst>
                          </p:cTn>
                        </p:par>
                        <p:par>
                          <p:cTn id="50" fill="hold" nodeType="afterGroup">
                            <p:stCondLst>
                              <p:cond delay="12800"/>
                            </p:stCondLst>
                            <p:childTnLst>
                              <p:par>
                                <p:cTn id="51" presetID="22" presetClass="entr" presetSubtype="8"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2000"/>
                                        <p:tgtEl>
                                          <p:spTgt spid="30"/>
                                        </p:tgtEl>
                                      </p:cBhvr>
                                    </p:animEffect>
                                  </p:childTnLst>
                                </p:cTn>
                              </p:par>
                            </p:childTnLst>
                          </p:cTn>
                        </p:par>
                        <p:par>
                          <p:cTn id="54" fill="hold" nodeType="afterGroup">
                            <p:stCondLst>
                              <p:cond delay="14800"/>
                            </p:stCondLst>
                            <p:childTnLst>
                              <p:par>
                                <p:cTn id="55" presetID="22" presetClass="entr" presetSubtype="4"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P spid="3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54364" y="-452586"/>
            <a:ext cx="9144000" cy="5824680"/>
          </a:xfrm>
          <a:prstGeom prst="rect">
            <a:avLst/>
          </a:prstGeom>
        </p:spPr>
      </p:pic>
      <p:sp>
        <p:nvSpPr>
          <p:cNvPr id="34" name="Text Box 34"/>
          <p:cNvSpPr txBox="1">
            <a:spLocks noChangeArrowheads="1"/>
          </p:cNvSpPr>
          <p:nvPr/>
        </p:nvSpPr>
        <p:spPr bwMode="auto">
          <a:xfrm>
            <a:off x="395536" y="195486"/>
            <a:ext cx="4104456"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6" name="图片 24"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37562" y="1276645"/>
            <a:ext cx="651740" cy="619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图片 31"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37014" y="2033238"/>
            <a:ext cx="651806" cy="620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图片 35"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37014" y="2790844"/>
            <a:ext cx="651806" cy="62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图片 39"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37014" y="3618288"/>
            <a:ext cx="651806" cy="619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矩形 39"/>
          <p:cNvSpPr/>
          <p:nvPr/>
        </p:nvSpPr>
        <p:spPr bwMode="auto">
          <a:xfrm>
            <a:off x="855993" y="1138991"/>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1</a:t>
            </a:r>
            <a:endParaRPr lang="zh-CN" altLang="en-US" sz="2400" dirty="0">
              <a:solidFill>
                <a:schemeClr val="tx1"/>
              </a:solidFill>
              <a:latin typeface="方正华隶简体" pitchFamily="65" charset="-122"/>
              <a:ea typeface="方正华隶简体" pitchFamily="65" charset="-122"/>
            </a:endParaRPr>
          </a:p>
        </p:txBody>
      </p:sp>
      <p:grpSp>
        <p:nvGrpSpPr>
          <p:cNvPr id="41" name="组合 40"/>
          <p:cNvGrpSpPr/>
          <p:nvPr/>
        </p:nvGrpSpPr>
        <p:grpSpPr>
          <a:xfrm>
            <a:off x="1350706" y="1277151"/>
            <a:ext cx="4889544" cy="618939"/>
            <a:chOff x="2533733" y="1343047"/>
            <a:chExt cx="4889544" cy="618939"/>
          </a:xfrm>
        </p:grpSpPr>
        <p:sp>
          <p:nvSpPr>
            <p:cNvPr id="42" name="矩形 4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dirty="0" smtClean="0">
                  <a:solidFill>
                    <a:schemeClr val="tx1"/>
                  </a:solidFill>
                  <a:ea typeface="楷体" pitchFamily="49" charset="-122"/>
                </a:rPr>
                <a:t>单击此处添加文字模板</a:t>
              </a:r>
              <a:endParaRPr lang="zh-CN" altLang="en-US" sz="2400" spc="-300" dirty="0">
                <a:solidFill>
                  <a:schemeClr val="tx1"/>
                </a:solidFill>
                <a:ea typeface="楷体" pitchFamily="49" charset="-122"/>
              </a:endParaRPr>
            </a:p>
          </p:txBody>
        </p:sp>
        <p:pic>
          <p:nvPicPr>
            <p:cNvPr id="43" name="图片 28"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4" name="组合 43"/>
          <p:cNvGrpSpPr/>
          <p:nvPr/>
        </p:nvGrpSpPr>
        <p:grpSpPr>
          <a:xfrm>
            <a:off x="1350268" y="2033238"/>
            <a:ext cx="4889983" cy="620963"/>
            <a:chOff x="2533295" y="2099134"/>
            <a:chExt cx="4889983" cy="620963"/>
          </a:xfrm>
        </p:grpSpPr>
        <p:sp>
          <p:nvSpPr>
            <p:cNvPr id="45" name="矩形 44"/>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46" name="图片 33"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7" name="组合 46"/>
          <p:cNvGrpSpPr/>
          <p:nvPr/>
        </p:nvGrpSpPr>
        <p:grpSpPr>
          <a:xfrm>
            <a:off x="1350268" y="2790844"/>
            <a:ext cx="4889983" cy="620962"/>
            <a:chOff x="2533295" y="2856740"/>
            <a:chExt cx="4889983" cy="620962"/>
          </a:xfrm>
        </p:grpSpPr>
        <p:sp>
          <p:nvSpPr>
            <p:cNvPr id="48" name="矩形 47"/>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49" name="图片 37"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0" name="组合 49"/>
          <p:cNvGrpSpPr/>
          <p:nvPr/>
        </p:nvGrpSpPr>
        <p:grpSpPr>
          <a:xfrm>
            <a:off x="1350268" y="3618288"/>
            <a:ext cx="4889983" cy="619445"/>
            <a:chOff x="2533295" y="3684184"/>
            <a:chExt cx="4889983" cy="619445"/>
          </a:xfrm>
        </p:grpSpPr>
        <p:sp>
          <p:nvSpPr>
            <p:cNvPr id="51" name="矩形 50"/>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52"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3" name="矩形 52"/>
          <p:cNvSpPr/>
          <p:nvPr/>
        </p:nvSpPr>
        <p:spPr>
          <a:xfrm>
            <a:off x="855993" y="1896596"/>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2</a:t>
            </a:r>
            <a:endParaRPr lang="zh-CN" altLang="en-US" sz="2400" dirty="0">
              <a:solidFill>
                <a:schemeClr val="tx1"/>
              </a:solidFill>
              <a:latin typeface="方正华隶简体" pitchFamily="65" charset="-122"/>
              <a:ea typeface="方正华隶简体" pitchFamily="65" charset="-122"/>
            </a:endParaRPr>
          </a:p>
        </p:txBody>
      </p:sp>
      <p:sp>
        <p:nvSpPr>
          <p:cNvPr id="54" name="矩形 53"/>
          <p:cNvSpPr/>
          <p:nvPr/>
        </p:nvSpPr>
        <p:spPr>
          <a:xfrm>
            <a:off x="855993" y="2654201"/>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3</a:t>
            </a:r>
            <a:endParaRPr lang="zh-CN" altLang="en-US" sz="2400" dirty="0">
              <a:solidFill>
                <a:schemeClr val="tx1"/>
              </a:solidFill>
              <a:latin typeface="方正华隶简体" pitchFamily="65" charset="-122"/>
              <a:ea typeface="方正华隶简体" pitchFamily="65" charset="-122"/>
            </a:endParaRPr>
          </a:p>
        </p:txBody>
      </p:sp>
      <p:sp>
        <p:nvSpPr>
          <p:cNvPr id="55" name="矩形 54"/>
          <p:cNvSpPr/>
          <p:nvPr/>
        </p:nvSpPr>
        <p:spPr>
          <a:xfrm>
            <a:off x="855993" y="348012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4</a:t>
            </a:r>
            <a:endParaRPr lang="zh-CN" altLang="en-US" sz="2400" dirty="0">
              <a:solidFill>
                <a:schemeClr val="tx1"/>
              </a:solidFill>
              <a:latin typeface="方正华隶简体" pitchFamily="65" charset="-122"/>
              <a:ea typeface="方正华隶简体" pitchFamily="65" charset="-122"/>
            </a:endParaRPr>
          </a:p>
        </p:txBody>
      </p:sp>
      <p:pic>
        <p:nvPicPr>
          <p:cNvPr id="56" name="Picture 6" descr="F:\360安全浏览器下载\水墨\1402\09.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347648" y="2870200"/>
            <a:ext cx="2139950" cy="2273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600" advClick="0" advTm="80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250" autoRev="1" fill="hold">
                                          <p:stCondLst>
                                            <p:cond delay="0"/>
                                          </p:stCondLst>
                                        </p:cTn>
                                        <p:tgtEl>
                                          <p:spTgt spid="34"/>
                                        </p:tgtEl>
                                        <p:attrNameLst>
                                          <p:attrName>ppt_w</p:attrName>
                                        </p:attrNameLst>
                                      </p:cBhvr>
                                    </p:anim>
                                    <p:anim by="(#ppt_w*0.50)" calcmode="lin" valueType="num">
                                      <p:cBhvr>
                                        <p:cTn id="8" dur="250" decel="50000" autoRev="1" fill="hold">
                                          <p:stCondLst>
                                            <p:cond delay="0"/>
                                          </p:stCondLst>
                                        </p:cTn>
                                        <p:tgtEl>
                                          <p:spTgt spid="34"/>
                                        </p:tgtEl>
                                        <p:attrNameLst>
                                          <p:attrName>ppt_x</p:attrName>
                                        </p:attrNameLst>
                                      </p:cBhvr>
                                    </p:anim>
                                    <p:anim from="(-#ppt_h/2)" to="(#ppt_y)" calcmode="lin" valueType="num">
                                      <p:cBhvr>
                                        <p:cTn id="9" dur="500" fill="hold">
                                          <p:stCondLst>
                                            <p:cond delay="0"/>
                                          </p:stCondLst>
                                        </p:cTn>
                                        <p:tgtEl>
                                          <p:spTgt spid="34"/>
                                        </p:tgtEl>
                                        <p:attrNameLst>
                                          <p:attrName>ppt_y</p:attrName>
                                        </p:attrNameLst>
                                      </p:cBhvr>
                                    </p:anim>
                                    <p:animRot by="21600000">
                                      <p:cBhvr>
                                        <p:cTn id="10" dur="500" fill="hold">
                                          <p:stCondLst>
                                            <p:cond delay="0"/>
                                          </p:stCondLst>
                                        </p:cTn>
                                        <p:tgtEl>
                                          <p:spTgt spid="34"/>
                                        </p:tgtEl>
                                        <p:attrNameLst>
                                          <p:attrName>r</p:attrName>
                                        </p:attrNameLst>
                                      </p:cBhvr>
                                    </p:animRot>
                                  </p:childTnLst>
                                </p:cTn>
                              </p:par>
                            </p:childTnLst>
                          </p:cTn>
                        </p:par>
                        <p:par>
                          <p:cTn id="11" fill="hold">
                            <p:stCondLst>
                              <p:cond delay="1050"/>
                            </p:stCondLst>
                            <p:childTnLst>
                              <p:par>
                                <p:cTn id="12" presetID="2" presetClass="entr" presetSubtype="12"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0-#ppt_w/2"/>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21600000">
                                      <p:cBhvr>
                                        <p:cTn id="17" dur="2000" fill="hold"/>
                                        <p:tgtEl>
                                          <p:spTgt spid="36"/>
                                        </p:tgtEl>
                                        <p:attrNameLst>
                                          <p:attrName>r</p:attrName>
                                        </p:attrNameLst>
                                      </p:cBhvr>
                                    </p:animRot>
                                  </p:childTnLst>
                                </p:cTn>
                              </p:par>
                              <p:par>
                                <p:cTn id="18" presetID="10" presetClass="entr" presetSubtype="0" fill="hold" grpId="0" nodeType="withEffect">
                                  <p:stCondLst>
                                    <p:cond delay="25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 presetClass="entr" presetSubtype="12" fill="hold" nodeType="withEffect">
                                  <p:stCondLst>
                                    <p:cond delay="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8" presetClass="emph" presetSubtype="0" fill="hold" nodeType="withEffect">
                                  <p:stCondLst>
                                    <p:cond delay="250"/>
                                  </p:stCondLst>
                                  <p:childTnLst>
                                    <p:animRot by="21600000">
                                      <p:cBhvr>
                                        <p:cTn id="26" dur="2000" fill="hold"/>
                                        <p:tgtEl>
                                          <p:spTgt spid="37"/>
                                        </p:tgtEl>
                                        <p:attrNameLst>
                                          <p:attrName>r</p:attrName>
                                        </p:attrNameLst>
                                      </p:cBhvr>
                                    </p:animRot>
                                  </p:childTnLst>
                                </p:cTn>
                              </p:par>
                              <p:par>
                                <p:cTn id="27" presetID="10" presetClass="entr" presetSubtype="0" fill="hold" grpId="0" nodeType="withEffect">
                                  <p:stCondLst>
                                    <p:cond delay="50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2" presetClass="entr" presetSubtype="12" fill="hold" nodeType="withEffect">
                                  <p:stCondLst>
                                    <p:cond delay="5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0-#ppt_w/2"/>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par>
                                <p:cTn id="34" presetID="8" presetClass="emph" presetSubtype="0" fill="hold" nodeType="withEffect">
                                  <p:stCondLst>
                                    <p:cond delay="500"/>
                                  </p:stCondLst>
                                  <p:childTnLst>
                                    <p:animRot by="21600000">
                                      <p:cBhvr>
                                        <p:cTn id="35" dur="2000" fill="hold"/>
                                        <p:tgtEl>
                                          <p:spTgt spid="38"/>
                                        </p:tgtEl>
                                        <p:attrNameLst>
                                          <p:attrName>r</p:attrName>
                                        </p:attrNameLst>
                                      </p:cBhvr>
                                    </p:animRot>
                                  </p:childTnLst>
                                </p:cTn>
                              </p:par>
                              <p:par>
                                <p:cTn id="36" presetID="10" presetClass="entr" presetSubtype="0" fill="hold" grpId="0" nodeType="withEffect">
                                  <p:stCondLst>
                                    <p:cond delay="75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2" presetClass="entr" presetSubtype="12" fill="hold" nodeType="withEffect">
                                  <p:stCondLst>
                                    <p:cond delay="75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0-#ppt_w/2"/>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8" presetClass="emph" presetSubtype="0" fill="hold" nodeType="withEffect">
                                  <p:stCondLst>
                                    <p:cond delay="750"/>
                                  </p:stCondLst>
                                  <p:childTnLst>
                                    <p:animRot by="21600000">
                                      <p:cBhvr>
                                        <p:cTn id="44" dur="2000" fill="hold"/>
                                        <p:tgtEl>
                                          <p:spTgt spid="39"/>
                                        </p:tgtEl>
                                        <p:attrNameLst>
                                          <p:attrName>r</p:attrName>
                                        </p:attrNameLst>
                                      </p:cBhvr>
                                    </p:animRot>
                                  </p:childTnLst>
                                </p:cTn>
                              </p:par>
                              <p:par>
                                <p:cTn id="45" presetID="10" presetClass="entr" presetSubtype="0" fill="hold" grpId="0" nodeType="withEffect">
                                  <p:stCondLst>
                                    <p:cond delay="100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childTnLst>
                          </p:cTn>
                        </p:par>
                        <p:par>
                          <p:cTn id="48" fill="hold">
                            <p:stCondLst>
                              <p:cond delay="3800"/>
                            </p:stCondLst>
                            <p:childTnLst>
                              <p:par>
                                <p:cTn id="49" presetID="22" presetClass="entr" presetSubtype="8"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p:stCondLst>
                              <p:cond delay="4300"/>
                            </p:stCondLst>
                            <p:childTnLst>
                              <p:par>
                                <p:cTn id="53" presetID="22" presetClass="entr" presetSubtype="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p:stCondLst>
                              <p:cond delay="48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par>
                          <p:cTn id="60" fill="hold">
                            <p:stCondLst>
                              <p:cond delay="5300"/>
                            </p:stCondLst>
                            <p:childTnLst>
                              <p:par>
                                <p:cTn id="61" presetID="22" presetClass="entr" presetSubtype="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p:stCondLst>
                              <p:cond delay="5800"/>
                            </p:stCondLst>
                            <p:childTnLst>
                              <p:par>
                                <p:cTn id="65" presetID="55"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1000" fill="hold"/>
                                        <p:tgtEl>
                                          <p:spTgt spid="56"/>
                                        </p:tgtEl>
                                        <p:attrNameLst>
                                          <p:attrName>ppt_w</p:attrName>
                                        </p:attrNameLst>
                                      </p:cBhvr>
                                      <p:tavLst>
                                        <p:tav tm="0">
                                          <p:val>
                                            <p:strVal val="#ppt_w*0.70"/>
                                          </p:val>
                                        </p:tav>
                                        <p:tav tm="100000">
                                          <p:val>
                                            <p:strVal val="#ppt_w"/>
                                          </p:val>
                                        </p:tav>
                                      </p:tavLst>
                                    </p:anim>
                                    <p:anim calcmode="lin" valueType="num">
                                      <p:cBhvr>
                                        <p:cTn id="68" dur="1000" fill="hold"/>
                                        <p:tgtEl>
                                          <p:spTgt spid="56"/>
                                        </p:tgtEl>
                                        <p:attrNameLst>
                                          <p:attrName>ppt_h</p:attrName>
                                        </p:attrNameLst>
                                      </p:cBhvr>
                                      <p:tavLst>
                                        <p:tav tm="0">
                                          <p:val>
                                            <p:strVal val="#ppt_h"/>
                                          </p:val>
                                        </p:tav>
                                        <p:tav tm="100000">
                                          <p:val>
                                            <p:strVal val="#ppt_h"/>
                                          </p:val>
                                        </p:tav>
                                      </p:tavLst>
                                    </p:anim>
                                    <p:animEffect transition="in" filter="fade">
                                      <p:cBhvr>
                                        <p:cTn id="69"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1"/>
      <p:bldP spid="40" grpId="0"/>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22914" y="2664619"/>
            <a:ext cx="3748087" cy="26088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116" descr="6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57700" y="2220278"/>
            <a:ext cx="914400" cy="564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118" descr="6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017714" y="3710464"/>
            <a:ext cx="915987" cy="565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117" descr="6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14700" y="2938939"/>
            <a:ext cx="914400" cy="564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123" descr="83"/>
          <p:cNvPicPr>
            <a:picLocks noChangeAspect="1" noChangeArrowheads="1"/>
          </p:cNvPicPr>
          <p:nvPr/>
        </p:nvPicPr>
        <p:blipFill>
          <a:blip r:embed="rId6" cstate="print">
            <a:lum bright="22000"/>
            <a:extLst>
              <a:ext uri="{28A0092B-C50C-407E-A947-70E740481C1C}">
                <a14:useLocalDpi xmlns:a14="http://schemas.microsoft.com/office/drawing/2010/main" xmlns="" val="0"/>
              </a:ext>
            </a:extLst>
          </a:blip>
          <a:srcRect/>
          <a:stretch>
            <a:fillRect/>
          </a:stretch>
        </p:blipFill>
        <p:spPr bwMode="auto">
          <a:xfrm>
            <a:off x="4076701" y="1394460"/>
            <a:ext cx="1630363" cy="462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 name="Rectangle 124"/>
          <p:cNvSpPr>
            <a:spLocks noChangeArrowheads="1"/>
          </p:cNvSpPr>
          <p:nvPr/>
        </p:nvSpPr>
        <p:spPr bwMode="auto">
          <a:xfrm>
            <a:off x="4533900" y="1392783"/>
            <a:ext cx="9144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2" name="Picture 125" descr="83"/>
          <p:cNvPicPr>
            <a:picLocks noChangeAspect="1" noChangeArrowheads="1"/>
          </p:cNvPicPr>
          <p:nvPr/>
        </p:nvPicPr>
        <p:blipFill>
          <a:blip r:embed="rId6" cstate="print">
            <a:lum bright="22000"/>
            <a:extLst>
              <a:ext uri="{28A0092B-C50C-407E-A947-70E740481C1C}">
                <a14:useLocalDpi xmlns:a14="http://schemas.microsoft.com/office/drawing/2010/main" xmlns="" val="0"/>
              </a:ext>
            </a:extLst>
          </a:blip>
          <a:srcRect/>
          <a:stretch>
            <a:fillRect/>
          </a:stretch>
        </p:blipFill>
        <p:spPr bwMode="auto">
          <a:xfrm>
            <a:off x="2933701" y="2114550"/>
            <a:ext cx="1630363" cy="462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 name="Rectangle 126"/>
          <p:cNvSpPr>
            <a:spLocks noChangeArrowheads="1"/>
          </p:cNvSpPr>
          <p:nvPr/>
        </p:nvSpPr>
        <p:spPr bwMode="auto">
          <a:xfrm>
            <a:off x="3390900" y="2114302"/>
            <a:ext cx="9144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4" name="Picture 127" descr="83"/>
          <p:cNvPicPr>
            <a:picLocks noChangeAspect="1" noChangeArrowheads="1"/>
          </p:cNvPicPr>
          <p:nvPr/>
        </p:nvPicPr>
        <p:blipFill>
          <a:blip r:embed="rId7" cstate="print">
            <a:lum bright="22000"/>
            <a:extLst>
              <a:ext uri="{28A0092B-C50C-407E-A947-70E740481C1C}">
                <a14:useLocalDpi xmlns:a14="http://schemas.microsoft.com/office/drawing/2010/main" xmlns="" val="0"/>
              </a:ext>
            </a:extLst>
          </a:blip>
          <a:srcRect/>
          <a:stretch>
            <a:fillRect/>
          </a:stretch>
        </p:blipFill>
        <p:spPr bwMode="auto">
          <a:xfrm>
            <a:off x="1865313" y="2731770"/>
            <a:ext cx="1631950" cy="464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5" name="Rectangle 128"/>
          <p:cNvSpPr>
            <a:spLocks noChangeArrowheads="1"/>
          </p:cNvSpPr>
          <p:nvPr/>
        </p:nvSpPr>
        <p:spPr bwMode="auto">
          <a:xfrm>
            <a:off x="2324100" y="2731522"/>
            <a:ext cx="9144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6" name="Picture 129" descr="83"/>
          <p:cNvPicPr>
            <a:picLocks noChangeAspect="1" noChangeArrowheads="1"/>
          </p:cNvPicPr>
          <p:nvPr/>
        </p:nvPicPr>
        <p:blipFill>
          <a:blip r:embed="rId6" cstate="print">
            <a:lum bright="22000"/>
            <a:extLst>
              <a:ext uri="{28A0092B-C50C-407E-A947-70E740481C1C}">
                <a14:useLocalDpi xmlns:a14="http://schemas.microsoft.com/office/drawing/2010/main" xmlns="" val="0"/>
              </a:ext>
            </a:extLst>
          </a:blip>
          <a:srcRect/>
          <a:stretch>
            <a:fillRect/>
          </a:stretch>
        </p:blipFill>
        <p:spPr bwMode="auto">
          <a:xfrm>
            <a:off x="539750" y="3607594"/>
            <a:ext cx="1631950" cy="462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 name="Rectangle 130"/>
          <p:cNvSpPr>
            <a:spLocks noChangeArrowheads="1"/>
          </p:cNvSpPr>
          <p:nvPr/>
        </p:nvSpPr>
        <p:spPr bwMode="auto">
          <a:xfrm>
            <a:off x="996950" y="3605917"/>
            <a:ext cx="9144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sp>
        <p:nvSpPr>
          <p:cNvPr id="78" name="Rectangle 131"/>
          <p:cNvSpPr>
            <a:spLocks noChangeArrowheads="1"/>
          </p:cNvSpPr>
          <p:nvPr/>
        </p:nvSpPr>
        <p:spPr bwMode="auto">
          <a:xfrm>
            <a:off x="6134100" y="1834803"/>
            <a:ext cx="1600200" cy="599502"/>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79" name="Rectangle 132"/>
          <p:cNvSpPr>
            <a:spLocks noChangeArrowheads="1"/>
          </p:cNvSpPr>
          <p:nvPr/>
        </p:nvSpPr>
        <p:spPr bwMode="auto">
          <a:xfrm>
            <a:off x="4991100" y="2554893"/>
            <a:ext cx="1600200" cy="599502"/>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0" name="Rectangle 133"/>
          <p:cNvSpPr>
            <a:spLocks noChangeArrowheads="1"/>
          </p:cNvSpPr>
          <p:nvPr/>
        </p:nvSpPr>
        <p:spPr bwMode="auto">
          <a:xfrm>
            <a:off x="3924300" y="3280698"/>
            <a:ext cx="1600200" cy="599502"/>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1" name="Rectangle 134"/>
          <p:cNvSpPr>
            <a:spLocks noChangeArrowheads="1"/>
          </p:cNvSpPr>
          <p:nvPr/>
        </p:nvSpPr>
        <p:spPr bwMode="auto">
          <a:xfrm>
            <a:off x="2705100" y="4000788"/>
            <a:ext cx="1600200" cy="599502"/>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pic>
        <p:nvPicPr>
          <p:cNvPr id="82" name="Picture 115" descr="6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676900" y="1210152"/>
            <a:ext cx="1295400" cy="8015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Picture 8" descr="4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8531166">
            <a:off x="2671763" y="3467577"/>
            <a:ext cx="927100" cy="280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 name="Picture 8" descr="4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8531166">
            <a:off x="3846513" y="2720340"/>
            <a:ext cx="927100" cy="280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 name="Picture 8" descr="4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8531166">
            <a:off x="5068888" y="1948815"/>
            <a:ext cx="927100" cy="280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 Box 34"/>
          <p:cNvSpPr txBox="1">
            <a:spLocks noChangeArrowheads="1"/>
          </p:cNvSpPr>
          <p:nvPr/>
        </p:nvSpPr>
        <p:spPr bwMode="auto">
          <a:xfrm>
            <a:off x="395536" y="195486"/>
            <a:ext cx="432048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105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nodeType="afterGroup">
                            <p:stCondLst>
                              <p:cond delay="205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nodeType="afterGroup">
                            <p:stCondLst>
                              <p:cond delay="305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nodeType="afterGroup">
                            <p:stCondLst>
                              <p:cond delay="405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5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nodeType="afterGroup">
                            <p:stCondLst>
                              <p:cond delay="555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nodeType="afterGroup">
                            <p:stCondLst>
                              <p:cond delay="6550"/>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nodeType="afterGroup">
                            <p:stCondLst>
                              <p:cond delay="755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nodeType="afterGroup">
                            <p:stCondLst>
                              <p:cond delay="8550"/>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9550"/>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nodeType="afterGroup">
                            <p:stCondLst>
                              <p:cond delay="10050"/>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nodeType="afterGroup">
                            <p:stCondLst>
                              <p:cond delay="11050"/>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nodeType="afterGroup">
                            <p:stCondLst>
                              <p:cond delay="12050"/>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nodeType="afterGroup">
                            <p:stCondLst>
                              <p:cond delay="13050"/>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4050"/>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nodeType="afterGroup">
                            <p:stCondLst>
                              <p:cond delay="1455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nodeType="afterGroup">
                            <p:stCondLst>
                              <p:cond delay="15550"/>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nodeType="afterGroup">
                            <p:stCondLst>
                              <p:cond delay="16550"/>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nodeType="afterGroup">
                            <p:stCondLst>
                              <p:cond delay="17550"/>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8" fill="hold" nodeType="clickEffect">
                                  <p:stCondLst>
                                    <p:cond delay="0"/>
                                  </p:stCondLst>
                                  <p:childTnLst>
                                    <p:set>
                                      <p:cBhvr>
                                        <p:cTn id="118" dur="1" fill="hold">
                                          <p:stCondLst>
                                            <p:cond delay="0"/>
                                          </p:stCondLst>
                                        </p:cTn>
                                        <p:tgtEl>
                                          <p:spTgt spid="6"/>
                                        </p:tgtEl>
                                        <p:attrNameLst>
                                          <p:attrName>style.visibility</p:attrName>
                                        </p:attrNameLst>
                                      </p:cBhvr>
                                      <p:to>
                                        <p:strVal val="visible"/>
                                      </p:to>
                                    </p:set>
                                    <p:anim calcmode="lin" valueType="num">
                                      <p:cBhvr additive="base">
                                        <p:cTn id="119" dur="2000" fill="hold"/>
                                        <p:tgtEl>
                                          <p:spTgt spid="6"/>
                                        </p:tgtEl>
                                        <p:attrNameLst>
                                          <p:attrName>ppt_x</p:attrName>
                                        </p:attrNameLst>
                                      </p:cBhvr>
                                      <p:tavLst>
                                        <p:tav tm="0">
                                          <p:val>
                                            <p:strVal val="0-#ppt_w/2"/>
                                          </p:val>
                                        </p:tav>
                                        <p:tav tm="100000">
                                          <p:val>
                                            <p:strVal val="#ppt_x"/>
                                          </p:val>
                                        </p:tav>
                                      </p:tavLst>
                                    </p:anim>
                                    <p:anim calcmode="lin" valueType="num">
                                      <p:cBhvr additive="base">
                                        <p:cTn id="120"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dirty="0" smtClean="0">
                <a:latin typeface="方正字迹-吕建德字体" panose="02010600010101010101" pitchFamily="2" charset="-122"/>
                <a:ea typeface="方正字迹-吕建德字体" panose="02010600010101010101" pitchFamily="2" charset="-122"/>
              </a:rPr>
              <a:t>第三</a:t>
            </a:r>
            <a:r>
              <a:rPr lang="zh-CN" altLang="en-US" sz="5400" spc="-300" dirty="0" smtClean="0">
                <a:latin typeface="方正字迹-吕建德字体" panose="02010600010101010101" pitchFamily="2" charset="-122"/>
                <a:ea typeface="方正字迹-吕建德字体" panose="02010600010101010101" pitchFamily="2" charset="-122"/>
              </a:rPr>
              <a:t>部分</a:t>
            </a:r>
            <a:endParaRPr lang="zh-CN" altLang="en-US" sz="54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xmlns=""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xmlns="" val="842974361"/>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95536" y="195486"/>
            <a:ext cx="4464496"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2153384" y="2591043"/>
            <a:ext cx="4392301" cy="376760"/>
            <a:chOff x="2227579" y="2336572"/>
            <a:chExt cx="4392301" cy="376760"/>
          </a:xfrm>
        </p:grpSpPr>
        <p:cxnSp>
          <p:nvCxnSpPr>
            <p:cNvPr id="38"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39"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cxnSp>
          <p:nvCxnSpPr>
            <p:cNvPr id="40"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grpSp>
      <p:pic>
        <p:nvPicPr>
          <p:cNvPr id="41"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636" r="5288" b="6991"/>
          <a:stretch/>
        </p:blipFill>
        <p:spPr bwMode="auto">
          <a:xfrm>
            <a:off x="3450055" y="918441"/>
            <a:ext cx="1766888" cy="1626793"/>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Box 41"/>
          <p:cNvSpPr txBox="1"/>
          <p:nvPr/>
        </p:nvSpPr>
        <p:spPr>
          <a:xfrm>
            <a:off x="3619450" y="1249209"/>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3" name="TextBox 42"/>
          <p:cNvSpPr txBox="1"/>
          <p:nvPr/>
        </p:nvSpPr>
        <p:spPr>
          <a:xfrm>
            <a:off x="3608309" y="1487881"/>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44"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1640"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TextBox 44"/>
          <p:cNvSpPr txBox="1"/>
          <p:nvPr/>
        </p:nvSpPr>
        <p:spPr>
          <a:xfrm>
            <a:off x="1616885" y="3385694"/>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6" name="TextBox 45"/>
          <p:cNvSpPr txBox="1"/>
          <p:nvPr/>
        </p:nvSpPr>
        <p:spPr>
          <a:xfrm>
            <a:off x="1631144" y="3624366"/>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47"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27791"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48" name="TextBox 47"/>
          <p:cNvSpPr txBox="1"/>
          <p:nvPr/>
        </p:nvSpPr>
        <p:spPr>
          <a:xfrm>
            <a:off x="3813037" y="3372994"/>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9" name="TextBox 48"/>
          <p:cNvSpPr txBox="1"/>
          <p:nvPr/>
        </p:nvSpPr>
        <p:spPr>
          <a:xfrm>
            <a:off x="3760833" y="3624366"/>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50"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23941"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51" name="TextBox 50"/>
          <p:cNvSpPr txBox="1"/>
          <p:nvPr/>
        </p:nvSpPr>
        <p:spPr>
          <a:xfrm>
            <a:off x="5996487" y="3385694"/>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52" name="TextBox 51"/>
          <p:cNvSpPr txBox="1"/>
          <p:nvPr/>
        </p:nvSpPr>
        <p:spPr>
          <a:xfrm>
            <a:off x="5985345" y="3624366"/>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75333" y="204922"/>
            <a:ext cx="3368667" cy="2088574"/>
          </a:xfrm>
          <a:prstGeom prst="rect">
            <a:avLst/>
          </a:prstGeom>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600" advClick="0" advTm="80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23" presetClass="entr" presetSubtype="52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ppt_x</p:attrName>
                                        </p:attrNameLst>
                                      </p:cBhvr>
                                      <p:tavLst>
                                        <p:tav tm="0">
                                          <p:val>
                                            <p:fltVal val="0.5"/>
                                          </p:val>
                                        </p:tav>
                                        <p:tav tm="100000">
                                          <p:val>
                                            <p:strVal val="#ppt_x"/>
                                          </p:val>
                                        </p:tav>
                                      </p:tavLst>
                                    </p:anim>
                                    <p:anim calcmode="lin" valueType="num">
                                      <p:cBhvr>
                                        <p:cTn id="22" dur="500" fill="hold"/>
                                        <p:tgtEl>
                                          <p:spTgt spid="4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childTnLst>
                          </p:cTn>
                        </p:par>
                        <p:par>
                          <p:cTn id="29" fill="hold">
                            <p:stCondLst>
                              <p:cond delay="1050"/>
                            </p:stCondLst>
                            <p:childTnLst>
                              <p:par>
                                <p:cTn id="30" presetID="2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childTnLst>
                          </p:cTn>
                        </p:par>
                        <p:par>
                          <p:cTn id="33" fill="hold">
                            <p:stCondLst>
                              <p:cond delay="1550"/>
                            </p:stCondLst>
                            <p:childTnLst>
                              <p:par>
                                <p:cTn id="34" presetID="31"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1000" fill="hold"/>
                                        <p:tgtEl>
                                          <p:spTgt spid="44"/>
                                        </p:tgtEl>
                                        <p:attrNameLst>
                                          <p:attrName>ppt_w</p:attrName>
                                        </p:attrNameLst>
                                      </p:cBhvr>
                                      <p:tavLst>
                                        <p:tav tm="0">
                                          <p:val>
                                            <p:fltVal val="0"/>
                                          </p:val>
                                        </p:tav>
                                        <p:tav tm="100000">
                                          <p:val>
                                            <p:strVal val="#ppt_w"/>
                                          </p:val>
                                        </p:tav>
                                      </p:tavLst>
                                    </p:anim>
                                    <p:anim calcmode="lin" valueType="num">
                                      <p:cBhvr>
                                        <p:cTn id="37" dur="1000" fill="hold"/>
                                        <p:tgtEl>
                                          <p:spTgt spid="44"/>
                                        </p:tgtEl>
                                        <p:attrNameLst>
                                          <p:attrName>ppt_h</p:attrName>
                                        </p:attrNameLst>
                                      </p:cBhvr>
                                      <p:tavLst>
                                        <p:tav tm="0">
                                          <p:val>
                                            <p:fltVal val="0"/>
                                          </p:val>
                                        </p:tav>
                                        <p:tav tm="100000">
                                          <p:val>
                                            <p:strVal val="#ppt_h"/>
                                          </p:val>
                                        </p:tav>
                                      </p:tavLst>
                                    </p:anim>
                                    <p:anim calcmode="lin" valueType="num">
                                      <p:cBhvr>
                                        <p:cTn id="38" dur="1000" fill="hold"/>
                                        <p:tgtEl>
                                          <p:spTgt spid="44"/>
                                        </p:tgtEl>
                                        <p:attrNameLst>
                                          <p:attrName>style.rotation</p:attrName>
                                        </p:attrNameLst>
                                      </p:cBhvr>
                                      <p:tavLst>
                                        <p:tav tm="0">
                                          <p:val>
                                            <p:fltVal val="90"/>
                                          </p:val>
                                        </p:tav>
                                        <p:tav tm="100000">
                                          <p:val>
                                            <p:fltVal val="0"/>
                                          </p:val>
                                        </p:tav>
                                      </p:tavLst>
                                    </p:anim>
                                    <p:animEffect transition="in" filter="fade">
                                      <p:cBhvr>
                                        <p:cTn id="39" dur="1000"/>
                                        <p:tgtEl>
                                          <p:spTgt spid="44"/>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childTnLst>
                                </p:cTn>
                              </p:par>
                              <p:par>
                                <p:cTn id="58" presetID="31"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fltVal val="0"/>
                                          </p:val>
                                        </p:tav>
                                        <p:tav tm="100000">
                                          <p:val>
                                            <p:strVal val="#ppt_w"/>
                                          </p:val>
                                        </p:tav>
                                      </p:tavLst>
                                    </p:anim>
                                    <p:anim calcmode="lin" valueType="num">
                                      <p:cBhvr>
                                        <p:cTn id="61" dur="1000" fill="hold"/>
                                        <p:tgtEl>
                                          <p:spTgt spid="50"/>
                                        </p:tgtEl>
                                        <p:attrNameLst>
                                          <p:attrName>ppt_h</p:attrName>
                                        </p:attrNameLst>
                                      </p:cBhvr>
                                      <p:tavLst>
                                        <p:tav tm="0">
                                          <p:val>
                                            <p:fltVal val="0"/>
                                          </p:val>
                                        </p:tav>
                                        <p:tav tm="100000">
                                          <p:val>
                                            <p:strVal val="#ppt_h"/>
                                          </p:val>
                                        </p:tav>
                                      </p:tavLst>
                                    </p:anim>
                                    <p:anim calcmode="lin" valueType="num">
                                      <p:cBhvr>
                                        <p:cTn id="62" dur="1000" fill="hold"/>
                                        <p:tgtEl>
                                          <p:spTgt spid="50"/>
                                        </p:tgtEl>
                                        <p:attrNameLst>
                                          <p:attrName>style.rotation</p:attrName>
                                        </p:attrNameLst>
                                      </p:cBhvr>
                                      <p:tavLst>
                                        <p:tav tm="0">
                                          <p:val>
                                            <p:fltVal val="90"/>
                                          </p:val>
                                        </p:tav>
                                        <p:tav tm="100000">
                                          <p:val>
                                            <p:fltVal val="0"/>
                                          </p:val>
                                        </p:tav>
                                      </p:tavLst>
                                    </p:anim>
                                    <p:animEffect transition="in" filter="fade">
                                      <p:cBhvr>
                                        <p:cTn id="63" dur="1000"/>
                                        <p:tgtEl>
                                          <p:spTgt spid="5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1000"/>
                                        <p:tgtEl>
                                          <p:spTgt spid="5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5" grpId="0"/>
      <p:bldP spid="46" grpId="0"/>
      <p:bldP spid="48" grpId="0"/>
      <p:bldP spid="49"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4104456"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s.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4212" b="35393"/>
          <a:stretch/>
        </p:blipFill>
        <p:spPr bwMode="auto">
          <a:xfrm>
            <a:off x="132318" y="1798105"/>
            <a:ext cx="8495928" cy="156384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8" name="组合 37"/>
          <p:cNvGrpSpPr/>
          <p:nvPr/>
        </p:nvGrpSpPr>
        <p:grpSpPr>
          <a:xfrm>
            <a:off x="6179131" y="1956926"/>
            <a:ext cx="1599107" cy="1391339"/>
            <a:chOff x="6165151" y="2023478"/>
            <a:chExt cx="1599107" cy="1391339"/>
          </a:xfrm>
        </p:grpSpPr>
        <p:pic>
          <p:nvPicPr>
            <p:cNvPr id="39"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41" name="组合 40"/>
          <p:cNvGrpSpPr/>
          <p:nvPr/>
        </p:nvGrpSpPr>
        <p:grpSpPr>
          <a:xfrm>
            <a:off x="1676534" y="1127232"/>
            <a:ext cx="1584840" cy="609398"/>
            <a:chOff x="1361330" y="1123458"/>
            <a:chExt cx="1584840" cy="609398"/>
          </a:xfrm>
        </p:grpSpPr>
        <p:sp>
          <p:nvSpPr>
            <p:cNvPr id="42" name="矩形标注 41"/>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4" name="组合 43"/>
          <p:cNvGrpSpPr/>
          <p:nvPr/>
        </p:nvGrpSpPr>
        <p:grpSpPr>
          <a:xfrm>
            <a:off x="4829873" y="1127232"/>
            <a:ext cx="1584840" cy="609398"/>
            <a:chOff x="4751345" y="1097852"/>
            <a:chExt cx="1584840" cy="609398"/>
          </a:xfrm>
        </p:grpSpPr>
        <p:sp>
          <p:nvSpPr>
            <p:cNvPr id="45" name="矩形标注 44"/>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Rectangle 28"/>
            <p:cNvSpPr>
              <a:spLocks noChangeArrowheads="1"/>
            </p:cNvSpPr>
            <p:nvPr/>
          </p:nvSpPr>
          <p:spPr bwMode="auto">
            <a:xfrm>
              <a:off x="4818417" y="1097852"/>
              <a:ext cx="1475159"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7" name="组合 46"/>
          <p:cNvGrpSpPr/>
          <p:nvPr/>
        </p:nvGrpSpPr>
        <p:grpSpPr>
          <a:xfrm>
            <a:off x="3245276" y="3504556"/>
            <a:ext cx="1584840" cy="629649"/>
            <a:chOff x="1361330" y="1103207"/>
            <a:chExt cx="1584840" cy="629649"/>
          </a:xfrm>
        </p:grpSpPr>
        <p:sp>
          <p:nvSpPr>
            <p:cNvPr id="48" name="矩形标注 47"/>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9"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0" name="组合 49"/>
          <p:cNvGrpSpPr/>
          <p:nvPr/>
        </p:nvGrpSpPr>
        <p:grpSpPr>
          <a:xfrm>
            <a:off x="6356678" y="3504556"/>
            <a:ext cx="1584840" cy="629649"/>
            <a:chOff x="1361330" y="1103207"/>
            <a:chExt cx="1584840" cy="629649"/>
          </a:xfrm>
        </p:grpSpPr>
        <p:sp>
          <p:nvSpPr>
            <p:cNvPr id="51" name="矩形标注 50"/>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2"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3" name="组合 52"/>
          <p:cNvGrpSpPr/>
          <p:nvPr/>
        </p:nvGrpSpPr>
        <p:grpSpPr>
          <a:xfrm>
            <a:off x="4663972" y="1956926"/>
            <a:ext cx="1599107" cy="1391339"/>
            <a:chOff x="6165151" y="2023478"/>
            <a:chExt cx="1599107" cy="1391339"/>
          </a:xfrm>
        </p:grpSpPr>
        <p:pic>
          <p:nvPicPr>
            <p:cNvPr id="54"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6" name="组合 55"/>
          <p:cNvGrpSpPr/>
          <p:nvPr/>
        </p:nvGrpSpPr>
        <p:grpSpPr>
          <a:xfrm>
            <a:off x="3148812" y="1956926"/>
            <a:ext cx="1599107" cy="1391339"/>
            <a:chOff x="6165151" y="2023478"/>
            <a:chExt cx="1599107" cy="1391339"/>
          </a:xfrm>
        </p:grpSpPr>
        <p:pic>
          <p:nvPicPr>
            <p:cNvPr id="57"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xmlns="">
                  <a:solidFill>
                    <a:srgbClr val="FFFFFF"/>
                  </a:solidFill>
                </a14:hiddenFill>
              </a:ext>
            </a:extLst>
          </p:spPr>
        </p:pic>
        <p:sp>
          <p:nvSpPr>
            <p:cNvPr id="58"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9" name="组合 58"/>
          <p:cNvGrpSpPr/>
          <p:nvPr/>
        </p:nvGrpSpPr>
        <p:grpSpPr>
          <a:xfrm>
            <a:off x="1633652" y="1956926"/>
            <a:ext cx="1599107" cy="1391339"/>
            <a:chOff x="6165151" y="2023478"/>
            <a:chExt cx="1599107" cy="1391339"/>
          </a:xfrm>
        </p:grpSpPr>
        <p:pic>
          <p:nvPicPr>
            <p:cNvPr id="60"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xmlns="">
                  <a:solidFill>
                    <a:srgbClr val="FFFFFF"/>
                  </a:solidFill>
                </a14:hiddenFill>
              </a:ext>
            </a:extLst>
          </p:spPr>
        </p:pic>
        <p:sp>
          <p:nvSpPr>
            <p:cNvPr id="61"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10"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par>
                                <p:cTn id="19" presetID="10" presetClass="entr" presetSubtype="0" fill="hold" nodeType="withEffect">
                                  <p:stCondLst>
                                    <p:cond delay="25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50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7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300"/>
                            </p:stCondLst>
                            <p:childTnLst>
                              <p:par>
                                <p:cTn id="29" presetID="47"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ppt_x</p:attrName>
                                        </p:attrNameLst>
                                      </p:cBhvr>
                                      <p:tavLst>
                                        <p:tav tm="0">
                                          <p:val>
                                            <p:strVal val="#ppt_x"/>
                                          </p:val>
                                        </p:tav>
                                        <p:tav tm="100000">
                                          <p:val>
                                            <p:strVal val="#ppt_x"/>
                                          </p:val>
                                        </p:tav>
                                      </p:tavLst>
                                    </p:anim>
                                    <p:anim calcmode="lin" valueType="num">
                                      <p:cBhvr>
                                        <p:cTn id="33" dur="1000" fill="hold"/>
                                        <p:tgtEl>
                                          <p:spTgt spid="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I:\我的模板\中国风模板\中国风模板05\宽版\页面2\切片\竹子.png"/>
          <p:cNvPicPr>
            <a:picLocks noChangeAspect="1" noChangeArrowheads="1"/>
          </p:cNvPicPr>
          <p:nvPr/>
        </p:nvPicPr>
        <p:blipFill>
          <a:blip r:embed="rId3" cstate="print"/>
          <a:srcRect b="32238"/>
          <a:stretch>
            <a:fillRect/>
          </a:stretch>
        </p:blipFill>
        <p:spPr bwMode="auto">
          <a:xfrm>
            <a:off x="0" y="1341875"/>
            <a:ext cx="3071008" cy="1943132"/>
          </a:xfrm>
          <a:prstGeom prst="rect">
            <a:avLst/>
          </a:prstGeom>
          <a:noFill/>
        </p:spPr>
      </p:pic>
      <p:pic>
        <p:nvPicPr>
          <p:cNvPr id="34" name="Picture 2" descr="C:\Users\zjd\Desktop\Nipic_3589564_20100909174801000827.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356" t="422" r="33105" b="51986"/>
          <a:stretch/>
        </p:blipFill>
        <p:spPr bwMode="auto">
          <a:xfrm>
            <a:off x="6228184" y="3368432"/>
            <a:ext cx="2755270" cy="150235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5" name="组合 34"/>
          <p:cNvGrpSpPr>
            <a:grpSpLocks/>
          </p:cNvGrpSpPr>
          <p:nvPr/>
        </p:nvGrpSpPr>
        <p:grpSpPr bwMode="auto">
          <a:xfrm>
            <a:off x="1614918" y="669329"/>
            <a:ext cx="3632200" cy="3630613"/>
            <a:chOff x="2791232" y="1362722"/>
            <a:chExt cx="3632200" cy="3630613"/>
          </a:xfrm>
        </p:grpSpPr>
        <p:pic>
          <p:nvPicPr>
            <p:cNvPr id="36" name="Picture 3" descr="C:\Users\Soloman\Desktop\未标题-3.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38" name="组合 37"/>
          <p:cNvGrpSpPr>
            <a:grpSpLocks/>
          </p:cNvGrpSpPr>
          <p:nvPr/>
        </p:nvGrpSpPr>
        <p:grpSpPr bwMode="auto">
          <a:xfrm>
            <a:off x="5004048" y="1277119"/>
            <a:ext cx="790575" cy="790575"/>
            <a:chOff x="3275856" y="1124744"/>
            <a:chExt cx="792088" cy="792088"/>
          </a:xfrm>
        </p:grpSpPr>
        <p:pic>
          <p:nvPicPr>
            <p:cNvPr id="39" name="Picture 4" descr="C:\Users\Soloman\Desktop\墨斑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41" name="组合 40"/>
          <p:cNvGrpSpPr>
            <a:grpSpLocks/>
          </p:cNvGrpSpPr>
          <p:nvPr/>
        </p:nvGrpSpPr>
        <p:grpSpPr bwMode="auto">
          <a:xfrm>
            <a:off x="4932040" y="2643683"/>
            <a:ext cx="790575" cy="792163"/>
            <a:chOff x="3275856" y="2060848"/>
            <a:chExt cx="792088" cy="792088"/>
          </a:xfrm>
        </p:grpSpPr>
        <p:pic>
          <p:nvPicPr>
            <p:cNvPr id="42" name="Picture 4" descr="C:\Users\Soloman\Desktop\墨斑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44" name="组合 43"/>
          <p:cNvGrpSpPr>
            <a:grpSpLocks/>
          </p:cNvGrpSpPr>
          <p:nvPr/>
        </p:nvGrpSpPr>
        <p:grpSpPr bwMode="auto">
          <a:xfrm>
            <a:off x="3779912" y="3867819"/>
            <a:ext cx="790575" cy="792163"/>
            <a:chOff x="3275856" y="2996952"/>
            <a:chExt cx="792088" cy="792088"/>
          </a:xfrm>
        </p:grpSpPr>
        <p:pic>
          <p:nvPicPr>
            <p:cNvPr id="45" name="Picture 4" descr="C:\Users\Soloman\Desktop\墨斑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47" name="组合 46"/>
          <p:cNvGrpSpPr>
            <a:grpSpLocks/>
          </p:cNvGrpSpPr>
          <p:nvPr/>
        </p:nvGrpSpPr>
        <p:grpSpPr bwMode="auto">
          <a:xfrm>
            <a:off x="2123728" y="3797399"/>
            <a:ext cx="790575" cy="790575"/>
            <a:chOff x="3275856" y="3933056"/>
            <a:chExt cx="792088" cy="792088"/>
          </a:xfrm>
        </p:grpSpPr>
        <p:pic>
          <p:nvPicPr>
            <p:cNvPr id="48" name="Picture 4" descr="C:\Users\Soloman\Desktop\墨斑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50" name="TextBox 49"/>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1" name="TextBox 50"/>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2" name="TextBox 51"/>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3" name="TextBox 52"/>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 Box 34"/>
          <p:cNvSpPr txBox="1">
            <a:spLocks noChangeArrowheads="1"/>
          </p:cNvSpPr>
          <p:nvPr/>
        </p:nvSpPr>
        <p:spPr bwMode="auto">
          <a:xfrm>
            <a:off x="395536" y="195486"/>
            <a:ext cx="439248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xmlns=""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0"/>
                                        <p:tgtEl>
                                          <p:spTgt spid="33"/>
                                        </p:tgtEl>
                                      </p:cBhvr>
                                    </p:animEffect>
                                  </p:childTnLst>
                                </p:cTn>
                              </p:par>
                              <p:par>
                                <p:cTn id="14" presetID="21" presetClass="entr" presetSubtype="1"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1)">
                                      <p:cBhvr>
                                        <p:cTn id="16" dur="1000"/>
                                        <p:tgtEl>
                                          <p:spTgt spid="35"/>
                                        </p:tgtEl>
                                      </p:cBhvr>
                                    </p:animEffect>
                                  </p:childTnLst>
                                </p:cTn>
                              </p:par>
                              <p:par>
                                <p:cTn id="17" presetID="10" presetClass="entr" presetSubtype="0" fill="hold" nodeType="withEffect">
                                  <p:stCondLst>
                                    <p:cond delay="10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17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17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20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nodeType="withEffect">
                                  <p:stCondLst>
                                    <p:cond delay="13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98888" y="1801654"/>
            <a:ext cx="5381625" cy="4295775"/>
          </a:xfrm>
          <a:prstGeom prst="rect">
            <a:avLst/>
          </a:prstGeom>
        </p:spPr>
      </p:pic>
      <p:pic>
        <p:nvPicPr>
          <p:cNvPr id="31" name="Picture 208" descr="30"/>
          <p:cNvPicPr>
            <a:picLocks noChangeAspect="1" noChangeArrowheads="1"/>
          </p:cNvPicPr>
          <p:nvPr/>
        </p:nvPicPr>
        <p:blipFill>
          <a:blip r:embed="rId4" cstate="print">
            <a:lum bright="-18000" contrast="18000"/>
            <a:extLst>
              <a:ext uri="{28A0092B-C50C-407E-A947-70E740481C1C}">
                <a14:useLocalDpi xmlns:a14="http://schemas.microsoft.com/office/drawing/2010/main" xmlns="" val="0"/>
              </a:ext>
            </a:extLst>
          </a:blip>
          <a:srcRect/>
          <a:stretch>
            <a:fillRect/>
          </a:stretch>
        </p:blipFill>
        <p:spPr bwMode="auto">
          <a:xfrm rot="1227045">
            <a:off x="3389314" y="3190399"/>
            <a:ext cx="2238375" cy="1415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99" descr="4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68500" y="887255"/>
            <a:ext cx="4725988" cy="2521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200" descr="荷花212副本"/>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018088" y="2316004"/>
            <a:ext cx="1524000" cy="874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Text Box 201"/>
          <p:cNvSpPr txBox="1">
            <a:spLocks noChangeArrowheads="1"/>
          </p:cNvSpPr>
          <p:nvPr/>
        </p:nvSpPr>
        <p:spPr bwMode="auto">
          <a:xfrm>
            <a:off x="3798888" y="1801654"/>
            <a:ext cx="1828800" cy="8211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sz="2400" b="1" dirty="0">
                <a:solidFill>
                  <a:srgbClr val="FFFFFF"/>
                </a:solidFill>
                <a:ea typeface="楷体" pitchFamily="49" charset="-122"/>
              </a:rPr>
              <a:t>点击输入标题内容</a:t>
            </a:r>
          </a:p>
        </p:txBody>
      </p:sp>
      <p:sp>
        <p:nvSpPr>
          <p:cNvPr id="35" name="Line 202"/>
          <p:cNvSpPr>
            <a:spLocks noChangeShapeType="1"/>
          </p:cNvSpPr>
          <p:nvPr/>
        </p:nvSpPr>
        <p:spPr bwMode="auto">
          <a:xfrm flipV="1">
            <a:off x="4484688" y="3037523"/>
            <a:ext cx="0" cy="41148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pic>
        <p:nvPicPr>
          <p:cNvPr id="36" name="Picture 207" descr="30"/>
          <p:cNvPicPr>
            <a:picLocks noChangeAspect="1" noChangeArrowheads="1"/>
          </p:cNvPicPr>
          <p:nvPr/>
        </p:nvPicPr>
        <p:blipFill>
          <a:blip r:embed="rId7" cstate="print">
            <a:lum bright="-18000" contrast="18000"/>
            <a:extLst>
              <a:ext uri="{28A0092B-C50C-407E-A947-70E740481C1C}">
                <a14:useLocalDpi xmlns:a14="http://schemas.microsoft.com/office/drawing/2010/main" xmlns="" val="0"/>
              </a:ext>
            </a:extLst>
          </a:blip>
          <a:srcRect/>
          <a:stretch>
            <a:fillRect/>
          </a:stretch>
        </p:blipFill>
        <p:spPr bwMode="auto">
          <a:xfrm rot="1227045">
            <a:off x="5922963" y="3190399"/>
            <a:ext cx="2209800" cy="13987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09" descr="30"/>
          <p:cNvPicPr>
            <a:picLocks noChangeAspect="1" noChangeArrowheads="1"/>
          </p:cNvPicPr>
          <p:nvPr/>
        </p:nvPicPr>
        <p:blipFill>
          <a:blip r:embed="rId4" cstate="print">
            <a:lum bright="-18000" contrast="18000"/>
            <a:extLst>
              <a:ext uri="{28A0092B-C50C-407E-A947-70E740481C1C}">
                <a14:useLocalDpi xmlns:a14="http://schemas.microsoft.com/office/drawing/2010/main" xmlns="" val="0"/>
              </a:ext>
            </a:extLst>
          </a:blip>
          <a:srcRect/>
          <a:stretch>
            <a:fillRect/>
          </a:stretch>
        </p:blipFill>
        <p:spPr bwMode="auto">
          <a:xfrm rot="1227045">
            <a:off x="815976" y="3138964"/>
            <a:ext cx="2239963" cy="1415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Line 210"/>
          <p:cNvSpPr>
            <a:spLocks noChangeShapeType="1"/>
          </p:cNvSpPr>
          <p:nvPr/>
        </p:nvSpPr>
        <p:spPr bwMode="auto">
          <a:xfrm flipH="1" flipV="1">
            <a:off x="5627688" y="2986088"/>
            <a:ext cx="6858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sp>
        <p:nvSpPr>
          <p:cNvPr id="39" name="Line 211"/>
          <p:cNvSpPr>
            <a:spLocks noChangeShapeType="1"/>
          </p:cNvSpPr>
          <p:nvPr/>
        </p:nvSpPr>
        <p:spPr bwMode="auto">
          <a:xfrm flipV="1">
            <a:off x="2732088" y="2986088"/>
            <a:ext cx="6096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sp>
        <p:nvSpPr>
          <p:cNvPr id="40" name="Rectangle 212"/>
          <p:cNvSpPr>
            <a:spLocks noChangeArrowheads="1"/>
          </p:cNvSpPr>
          <p:nvPr/>
        </p:nvSpPr>
        <p:spPr bwMode="auto">
          <a:xfrm>
            <a:off x="1358900" y="3620919"/>
            <a:ext cx="1220788"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41" name="Rectangle 213"/>
          <p:cNvSpPr>
            <a:spLocks noChangeArrowheads="1"/>
          </p:cNvSpPr>
          <p:nvPr/>
        </p:nvSpPr>
        <p:spPr bwMode="auto">
          <a:xfrm>
            <a:off x="3989388" y="3615204"/>
            <a:ext cx="12192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42" name="Rectangle 214"/>
          <p:cNvSpPr>
            <a:spLocks noChangeArrowheads="1"/>
          </p:cNvSpPr>
          <p:nvPr/>
        </p:nvSpPr>
        <p:spPr bwMode="auto">
          <a:xfrm>
            <a:off x="6465888" y="3615204"/>
            <a:ext cx="12192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endParaRPr lang="en-US" altLang="zh-CN" b="1">
              <a:solidFill>
                <a:srgbClr val="FFFFFF"/>
              </a:solidFill>
            </a:endParaRPr>
          </a:p>
        </p:txBody>
      </p:sp>
      <p:pic>
        <p:nvPicPr>
          <p:cNvPr id="43" name="图片 42"/>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927100" y="1011555"/>
            <a:ext cx="1697038" cy="2225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ext Box 34"/>
          <p:cNvSpPr txBox="1">
            <a:spLocks noChangeArrowheads="1"/>
          </p:cNvSpPr>
          <p:nvPr/>
        </p:nvSpPr>
        <p:spPr bwMode="auto">
          <a:xfrm>
            <a:off x="395536" y="195486"/>
            <a:ext cx="408915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by="(-#ppt_w*2)" calcmode="lin" valueType="num">
                                      <p:cBhvr rctx="PPT">
                                        <p:cTn id="7" dur="250" autoRev="1" fill="hold">
                                          <p:stCondLst>
                                            <p:cond delay="0"/>
                                          </p:stCondLst>
                                        </p:cTn>
                                        <p:tgtEl>
                                          <p:spTgt spid="17"/>
                                        </p:tgtEl>
                                        <p:attrNameLst>
                                          <p:attrName>ppt_w</p:attrName>
                                        </p:attrNameLst>
                                      </p:cBhvr>
                                    </p:anim>
                                    <p:anim by="(#ppt_w*0.50)" calcmode="lin" valueType="num">
                                      <p:cBhvr>
                                        <p:cTn id="8" dur="250" decel="50000" autoRev="1" fill="hold">
                                          <p:stCondLst>
                                            <p:cond delay="0"/>
                                          </p:stCondLst>
                                        </p:cTn>
                                        <p:tgtEl>
                                          <p:spTgt spid="17"/>
                                        </p:tgtEl>
                                        <p:attrNameLst>
                                          <p:attrName>ppt_x</p:attrName>
                                        </p:attrNameLst>
                                      </p:cBhvr>
                                    </p:anim>
                                    <p:anim from="(-#ppt_h/2)" to="(#ppt_y)" calcmode="lin" valueType="num">
                                      <p:cBhvr>
                                        <p:cTn id="9" dur="500" fill="hold">
                                          <p:stCondLst>
                                            <p:cond delay="0"/>
                                          </p:stCondLst>
                                        </p:cTn>
                                        <p:tgtEl>
                                          <p:spTgt spid="17"/>
                                        </p:tgtEl>
                                        <p:attrNameLst>
                                          <p:attrName>ppt_y</p:attrName>
                                        </p:attrNameLst>
                                      </p:cBhvr>
                                    </p:anim>
                                    <p:animRot by="21600000">
                                      <p:cBhvr>
                                        <p:cTn id="10" dur="500" fill="hold">
                                          <p:stCondLst>
                                            <p:cond delay="0"/>
                                          </p:stCondLst>
                                        </p:cTn>
                                        <p:tgtEl>
                                          <p:spTgt spid="17"/>
                                        </p:tgtEl>
                                        <p:attrNameLst>
                                          <p:attrName>r</p:attrName>
                                        </p:attrNameLst>
                                      </p:cBhvr>
                                    </p:animRot>
                                  </p:childTnLst>
                                </p:cTn>
                              </p:par>
                            </p:childTnLst>
                          </p:cTn>
                        </p:par>
                        <p:par>
                          <p:cTn id="11" fill="hold">
                            <p:stCondLst>
                              <p:cond delay="1050"/>
                            </p:stCondLst>
                            <p:childTnLst>
                              <p:par>
                                <p:cTn id="12" presetID="21" presetClass="entr" presetSubtype="1"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heel(1)">
                                      <p:cBhvr>
                                        <p:cTn id="14" dur="2000"/>
                                        <p:tgtEl>
                                          <p:spTgt spid="32"/>
                                        </p:tgtEl>
                                      </p:cBhvr>
                                    </p:animEffect>
                                  </p:childTnLst>
                                </p:cTn>
                              </p:par>
                            </p:childTnLst>
                          </p:cTn>
                        </p:par>
                        <p:par>
                          <p:cTn id="15" fill="hold">
                            <p:stCondLst>
                              <p:cond delay="3050"/>
                            </p:stCondLst>
                            <p:childTnLst>
                              <p:par>
                                <p:cTn id="16" presetID="31" presetClass="entr" presetSubtype="0" fill="hold" grpId="0" nodeType="afterEffect">
                                  <p:stCondLst>
                                    <p:cond delay="0"/>
                                  </p:stCondLst>
                                  <p:iterate type="lt">
                                    <p:tmPct val="5000"/>
                                  </p:iterate>
                                  <p:childTnLst>
                                    <p:set>
                                      <p:cBhvr>
                                        <p:cTn id="17" dur="1" fill="hold">
                                          <p:stCondLst>
                                            <p:cond delay="0"/>
                                          </p:stCondLst>
                                        </p:cTn>
                                        <p:tgtEl>
                                          <p:spTgt spid="34"/>
                                        </p:tgtEl>
                                        <p:attrNameLst>
                                          <p:attrName>style.visibility</p:attrName>
                                        </p:attrNameLst>
                                      </p:cBhvr>
                                      <p:to>
                                        <p:strVal val="visible"/>
                                      </p:to>
                                    </p:set>
                                    <p:anim calcmode="lin" valueType="num">
                                      <p:cBhvr>
                                        <p:cTn id="18" dur="1000" fill="hold"/>
                                        <p:tgtEl>
                                          <p:spTgt spid="34"/>
                                        </p:tgtEl>
                                        <p:attrNameLst>
                                          <p:attrName>ppt_w</p:attrName>
                                        </p:attrNameLst>
                                      </p:cBhvr>
                                      <p:tavLst>
                                        <p:tav tm="0">
                                          <p:val>
                                            <p:fltVal val="0"/>
                                          </p:val>
                                        </p:tav>
                                        <p:tav tm="100000">
                                          <p:val>
                                            <p:strVal val="#ppt_w"/>
                                          </p:val>
                                        </p:tav>
                                      </p:tavLst>
                                    </p:anim>
                                    <p:anim calcmode="lin" valueType="num">
                                      <p:cBhvr>
                                        <p:cTn id="19" dur="1000" fill="hold"/>
                                        <p:tgtEl>
                                          <p:spTgt spid="34"/>
                                        </p:tgtEl>
                                        <p:attrNameLst>
                                          <p:attrName>ppt_h</p:attrName>
                                        </p:attrNameLst>
                                      </p:cBhvr>
                                      <p:tavLst>
                                        <p:tav tm="0">
                                          <p:val>
                                            <p:fltVal val="0"/>
                                          </p:val>
                                        </p:tav>
                                        <p:tav tm="100000">
                                          <p:val>
                                            <p:strVal val="#ppt_h"/>
                                          </p:val>
                                        </p:tav>
                                      </p:tavLst>
                                    </p:anim>
                                    <p:anim calcmode="lin" valueType="num">
                                      <p:cBhvr>
                                        <p:cTn id="20" dur="1000" fill="hold"/>
                                        <p:tgtEl>
                                          <p:spTgt spid="34"/>
                                        </p:tgtEl>
                                        <p:attrNameLst>
                                          <p:attrName>style.rotation</p:attrName>
                                        </p:attrNameLst>
                                      </p:cBhvr>
                                      <p:tavLst>
                                        <p:tav tm="0">
                                          <p:val>
                                            <p:fltVal val="90"/>
                                          </p:val>
                                        </p:tav>
                                        <p:tav tm="100000">
                                          <p:val>
                                            <p:fltVal val="0"/>
                                          </p:val>
                                        </p:tav>
                                      </p:tavLst>
                                    </p:anim>
                                    <p:animEffect transition="in" filter="fade">
                                      <p:cBhvr>
                                        <p:cTn id="21" dur="1000"/>
                                        <p:tgtEl>
                                          <p:spTgt spid="34"/>
                                        </p:tgtEl>
                                      </p:cBhvr>
                                    </p:animEffect>
                                  </p:childTnLst>
                                </p:cTn>
                              </p:par>
                            </p:childTnLst>
                          </p:cTn>
                        </p:par>
                        <p:par>
                          <p:cTn id="22" fill="hold">
                            <p:stCondLst>
                              <p:cond delay="44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5400"/>
                            </p:stCondLst>
                            <p:childTnLst>
                              <p:par>
                                <p:cTn id="29" presetID="22" presetClass="entr" presetSubtype="1"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childTnLst>
                          </p:cTn>
                        </p:par>
                        <p:par>
                          <p:cTn id="32" fill="hold">
                            <p:stCondLst>
                              <p:cond delay="5900"/>
                            </p:stCondLst>
                            <p:childTnLst>
                              <p:par>
                                <p:cTn id="33" presetID="2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1000" fill="hold"/>
                                        <p:tgtEl>
                                          <p:spTgt spid="37"/>
                                        </p:tgtEl>
                                        <p:attrNameLst>
                                          <p:attrName>ppt_w</p:attrName>
                                        </p:attrNameLst>
                                      </p:cBhvr>
                                      <p:tavLst>
                                        <p:tav tm="0">
                                          <p:val>
                                            <p:fltVal val="0"/>
                                          </p:val>
                                        </p:tav>
                                        <p:tav tm="100000">
                                          <p:val>
                                            <p:strVal val="#ppt_w"/>
                                          </p:val>
                                        </p:tav>
                                      </p:tavLst>
                                    </p:anim>
                                    <p:anim calcmode="lin" valueType="num">
                                      <p:cBhvr>
                                        <p:cTn id="36" dur="10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40"/>
                                        </p:tgtEl>
                                        <p:attrNameLst>
                                          <p:attrName>style.visibility</p:attrName>
                                        </p:attrNameLst>
                                      </p:cBhvr>
                                      <p:to>
                                        <p:strVal val="visible"/>
                                      </p:to>
                                    </p:set>
                                    <p:anim by="(-#ppt_w*2)" calcmode="lin" valueType="num">
                                      <p:cBhvr rctx="PPT">
                                        <p:cTn id="41" dur="500" autoRev="1" fill="hold">
                                          <p:stCondLst>
                                            <p:cond delay="0"/>
                                          </p:stCondLst>
                                        </p:cTn>
                                        <p:tgtEl>
                                          <p:spTgt spid="40"/>
                                        </p:tgtEl>
                                        <p:attrNameLst>
                                          <p:attrName>ppt_w</p:attrName>
                                        </p:attrNameLst>
                                      </p:cBhvr>
                                    </p:anim>
                                    <p:anim by="(#ppt_w*0.50)" calcmode="lin" valueType="num">
                                      <p:cBhvr>
                                        <p:cTn id="42" dur="500" decel="50000" autoRev="1" fill="hold">
                                          <p:stCondLst>
                                            <p:cond delay="0"/>
                                          </p:stCondLst>
                                        </p:cTn>
                                        <p:tgtEl>
                                          <p:spTgt spid="40"/>
                                        </p:tgtEl>
                                        <p:attrNameLst>
                                          <p:attrName>ppt_x</p:attrName>
                                        </p:attrNameLst>
                                      </p:cBhvr>
                                    </p:anim>
                                    <p:anim from="(-#ppt_h/2)" to="(#ppt_y)" calcmode="lin" valueType="num">
                                      <p:cBhvr>
                                        <p:cTn id="43" dur="1000" fill="hold">
                                          <p:stCondLst>
                                            <p:cond delay="0"/>
                                          </p:stCondLst>
                                        </p:cTn>
                                        <p:tgtEl>
                                          <p:spTgt spid="40"/>
                                        </p:tgtEl>
                                        <p:attrNameLst>
                                          <p:attrName>ppt_y</p:attrName>
                                        </p:attrNameLst>
                                      </p:cBhvr>
                                    </p:anim>
                                    <p:animRot by="21600000">
                                      <p:cBhvr>
                                        <p:cTn id="44" dur="1000" fill="hold">
                                          <p:stCondLst>
                                            <p:cond delay="0"/>
                                          </p:stCondLst>
                                        </p:cTn>
                                        <p:tgtEl>
                                          <p:spTgt spid="40"/>
                                        </p:tgtEl>
                                        <p:attrNameLst>
                                          <p:attrName>r</p:attrName>
                                        </p:attrNameLst>
                                      </p:cBhvr>
                                    </p:animRot>
                                  </p:childTnLst>
                                </p:cTn>
                              </p:par>
                            </p:childTnLst>
                          </p:cTn>
                        </p:par>
                        <p:par>
                          <p:cTn id="45" fill="hold">
                            <p:stCondLst>
                              <p:cond delay="1300"/>
                            </p:stCondLst>
                            <p:childTnLst>
                              <p:par>
                                <p:cTn id="46" presetID="22" presetClass="entr" presetSubtype="1"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500"/>
                                        <p:tgtEl>
                                          <p:spTgt spid="35"/>
                                        </p:tgtEl>
                                      </p:cBhvr>
                                    </p:animEffect>
                                  </p:childTnLst>
                                </p:cTn>
                              </p:par>
                            </p:childTnLst>
                          </p:cTn>
                        </p:par>
                        <p:par>
                          <p:cTn id="49" fill="hold">
                            <p:stCondLst>
                              <p:cond delay="1800"/>
                            </p:stCondLst>
                            <p:childTnLst>
                              <p:par>
                                <p:cTn id="50" presetID="23" presetClass="entr" presetSubtype="16"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1000" fill="hold"/>
                                        <p:tgtEl>
                                          <p:spTgt spid="31"/>
                                        </p:tgtEl>
                                        <p:attrNameLst>
                                          <p:attrName>ppt_w</p:attrName>
                                        </p:attrNameLst>
                                      </p:cBhvr>
                                      <p:tavLst>
                                        <p:tav tm="0">
                                          <p:val>
                                            <p:fltVal val="0"/>
                                          </p:val>
                                        </p:tav>
                                        <p:tav tm="100000">
                                          <p:val>
                                            <p:strVal val="#ppt_w"/>
                                          </p:val>
                                        </p:tav>
                                      </p:tavLst>
                                    </p:anim>
                                    <p:anim calcmode="lin" valueType="num">
                                      <p:cBhvr>
                                        <p:cTn id="53" dur="10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56" presetClass="entr" presetSubtype="0" fill="hold" grpId="0" nodeType="clickEffect">
                                  <p:stCondLst>
                                    <p:cond delay="0"/>
                                  </p:stCondLst>
                                  <p:iterate type="lt">
                                    <p:tmPct val="10000"/>
                                  </p:iterate>
                                  <p:childTnLst>
                                    <p:set>
                                      <p:cBhvr>
                                        <p:cTn id="57" dur="1" fill="hold">
                                          <p:stCondLst>
                                            <p:cond delay="0"/>
                                          </p:stCondLst>
                                        </p:cTn>
                                        <p:tgtEl>
                                          <p:spTgt spid="41"/>
                                        </p:tgtEl>
                                        <p:attrNameLst>
                                          <p:attrName>style.visibility</p:attrName>
                                        </p:attrNameLst>
                                      </p:cBhvr>
                                      <p:to>
                                        <p:strVal val="visible"/>
                                      </p:to>
                                    </p:set>
                                    <p:anim by="(-#ppt_w*2)" calcmode="lin" valueType="num">
                                      <p:cBhvr rctx="PPT">
                                        <p:cTn id="58" dur="500" autoRev="1" fill="hold">
                                          <p:stCondLst>
                                            <p:cond delay="0"/>
                                          </p:stCondLst>
                                        </p:cTn>
                                        <p:tgtEl>
                                          <p:spTgt spid="41"/>
                                        </p:tgtEl>
                                        <p:attrNameLst>
                                          <p:attrName>ppt_w</p:attrName>
                                        </p:attrNameLst>
                                      </p:cBhvr>
                                    </p:anim>
                                    <p:anim by="(#ppt_w*0.50)" calcmode="lin" valueType="num">
                                      <p:cBhvr>
                                        <p:cTn id="59" dur="500" decel="50000" autoRev="1" fill="hold">
                                          <p:stCondLst>
                                            <p:cond delay="0"/>
                                          </p:stCondLst>
                                        </p:cTn>
                                        <p:tgtEl>
                                          <p:spTgt spid="41"/>
                                        </p:tgtEl>
                                        <p:attrNameLst>
                                          <p:attrName>ppt_x</p:attrName>
                                        </p:attrNameLst>
                                      </p:cBhvr>
                                    </p:anim>
                                    <p:anim from="(-#ppt_h/2)" to="(#ppt_y)" calcmode="lin" valueType="num">
                                      <p:cBhvr>
                                        <p:cTn id="60" dur="1000" fill="hold">
                                          <p:stCondLst>
                                            <p:cond delay="0"/>
                                          </p:stCondLst>
                                        </p:cTn>
                                        <p:tgtEl>
                                          <p:spTgt spid="41"/>
                                        </p:tgtEl>
                                        <p:attrNameLst>
                                          <p:attrName>ppt_y</p:attrName>
                                        </p:attrNameLst>
                                      </p:cBhvr>
                                    </p:anim>
                                    <p:animRot by="21600000">
                                      <p:cBhvr>
                                        <p:cTn id="61" dur="1000" fill="hold">
                                          <p:stCondLst>
                                            <p:cond delay="0"/>
                                          </p:stCondLst>
                                        </p:cTn>
                                        <p:tgtEl>
                                          <p:spTgt spid="41"/>
                                        </p:tgtEl>
                                        <p:attrNameLst>
                                          <p:attrName>r</p:attrName>
                                        </p:attrNameLst>
                                      </p:cBhvr>
                                    </p:animRot>
                                  </p:childTnLst>
                                </p:cTn>
                              </p:par>
                            </p:childTnLst>
                          </p:cTn>
                        </p:par>
                        <p:par>
                          <p:cTn id="62" fill="hold">
                            <p:stCondLst>
                              <p:cond delay="1300"/>
                            </p:stCondLst>
                            <p:childTnLst>
                              <p:par>
                                <p:cTn id="63" presetID="22" presetClass="entr" presetSubtype="1"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childTnLst>
                          </p:cTn>
                        </p:par>
                        <p:par>
                          <p:cTn id="66" fill="hold">
                            <p:stCondLst>
                              <p:cond delay="1800"/>
                            </p:stCondLst>
                            <p:childTnLst>
                              <p:par>
                                <p:cTn id="67" presetID="23" presetClass="entr" presetSubtype="16"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1000" fill="hold"/>
                                        <p:tgtEl>
                                          <p:spTgt spid="36"/>
                                        </p:tgtEl>
                                        <p:attrNameLst>
                                          <p:attrName>ppt_w</p:attrName>
                                        </p:attrNameLst>
                                      </p:cBhvr>
                                      <p:tavLst>
                                        <p:tav tm="0">
                                          <p:val>
                                            <p:fltVal val="0"/>
                                          </p:val>
                                        </p:tav>
                                        <p:tav tm="100000">
                                          <p:val>
                                            <p:strVal val="#ppt_w"/>
                                          </p:val>
                                        </p:tav>
                                      </p:tavLst>
                                    </p:anim>
                                    <p:anim calcmode="lin" valueType="num">
                                      <p:cBhvr>
                                        <p:cTn id="70" dur="10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56" presetClass="entr" presetSubtype="0" fill="hold" grpId="0" nodeType="clickEffect">
                                  <p:stCondLst>
                                    <p:cond delay="0"/>
                                  </p:stCondLst>
                                  <p:iterate type="lt">
                                    <p:tmPct val="10000"/>
                                  </p:iterate>
                                  <p:childTnLst>
                                    <p:set>
                                      <p:cBhvr>
                                        <p:cTn id="74" dur="1" fill="hold">
                                          <p:stCondLst>
                                            <p:cond delay="0"/>
                                          </p:stCondLst>
                                        </p:cTn>
                                        <p:tgtEl>
                                          <p:spTgt spid="42"/>
                                        </p:tgtEl>
                                        <p:attrNameLst>
                                          <p:attrName>style.visibility</p:attrName>
                                        </p:attrNameLst>
                                      </p:cBhvr>
                                      <p:to>
                                        <p:strVal val="visible"/>
                                      </p:to>
                                    </p:set>
                                    <p:anim by="(-#ppt_w*2)" calcmode="lin" valueType="num">
                                      <p:cBhvr rctx="PPT">
                                        <p:cTn id="75" dur="500" autoRev="1" fill="hold">
                                          <p:stCondLst>
                                            <p:cond delay="0"/>
                                          </p:stCondLst>
                                        </p:cTn>
                                        <p:tgtEl>
                                          <p:spTgt spid="42"/>
                                        </p:tgtEl>
                                        <p:attrNameLst>
                                          <p:attrName>ppt_w</p:attrName>
                                        </p:attrNameLst>
                                      </p:cBhvr>
                                    </p:anim>
                                    <p:anim by="(#ppt_w*0.50)" calcmode="lin" valueType="num">
                                      <p:cBhvr>
                                        <p:cTn id="76" dur="500" decel="50000" autoRev="1" fill="hold">
                                          <p:stCondLst>
                                            <p:cond delay="0"/>
                                          </p:stCondLst>
                                        </p:cTn>
                                        <p:tgtEl>
                                          <p:spTgt spid="42"/>
                                        </p:tgtEl>
                                        <p:attrNameLst>
                                          <p:attrName>ppt_x</p:attrName>
                                        </p:attrNameLst>
                                      </p:cBhvr>
                                    </p:anim>
                                    <p:anim from="(-#ppt_h/2)" to="(#ppt_y)" calcmode="lin" valueType="num">
                                      <p:cBhvr>
                                        <p:cTn id="77" dur="1000" fill="hold">
                                          <p:stCondLst>
                                            <p:cond delay="0"/>
                                          </p:stCondLst>
                                        </p:cTn>
                                        <p:tgtEl>
                                          <p:spTgt spid="42"/>
                                        </p:tgtEl>
                                        <p:attrNameLst>
                                          <p:attrName>ppt_y</p:attrName>
                                        </p:attrNameLst>
                                      </p:cBhvr>
                                    </p:anim>
                                    <p:animRot by="21600000">
                                      <p:cBhvr>
                                        <p:cTn id="78" dur="1000" fill="hold">
                                          <p:stCondLst>
                                            <p:cond delay="0"/>
                                          </p:stCondLst>
                                        </p:cTn>
                                        <p:tgtEl>
                                          <p:spTgt spid="42"/>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8" grpId="0" animBg="1"/>
      <p:bldP spid="39" grpId="0" animBg="1"/>
      <p:bldP spid="40" grpId="0"/>
      <p:bldP spid="41" grpId="0"/>
      <p:bldP spid="42"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14697" y="1264998"/>
            <a:ext cx="2016491" cy="1864977"/>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796377" y="1806682"/>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31" name="矩形 30"/>
          <p:cNvSpPr/>
          <p:nvPr/>
        </p:nvSpPr>
        <p:spPr>
          <a:xfrm>
            <a:off x="2048811" y="1371122"/>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壹</a:t>
            </a:r>
          </a:p>
        </p:txBody>
      </p:sp>
      <p:pic>
        <p:nvPicPr>
          <p:cNvPr id="32"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73688" y="1296567"/>
            <a:ext cx="2016491" cy="1864977"/>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3555368" y="1838250"/>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0" name="矩形 39"/>
          <p:cNvSpPr/>
          <p:nvPr/>
        </p:nvSpPr>
        <p:spPr>
          <a:xfrm>
            <a:off x="3807802" y="1402690"/>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贰</a:t>
            </a:r>
          </a:p>
        </p:txBody>
      </p:sp>
      <p:pic>
        <p:nvPicPr>
          <p:cNvPr id="41"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32678" y="1284778"/>
            <a:ext cx="2016491" cy="1864977"/>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Box 41"/>
          <p:cNvSpPr txBox="1"/>
          <p:nvPr/>
        </p:nvSpPr>
        <p:spPr>
          <a:xfrm>
            <a:off x="5314358" y="1826462"/>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3" name="矩形 42"/>
          <p:cNvSpPr/>
          <p:nvPr/>
        </p:nvSpPr>
        <p:spPr>
          <a:xfrm>
            <a:off x="5566793" y="1390902"/>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叁</a:t>
            </a:r>
            <a:endParaRPr lang="zh-CN" altLang="en-US" sz="2400" b="1" dirty="0">
              <a:latin typeface="方正古隶简体" pitchFamily="65" charset="-122"/>
              <a:ea typeface="方正古隶简体" pitchFamily="65" charset="-122"/>
            </a:endParaRPr>
          </a:p>
        </p:txBody>
      </p:sp>
      <p:pic>
        <p:nvPicPr>
          <p:cNvPr id="44"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91670" y="1296567"/>
            <a:ext cx="2016491" cy="1864977"/>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TextBox 44"/>
          <p:cNvSpPr txBox="1"/>
          <p:nvPr/>
        </p:nvSpPr>
        <p:spPr>
          <a:xfrm>
            <a:off x="7073350" y="1838250"/>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6" name="矩形 45"/>
          <p:cNvSpPr/>
          <p:nvPr/>
        </p:nvSpPr>
        <p:spPr>
          <a:xfrm>
            <a:off x="7325784" y="1402690"/>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肆</a:t>
            </a:r>
            <a:endParaRPr lang="zh-CN" altLang="en-US" sz="2400" b="1" dirty="0">
              <a:latin typeface="方正古隶简体" pitchFamily="65" charset="-122"/>
              <a:ea typeface="方正古隶简体" pitchFamily="65" charset="-122"/>
            </a:endParaRPr>
          </a:p>
        </p:txBody>
      </p:sp>
      <p:grpSp>
        <p:nvGrpSpPr>
          <p:cNvPr id="47" name="组合 46"/>
          <p:cNvGrpSpPr/>
          <p:nvPr/>
        </p:nvGrpSpPr>
        <p:grpSpPr>
          <a:xfrm>
            <a:off x="76795" y="123478"/>
            <a:ext cx="3143657" cy="1180384"/>
            <a:chOff x="945803" y="915566"/>
            <a:chExt cx="3143657" cy="1180384"/>
          </a:xfrm>
        </p:grpSpPr>
        <p:pic>
          <p:nvPicPr>
            <p:cNvPr id="48" name="Picture 2" descr="C:\Users\Thinkpad\Desktop\PNG\1_0001_图层-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矩形 48"/>
            <p:cNvSpPr/>
            <p:nvPr/>
          </p:nvSpPr>
          <p:spPr>
            <a:xfrm>
              <a:off x="1405084" y="1138982"/>
              <a:ext cx="1111202" cy="784830"/>
            </a:xfrm>
            <a:prstGeom prst="rect">
              <a:avLst/>
            </a:prstGeom>
          </p:spPr>
          <p:txBody>
            <a:bodyPr wrap="none">
              <a:spAutoFit/>
            </a:bodyPr>
            <a:lstStyle/>
            <a:p>
              <a:pPr algn="ctr">
                <a:lnSpc>
                  <a:spcPct val="125000"/>
                </a:lnSpc>
              </a:pPr>
              <a:r>
                <a:rPr lang="zh-CN" altLang="en-US" sz="3600" b="1" dirty="0" smtClean="0">
                  <a:solidFill>
                    <a:schemeClr val="bg1"/>
                  </a:solidFill>
                  <a:latin typeface="方正古隶简体" pitchFamily="65" charset="-122"/>
                  <a:ea typeface="方正古隶简体" pitchFamily="65" charset="-122"/>
                </a:rPr>
                <a:t>目录</a:t>
              </a:r>
              <a:endParaRPr lang="zh-CN" altLang="en-US" sz="3600" b="1" dirty="0">
                <a:solidFill>
                  <a:schemeClr val="bg1"/>
                </a:solidFill>
                <a:latin typeface="方正古隶简体" pitchFamily="65" charset="-122"/>
                <a:ea typeface="方正古隶简体" pitchFamily="65" charset="-122"/>
              </a:endParaRPr>
            </a:p>
          </p:txBody>
        </p:sp>
      </p:grpSp>
      <p:pic>
        <p:nvPicPr>
          <p:cNvPr id="50" name="Picture 272" descr="2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1804" y="-256625"/>
            <a:ext cx="1579746" cy="120703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1456916"/>
            <a:ext cx="5840924" cy="5143500"/>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71600" y="2684675"/>
            <a:ext cx="2254742" cy="2013525"/>
          </a:xfrm>
          <a:prstGeom prst="rect">
            <a:avLst/>
          </a:prstGeom>
        </p:spPr>
      </p:pic>
    </p:spTree>
  </p:cSld>
  <p:clrMapOvr>
    <a:masterClrMapping/>
  </p:clrMapOvr>
  <p:transition spd="slow" advClick="0" advTm="10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8.33333E-7 -3.95062E-6 L 0.24688 -3.95062E-6 " pathEditMode="relative" rAng="0" ptsTypes="AA">
                                      <p:cBhvr>
                                        <p:cTn id="10" dur="2750" fill="hold"/>
                                        <p:tgtEl>
                                          <p:spTgt spid="50"/>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3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 calcmode="lin" valueType="num">
                                      <p:cBhvr>
                                        <p:cTn id="39" dur="1000" fill="hold"/>
                                        <p:tgtEl>
                                          <p:spTgt spid="32"/>
                                        </p:tgtEl>
                                        <p:attrNameLst>
                                          <p:attrName>style.rotation</p:attrName>
                                        </p:attrNameLst>
                                      </p:cBhvr>
                                      <p:tavLst>
                                        <p:tav tm="0">
                                          <p:val>
                                            <p:fltVal val="90"/>
                                          </p:val>
                                        </p:tav>
                                        <p:tav tm="100000">
                                          <p:val>
                                            <p:fltVal val="0"/>
                                          </p:val>
                                        </p:tav>
                                      </p:tavLst>
                                    </p:anim>
                                    <p:animEffect transition="in" filter="fade">
                                      <p:cBhvr>
                                        <p:cTn id="40" dur="1000"/>
                                        <p:tgtEl>
                                          <p:spTgt spid="32"/>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75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style.rotation</p:attrName>
                                        </p:attrNameLst>
                                      </p:cBhvr>
                                      <p:tavLst>
                                        <p:tav tm="0">
                                          <p:val>
                                            <p:fltVal val="90"/>
                                          </p:val>
                                        </p:tav>
                                        <p:tav tm="100000">
                                          <p:val>
                                            <p:fltVal val="0"/>
                                          </p:val>
                                        </p:tav>
                                      </p:tavLst>
                                    </p:anim>
                                    <p:animEffect transition="in" filter="fade">
                                      <p:cBhvr>
                                        <p:cTn id="56" dur="1000"/>
                                        <p:tgtEl>
                                          <p:spTgt spid="41"/>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750"/>
                                        <p:tgtEl>
                                          <p:spTgt spid="42"/>
                                        </p:tgtEl>
                                      </p:cBhvr>
                                    </p:animEffect>
                                  </p:childTnLst>
                                </p:cTn>
                              </p:par>
                              <p:par>
                                <p:cTn id="67" presetID="31" presetClass="entr" presetSubtype="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1000" fill="hold"/>
                                        <p:tgtEl>
                                          <p:spTgt spid="44"/>
                                        </p:tgtEl>
                                        <p:attrNameLst>
                                          <p:attrName>ppt_w</p:attrName>
                                        </p:attrNameLst>
                                      </p:cBhvr>
                                      <p:tavLst>
                                        <p:tav tm="0">
                                          <p:val>
                                            <p:fltVal val="0"/>
                                          </p:val>
                                        </p:tav>
                                        <p:tav tm="100000">
                                          <p:val>
                                            <p:strVal val="#ppt_w"/>
                                          </p:val>
                                        </p:tav>
                                      </p:tavLst>
                                    </p:anim>
                                    <p:anim calcmode="lin" valueType="num">
                                      <p:cBhvr>
                                        <p:cTn id="70" dur="1000" fill="hold"/>
                                        <p:tgtEl>
                                          <p:spTgt spid="44"/>
                                        </p:tgtEl>
                                        <p:attrNameLst>
                                          <p:attrName>ppt_h</p:attrName>
                                        </p:attrNameLst>
                                      </p:cBhvr>
                                      <p:tavLst>
                                        <p:tav tm="0">
                                          <p:val>
                                            <p:fltVal val="0"/>
                                          </p:val>
                                        </p:tav>
                                        <p:tav tm="100000">
                                          <p:val>
                                            <p:strVal val="#ppt_h"/>
                                          </p:val>
                                        </p:tav>
                                      </p:tavLst>
                                    </p:anim>
                                    <p:anim calcmode="lin" valueType="num">
                                      <p:cBhvr>
                                        <p:cTn id="71" dur="1000" fill="hold"/>
                                        <p:tgtEl>
                                          <p:spTgt spid="44"/>
                                        </p:tgtEl>
                                        <p:attrNameLst>
                                          <p:attrName>style.rotation</p:attrName>
                                        </p:attrNameLst>
                                      </p:cBhvr>
                                      <p:tavLst>
                                        <p:tav tm="0">
                                          <p:val>
                                            <p:fltVal val="90"/>
                                          </p:val>
                                        </p:tav>
                                        <p:tav tm="100000">
                                          <p:val>
                                            <p:fltVal val="0"/>
                                          </p:val>
                                        </p:tav>
                                      </p:tavLst>
                                    </p:anim>
                                    <p:animEffect transition="in" filter="fade">
                                      <p:cBhvr>
                                        <p:cTn id="72" dur="1000"/>
                                        <p:tgtEl>
                                          <p:spTgt spid="44"/>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9" grpId="0"/>
      <p:bldP spid="40" grpId="0"/>
      <p:bldP spid="42" grpId="0"/>
      <p:bldP spid="43" grpId="0"/>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07726" y="2262361"/>
            <a:ext cx="4659868" cy="3132126"/>
          </a:xfrm>
          <a:prstGeom prst="rect">
            <a:avLst/>
          </a:prstGeom>
        </p:spPr>
      </p:pic>
      <p:pic>
        <p:nvPicPr>
          <p:cNvPr id="26" name="Picture 4" descr="C:\Users\Thinkpad\Desktop\e.png"/>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brightnessContrast contrast="20000"/>
                    </a14:imgEffect>
                  </a14:imgLayer>
                </a14:imgProps>
              </a:ext>
              <a:ext uri="{28A0092B-C50C-407E-A947-70E740481C1C}">
                <a14:useLocalDpi xmlns:a14="http://schemas.microsoft.com/office/drawing/2010/main" xmlns="" val="0"/>
              </a:ext>
            </a:extLst>
          </a:blip>
          <a:srcRect l="10463" t="9674" r="10063" b="8206"/>
          <a:stretch/>
        </p:blipFill>
        <p:spPr bwMode="auto">
          <a:xfrm>
            <a:off x="2796332" y="1131590"/>
            <a:ext cx="1895611" cy="1875374"/>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 descr="C:\Users\Thinkpad\Desktop\e.png"/>
          <p:cNvPicPr>
            <a:picLocks noChangeAspect="1" noChangeArrowheads="1"/>
          </p:cNvPicPr>
          <p:nvPr/>
        </p:nvPicPr>
        <p:blipFill rotWithShape="1">
          <a:blip r:embed="rId6" cstate="print">
            <a:extLst>
              <a:ext uri="{BEBA8EAE-BF5A-486C-A8C5-ECC9F3942E4B}">
                <a14:imgProps xmlns:a14="http://schemas.microsoft.com/office/drawing/2010/main" xmlns="">
                  <a14:imgLayer r:embed="rId7">
                    <a14:imgEffect>
                      <a14:brightnessContrast bright="-40000" contrast="40000"/>
                    </a14:imgEffect>
                  </a14:imgLayer>
                </a14:imgProps>
              </a:ext>
              <a:ext uri="{28A0092B-C50C-407E-A947-70E740481C1C}">
                <a14:useLocalDpi xmlns:a14="http://schemas.microsoft.com/office/drawing/2010/main" xmlns="" val="0"/>
              </a:ext>
            </a:extLst>
          </a:blip>
          <a:srcRect l="10463" t="9674" r="10063" b="8206"/>
          <a:stretch/>
        </p:blipFill>
        <p:spPr bwMode="auto">
          <a:xfrm>
            <a:off x="4214021" y="814771"/>
            <a:ext cx="2240450" cy="2216532"/>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4" descr="C:\Users\Thinkpad\Desktop\e.png"/>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bright="20000"/>
                    </a14:imgEffect>
                  </a14:imgLayer>
                </a14:imgProps>
              </a:ext>
              <a:ext uri="{28A0092B-C50C-407E-A947-70E740481C1C}">
                <a14:useLocalDpi xmlns:a14="http://schemas.microsoft.com/office/drawing/2010/main" xmlns="" val="0"/>
              </a:ext>
            </a:extLst>
          </a:blip>
          <a:srcRect l="10463" t="9674" r="10063" b="8206"/>
          <a:stretch/>
        </p:blipFill>
        <p:spPr bwMode="auto">
          <a:xfrm>
            <a:off x="3582996" y="2281261"/>
            <a:ext cx="1649251" cy="1631644"/>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3744949" y="2751264"/>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effectLst>
                  <a:outerShdw blurRad="101600" dist="38100" dir="5400000" algn="t" rotWithShape="0">
                    <a:prstClr val="black"/>
                  </a:outerShdw>
                </a:effectLst>
              </a:rPr>
              <a:t>您的标题写在这里</a:t>
            </a:r>
          </a:p>
        </p:txBody>
      </p:sp>
      <p:sp>
        <p:nvSpPr>
          <p:cNvPr id="30" name="TextBox 29"/>
          <p:cNvSpPr txBox="1"/>
          <p:nvPr/>
        </p:nvSpPr>
        <p:spPr>
          <a:xfrm>
            <a:off x="4732469" y="1599871"/>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31" name="TextBox 30"/>
          <p:cNvSpPr txBox="1"/>
          <p:nvPr/>
        </p:nvSpPr>
        <p:spPr>
          <a:xfrm>
            <a:off x="3053456" y="1724595"/>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32" name="右弧形箭头 31"/>
          <p:cNvSpPr/>
          <p:nvPr/>
        </p:nvSpPr>
        <p:spPr>
          <a:xfrm rot="9229339">
            <a:off x="3147048" y="2939464"/>
            <a:ext cx="316438" cy="615282"/>
          </a:xfrm>
          <a:prstGeom prst="curvedLeftArrow">
            <a:avLst/>
          </a:prstGeom>
          <a:solidFill>
            <a:schemeClr val="tx1">
              <a:lumMod val="50000"/>
              <a:lumOff val="50000"/>
            </a:schemeClr>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33" name="TextBox 32"/>
          <p:cNvSpPr txBox="1"/>
          <p:nvPr/>
        </p:nvSpPr>
        <p:spPr>
          <a:xfrm>
            <a:off x="2005097" y="3222163"/>
            <a:ext cx="1048359" cy="350865"/>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dirty="0"/>
              <a:t>补充性文字</a:t>
            </a:r>
          </a:p>
        </p:txBody>
      </p:sp>
      <p:sp>
        <p:nvSpPr>
          <p:cNvPr id="34" name="TextBox 33"/>
          <p:cNvSpPr txBox="1"/>
          <p:nvPr/>
        </p:nvSpPr>
        <p:spPr>
          <a:xfrm>
            <a:off x="1342062" y="1274742"/>
            <a:ext cx="1541625" cy="584775"/>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sz="1600" b="0" dirty="0">
                <a:solidFill>
                  <a:schemeClr val="tx1"/>
                </a:solidFill>
              </a:rPr>
              <a:t>添加</a:t>
            </a:r>
            <a:r>
              <a:rPr lang="zh-CN" altLang="en-US" sz="1600" b="0" dirty="0" smtClean="0">
                <a:solidFill>
                  <a:schemeClr val="tx1"/>
                </a:solidFill>
              </a:rPr>
              <a:t>文本内容</a:t>
            </a:r>
            <a:r>
              <a:rPr lang="zh-CN" altLang="en-US" sz="1600" b="0" dirty="0">
                <a:solidFill>
                  <a:schemeClr val="tx1"/>
                </a:solidFill>
              </a:rPr>
              <a:t>添加</a:t>
            </a:r>
            <a:r>
              <a:rPr lang="zh-CN" altLang="en-US" sz="1600" b="0" dirty="0" smtClean="0">
                <a:solidFill>
                  <a:schemeClr val="tx1"/>
                </a:solidFill>
              </a:rPr>
              <a:t>文本内容</a:t>
            </a:r>
            <a:endParaRPr lang="zh-CN" altLang="en-US" sz="1600" b="0" dirty="0">
              <a:solidFill>
                <a:schemeClr val="tx1"/>
              </a:solidFill>
            </a:endParaRPr>
          </a:p>
        </p:txBody>
      </p:sp>
      <p:cxnSp>
        <p:nvCxnSpPr>
          <p:cNvPr id="35" name="直接箭头连接符 34"/>
          <p:cNvCxnSpPr/>
          <p:nvPr/>
        </p:nvCxnSpPr>
        <p:spPr>
          <a:xfrm flipH="1">
            <a:off x="1371375" y="1995044"/>
            <a:ext cx="1512167" cy="0"/>
          </a:xfrm>
          <a:prstGeom prst="straightConnector1">
            <a:avLst/>
          </a:prstGeom>
          <a:noFill/>
          <a:ln w="9525" cap="flat" cmpd="sng" algn="ctr">
            <a:solidFill>
              <a:schemeClr val="tx1"/>
            </a:solidFill>
            <a:prstDash val="solid"/>
            <a:tailEnd type="arrow"/>
          </a:ln>
          <a:effectLst/>
        </p:spPr>
      </p:cxnSp>
      <p:cxnSp>
        <p:nvCxnSpPr>
          <p:cNvPr id="36" name="直接箭头连接符 35"/>
          <p:cNvCxnSpPr/>
          <p:nvPr/>
        </p:nvCxnSpPr>
        <p:spPr>
          <a:xfrm>
            <a:off x="6390418" y="1910904"/>
            <a:ext cx="1627094" cy="0"/>
          </a:xfrm>
          <a:prstGeom prst="straightConnector1">
            <a:avLst/>
          </a:prstGeom>
          <a:noFill/>
          <a:ln w="9525" cap="flat" cmpd="sng" algn="ctr">
            <a:solidFill>
              <a:schemeClr val="tx1"/>
            </a:solidFill>
            <a:prstDash val="solid"/>
            <a:tailEnd type="arrow"/>
          </a:ln>
          <a:effectLst/>
        </p:spPr>
      </p:cxnSp>
      <p:sp>
        <p:nvSpPr>
          <p:cNvPr id="37" name="TextBox 36"/>
          <p:cNvSpPr txBox="1"/>
          <p:nvPr/>
        </p:nvSpPr>
        <p:spPr>
          <a:xfrm>
            <a:off x="6289434" y="1191976"/>
            <a:ext cx="1541625"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cxnSp>
        <p:nvCxnSpPr>
          <p:cNvPr id="38" name="直接箭头连接符 37"/>
          <p:cNvCxnSpPr/>
          <p:nvPr/>
        </p:nvCxnSpPr>
        <p:spPr>
          <a:xfrm>
            <a:off x="4395710" y="3824862"/>
            <a:ext cx="0" cy="646331"/>
          </a:xfrm>
          <a:prstGeom prst="straightConnector1">
            <a:avLst/>
          </a:prstGeom>
          <a:noFill/>
          <a:ln w="9525" cap="flat" cmpd="sng" algn="ctr">
            <a:solidFill>
              <a:schemeClr val="tx1"/>
            </a:solidFill>
            <a:prstDash val="solid"/>
            <a:tailEnd type="arrow"/>
          </a:ln>
          <a:effectLst/>
        </p:spPr>
      </p:cxnSp>
      <p:sp>
        <p:nvSpPr>
          <p:cNvPr id="39" name="TextBox 38"/>
          <p:cNvSpPr txBox="1"/>
          <p:nvPr/>
        </p:nvSpPr>
        <p:spPr>
          <a:xfrm>
            <a:off x="4368241" y="3749051"/>
            <a:ext cx="1504391"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sp>
        <p:nvSpPr>
          <p:cNvPr id="41" name="Text Box 34"/>
          <p:cNvSpPr txBox="1">
            <a:spLocks noChangeArrowheads="1"/>
          </p:cNvSpPr>
          <p:nvPr/>
        </p:nvSpPr>
        <p:spPr bwMode="auto">
          <a:xfrm>
            <a:off x="323528" y="123478"/>
            <a:ext cx="418419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xmlns:p14="http://schemas.microsoft.com/office/powerpoint/2010/main" xmlns="" val="322205681"/>
      </p:ext>
    </p:extLst>
  </p:cSld>
  <p:clrMapOvr>
    <a:masterClrMapping/>
  </p:clrMapOvr>
  <mc:AlternateContent xmlns:mc="http://schemas.openxmlformats.org/markup-compatibility/2006">
    <mc:Choice xmlns:p14="http://schemas.microsoft.com/office/powerpoint/2010/main" xmlns="" Requires="p14">
      <p:transition spd="slow" p14:dur="160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by="(-#ppt_w*2)" calcmode="lin" valueType="num">
                                      <p:cBhvr rctx="PPT">
                                        <p:cTn id="7" dur="250" autoRev="1" fill="hold">
                                          <p:stCondLst>
                                            <p:cond delay="0"/>
                                          </p:stCondLst>
                                        </p:cTn>
                                        <p:tgtEl>
                                          <p:spTgt spid="41"/>
                                        </p:tgtEl>
                                        <p:attrNameLst>
                                          <p:attrName>ppt_w</p:attrName>
                                        </p:attrNameLst>
                                      </p:cBhvr>
                                    </p:anim>
                                    <p:anim by="(#ppt_w*0.50)" calcmode="lin" valueType="num">
                                      <p:cBhvr>
                                        <p:cTn id="8" dur="250" decel="50000" autoRev="1" fill="hold">
                                          <p:stCondLst>
                                            <p:cond delay="0"/>
                                          </p:stCondLst>
                                        </p:cTn>
                                        <p:tgtEl>
                                          <p:spTgt spid="41"/>
                                        </p:tgtEl>
                                        <p:attrNameLst>
                                          <p:attrName>ppt_x</p:attrName>
                                        </p:attrNameLst>
                                      </p:cBhvr>
                                    </p:anim>
                                    <p:anim from="(-#ppt_h/2)" to="(#ppt_y)" calcmode="lin" valueType="num">
                                      <p:cBhvr>
                                        <p:cTn id="9" dur="500" fill="hold">
                                          <p:stCondLst>
                                            <p:cond delay="0"/>
                                          </p:stCondLst>
                                        </p:cTn>
                                        <p:tgtEl>
                                          <p:spTgt spid="41"/>
                                        </p:tgtEl>
                                        <p:attrNameLst>
                                          <p:attrName>ppt_y</p:attrName>
                                        </p:attrNameLst>
                                      </p:cBhvr>
                                    </p:anim>
                                    <p:animRot by="21600000">
                                      <p:cBhvr>
                                        <p:cTn id="10" dur="500" fill="hold">
                                          <p:stCondLst>
                                            <p:cond delay="0"/>
                                          </p:stCondLst>
                                        </p:cTn>
                                        <p:tgtEl>
                                          <p:spTgt spid="41"/>
                                        </p:tgtEl>
                                        <p:attrNameLst>
                                          <p:attrName>r</p:attrName>
                                        </p:attrNameLst>
                                      </p:cBhvr>
                                    </p:animRot>
                                  </p:childTnLst>
                                </p:cTn>
                              </p:par>
                              <p:par>
                                <p:cTn id="11" presetID="14"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par>
                                <p:cTn id="14" presetID="14" presetClass="entr" presetSubtype="10"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par>
                                <p:cTn id="17" presetID="14" presetClass="entr" presetSubtype="10"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par>
                          <p:cTn id="20" fill="hold">
                            <p:stCondLst>
                              <p:cond delay="1050"/>
                            </p:stCondLst>
                            <p:childTnLst>
                              <p:par>
                                <p:cTn id="21" presetID="49" presetClass="entr" presetSubtype="0" decel="10000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 calcmode="lin" valueType="num">
                                      <p:cBhvr>
                                        <p:cTn id="25" dur="500" fill="hold"/>
                                        <p:tgtEl>
                                          <p:spTgt spid="29"/>
                                        </p:tgtEl>
                                        <p:attrNameLst>
                                          <p:attrName>style.rotation</p:attrName>
                                        </p:attrNameLst>
                                      </p:cBhvr>
                                      <p:tavLst>
                                        <p:tav tm="0">
                                          <p:val>
                                            <p:fltVal val="360"/>
                                          </p:val>
                                        </p:tav>
                                        <p:tav tm="100000">
                                          <p:val>
                                            <p:fltVal val="0"/>
                                          </p:val>
                                        </p:tav>
                                      </p:tavLst>
                                    </p:anim>
                                    <p:animEffect transition="in" filter="fade">
                                      <p:cBhvr>
                                        <p:cTn id="26" dur="500"/>
                                        <p:tgtEl>
                                          <p:spTgt spid="29"/>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 calcmode="lin" valueType="num">
                                      <p:cBhvr>
                                        <p:cTn id="31" dur="500" fill="hold"/>
                                        <p:tgtEl>
                                          <p:spTgt spid="30"/>
                                        </p:tgtEl>
                                        <p:attrNameLst>
                                          <p:attrName>style.rotation</p:attrName>
                                        </p:attrNameLst>
                                      </p:cBhvr>
                                      <p:tavLst>
                                        <p:tav tm="0">
                                          <p:val>
                                            <p:fltVal val="360"/>
                                          </p:val>
                                        </p:tav>
                                        <p:tav tm="100000">
                                          <p:val>
                                            <p:fltVal val="0"/>
                                          </p:val>
                                        </p:tav>
                                      </p:tavLst>
                                    </p:anim>
                                    <p:animEffect transition="in" filter="fade">
                                      <p:cBhvr>
                                        <p:cTn id="32" dur="500"/>
                                        <p:tgtEl>
                                          <p:spTgt spid="3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360"/>
                                          </p:val>
                                        </p:tav>
                                        <p:tav tm="100000">
                                          <p:val>
                                            <p:fltVal val="0"/>
                                          </p:val>
                                        </p:tav>
                                      </p:tavLst>
                                    </p:anim>
                                    <p:animEffect transition="in" filter="fade">
                                      <p:cBhvr>
                                        <p:cTn id="38" dur="500"/>
                                        <p:tgtEl>
                                          <p:spTgt spid="31"/>
                                        </p:tgtEl>
                                      </p:cBhvr>
                                    </p:animEffect>
                                  </p:childTnLst>
                                </p:cTn>
                              </p:par>
                            </p:childTnLst>
                          </p:cTn>
                        </p:par>
                        <p:par>
                          <p:cTn id="39" fill="hold">
                            <p:stCondLst>
                              <p:cond delay="1550"/>
                            </p:stCondLst>
                            <p:childTnLst>
                              <p:par>
                                <p:cTn id="40" presetID="22" presetClass="entr" presetSubtype="4"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par>
                          <p:cTn id="43" fill="hold">
                            <p:stCondLst>
                              <p:cond delay="2050"/>
                            </p:stCondLst>
                            <p:childTnLst>
                              <p:par>
                                <p:cTn id="44" presetID="16" presetClass="entr" presetSubtype="37"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barn(outVertical)">
                                      <p:cBhvr>
                                        <p:cTn id="46" dur="500"/>
                                        <p:tgtEl>
                                          <p:spTgt spid="33"/>
                                        </p:tgtEl>
                                      </p:cBhvr>
                                    </p:animEffect>
                                  </p:childTnLst>
                                </p:cTn>
                              </p:par>
                              <p:par>
                                <p:cTn id="47" presetID="22" presetClass="entr" presetSubtype="2"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right)">
                                      <p:cBhvr>
                                        <p:cTn id="49" dur="500"/>
                                        <p:tgtEl>
                                          <p:spTgt spid="35"/>
                                        </p:tgtEl>
                                      </p:cBhvr>
                                    </p:animEffect>
                                  </p:childTnLst>
                                </p:cTn>
                              </p:par>
                            </p:childTnLst>
                          </p:cTn>
                        </p:par>
                        <p:par>
                          <p:cTn id="50" fill="hold">
                            <p:stCondLst>
                              <p:cond delay="2550"/>
                            </p:stCondLst>
                            <p:childTnLst>
                              <p:par>
                                <p:cTn id="51" presetID="22" presetClass="entr" presetSubtype="2"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right)">
                                      <p:cBhvr>
                                        <p:cTn id="53" dur="500"/>
                                        <p:tgtEl>
                                          <p:spTgt spid="34"/>
                                        </p:tgtEl>
                                      </p:cBhvr>
                                    </p:animEffect>
                                  </p:childTnLst>
                                </p:cTn>
                              </p:par>
                            </p:childTnLst>
                          </p:cTn>
                        </p:par>
                        <p:par>
                          <p:cTn id="54" fill="hold">
                            <p:stCondLst>
                              <p:cond delay="3050"/>
                            </p:stCondLst>
                            <p:childTnLst>
                              <p:par>
                                <p:cTn id="55" presetID="22" presetClass="entr" presetSubtype="8"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right)">
                                      <p:cBhvr>
                                        <p:cTn id="60" dur="500"/>
                                        <p:tgtEl>
                                          <p:spTgt spid="37"/>
                                        </p:tgtEl>
                                      </p:cBhvr>
                                    </p:animEffect>
                                  </p:childTnLst>
                                </p:cTn>
                              </p:par>
                              <p:par>
                                <p:cTn id="61" presetID="22" presetClass="entr" presetSubtype="1"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up)">
                                      <p:cBhvr>
                                        <p:cTn id="63" dur="500"/>
                                        <p:tgtEl>
                                          <p:spTgt spid="3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right)">
                                      <p:cBhvr>
                                        <p:cTn id="6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P spid="33" grpId="0"/>
      <p:bldP spid="34" grpId="0"/>
      <p:bldP spid="37" grpId="0"/>
      <p:bldP spid="39"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dirty="0" smtClean="0">
                <a:latin typeface="方正字迹-吕建德字体" panose="02010600010101010101" pitchFamily="2" charset="-122"/>
                <a:ea typeface="方正字迹-吕建德字体" panose="02010600010101010101" pitchFamily="2" charset="-122"/>
              </a:rPr>
              <a:t>第四</a:t>
            </a:r>
            <a:r>
              <a:rPr lang="zh-CN" altLang="en-US" sz="5400" spc="-300" dirty="0" smtClean="0">
                <a:latin typeface="方正字迹-吕建德字体" panose="02010600010101010101" pitchFamily="2" charset="-122"/>
                <a:ea typeface="方正字迹-吕建德字体" panose="02010600010101010101" pitchFamily="2" charset="-122"/>
              </a:rPr>
              <a:t>部分</a:t>
            </a:r>
            <a:endParaRPr lang="zh-CN" altLang="en-US" sz="54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亮</a:t>
            </a:r>
            <a:r>
              <a:rPr lang="zh-CN" altLang="en-US" sz="3600" spc="-300" dirty="0" smtClean="0">
                <a:latin typeface="方正华隶简体" pitchFamily="65" charset="-122"/>
                <a:ea typeface="方正华隶简体" pitchFamily="65" charset="-122"/>
              </a:rPr>
              <a:t>亮图文旗舰店</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xmlns=""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xmlns="" val="653057472"/>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p:cNvGrpSpPr>
          <p:nvPr/>
        </p:nvGrpSpPr>
        <p:grpSpPr bwMode="auto">
          <a:xfrm>
            <a:off x="684213" y="3699034"/>
            <a:ext cx="1701800" cy="980218"/>
            <a:chOff x="0" y="0"/>
            <a:chExt cx="1701800" cy="1088485"/>
          </a:xfrm>
        </p:grpSpPr>
        <p:sp>
          <p:nvSpPr>
            <p:cNvPr id="10268" name="Line 58"/>
            <p:cNvSpPr>
              <a:spLocks noChangeShapeType="1"/>
            </p:cNvSpPr>
            <p:nvPr/>
          </p:nvSpPr>
          <p:spPr bwMode="auto">
            <a:xfrm>
              <a:off x="868362" y="0"/>
              <a:ext cx="0" cy="334963"/>
            </a:xfrm>
            <a:prstGeom prst="line">
              <a:avLst/>
            </a:prstGeom>
            <a:noFill/>
            <a:ln w="1905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9" name="Line 59"/>
            <p:cNvSpPr>
              <a:spLocks noChangeShapeType="1"/>
            </p:cNvSpPr>
            <p:nvPr/>
          </p:nvSpPr>
          <p:spPr bwMode="auto">
            <a:xfrm flipH="1">
              <a:off x="112712" y="344488"/>
              <a:ext cx="14954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70" name="Text Box 60"/>
            <p:cNvSpPr txBox="1">
              <a:spLocks noChangeArrowheads="1"/>
            </p:cNvSpPr>
            <p:nvPr/>
          </p:nvSpPr>
          <p:spPr bwMode="auto">
            <a:xfrm>
              <a:off x="0" y="398462"/>
              <a:ext cx="1701800" cy="69002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dirty="0"/>
                <a:t>点击添加文字内容</a:t>
              </a:r>
              <a:endParaRPr lang="en-US" altLang="zh-CN" sz="1400" dirty="0"/>
            </a:p>
            <a:p>
              <a:pPr>
                <a:lnSpc>
                  <a:spcPct val="130000"/>
                </a:lnSpc>
                <a:buClr>
                  <a:schemeClr val="accent2"/>
                </a:buClr>
              </a:pPr>
              <a:r>
                <a:rPr lang="zh-CN" altLang="en-US" sz="1400" dirty="0"/>
                <a:t>点击添加文字内容</a:t>
              </a:r>
              <a:endParaRPr lang="en-US" altLang="zh-CN" sz="1400" dirty="0"/>
            </a:p>
          </p:txBody>
        </p:sp>
      </p:grpSp>
      <p:grpSp>
        <p:nvGrpSpPr>
          <p:cNvPr id="33" name="Group 8"/>
          <p:cNvGrpSpPr>
            <a:grpSpLocks/>
          </p:cNvGrpSpPr>
          <p:nvPr/>
        </p:nvGrpSpPr>
        <p:grpSpPr bwMode="auto">
          <a:xfrm>
            <a:off x="6500813" y="1353027"/>
            <a:ext cx="1714500" cy="960120"/>
            <a:chOff x="0" y="546894"/>
            <a:chExt cx="1714500" cy="1066006"/>
          </a:xfrm>
        </p:grpSpPr>
        <p:sp>
          <p:nvSpPr>
            <p:cNvPr id="10265" name="Line 65"/>
            <p:cNvSpPr>
              <a:spLocks noChangeShapeType="1"/>
            </p:cNvSpPr>
            <p:nvPr/>
          </p:nvSpPr>
          <p:spPr bwMode="auto">
            <a:xfrm>
              <a:off x="863600"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6" name="Line 66"/>
            <p:cNvSpPr>
              <a:spLocks noChangeShapeType="1"/>
            </p:cNvSpPr>
            <p:nvPr/>
          </p:nvSpPr>
          <p:spPr bwMode="auto">
            <a:xfrm flipH="1">
              <a:off x="0" y="1276350"/>
              <a:ext cx="16319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7" name="Text Box 67"/>
            <p:cNvSpPr txBox="1">
              <a:spLocks noChangeArrowheads="1"/>
            </p:cNvSpPr>
            <p:nvPr/>
          </p:nvSpPr>
          <p:spPr bwMode="auto">
            <a:xfrm>
              <a:off x="12700" y="546894"/>
              <a:ext cx="1701800" cy="68991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dirty="0"/>
                <a:t>点击添加文字内容</a:t>
              </a:r>
              <a:endParaRPr lang="en-US" altLang="zh-CN" sz="1400" dirty="0"/>
            </a:p>
            <a:p>
              <a:pPr>
                <a:lnSpc>
                  <a:spcPct val="130000"/>
                </a:lnSpc>
                <a:buClr>
                  <a:schemeClr val="accent2"/>
                </a:buClr>
              </a:pPr>
              <a:r>
                <a:rPr lang="zh-CN" altLang="en-US" sz="1400" dirty="0"/>
                <a:t>点击添加文字内容</a:t>
              </a:r>
              <a:endParaRPr lang="en-US" altLang="zh-CN" sz="1400" dirty="0"/>
            </a:p>
          </p:txBody>
        </p:sp>
      </p:grpSp>
      <p:grpSp>
        <p:nvGrpSpPr>
          <p:cNvPr id="34" name="Group 12"/>
          <p:cNvGrpSpPr>
            <a:grpSpLocks/>
          </p:cNvGrpSpPr>
          <p:nvPr/>
        </p:nvGrpSpPr>
        <p:grpSpPr bwMode="auto">
          <a:xfrm>
            <a:off x="2536826" y="1241304"/>
            <a:ext cx="1771675" cy="998976"/>
            <a:chOff x="0" y="502165"/>
            <a:chExt cx="1771650" cy="1110735"/>
          </a:xfrm>
        </p:grpSpPr>
        <p:sp>
          <p:nvSpPr>
            <p:cNvPr id="10262" name="Line 68"/>
            <p:cNvSpPr>
              <a:spLocks noChangeShapeType="1"/>
            </p:cNvSpPr>
            <p:nvPr/>
          </p:nvSpPr>
          <p:spPr bwMode="auto">
            <a:xfrm>
              <a:off x="923925"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3" name="Line 69"/>
            <p:cNvSpPr>
              <a:spLocks noChangeShapeType="1"/>
            </p:cNvSpPr>
            <p:nvPr/>
          </p:nvSpPr>
          <p:spPr bwMode="auto">
            <a:xfrm flipH="1">
              <a:off x="0" y="1276350"/>
              <a:ext cx="17716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4" name="Text Box 70"/>
            <p:cNvSpPr txBox="1">
              <a:spLocks noChangeArrowheads="1"/>
            </p:cNvSpPr>
            <p:nvPr/>
          </p:nvSpPr>
          <p:spPr bwMode="auto">
            <a:xfrm>
              <a:off x="0" y="502165"/>
              <a:ext cx="1701800" cy="7254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dirty="0"/>
                <a:t>点击添加文字内容</a:t>
              </a:r>
              <a:endParaRPr lang="en-US" altLang="zh-CN" sz="1400" dirty="0"/>
            </a:p>
            <a:p>
              <a:pPr>
                <a:lnSpc>
                  <a:spcPct val="130000"/>
                </a:lnSpc>
                <a:buClr>
                  <a:schemeClr val="accent2"/>
                </a:buClr>
              </a:pPr>
              <a:r>
                <a:rPr lang="zh-CN" altLang="en-US" sz="1400" dirty="0"/>
                <a:t>点击添加文字内容</a:t>
              </a:r>
              <a:endParaRPr lang="en-US" altLang="zh-CN" sz="1400" dirty="0"/>
            </a:p>
          </p:txBody>
        </p:sp>
      </p:grpSp>
      <p:pic>
        <p:nvPicPr>
          <p:cNvPr id="35" name="组合 105"/>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4950" y="2240280"/>
            <a:ext cx="9607550" cy="15859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nvGrpSpPr>
          <p:cNvPr id="37" name="Group 42"/>
          <p:cNvGrpSpPr>
            <a:grpSpLocks/>
          </p:cNvGrpSpPr>
          <p:nvPr/>
        </p:nvGrpSpPr>
        <p:grpSpPr bwMode="auto">
          <a:xfrm>
            <a:off x="4643438" y="3691890"/>
            <a:ext cx="1701800" cy="972153"/>
            <a:chOff x="0" y="0"/>
            <a:chExt cx="1701800" cy="1080193"/>
          </a:xfrm>
        </p:grpSpPr>
        <p:sp>
          <p:nvSpPr>
            <p:cNvPr id="10259" name="Line 72"/>
            <p:cNvSpPr>
              <a:spLocks noChangeShapeType="1"/>
            </p:cNvSpPr>
            <p:nvPr/>
          </p:nvSpPr>
          <p:spPr bwMode="auto">
            <a:xfrm flipH="1">
              <a:off x="34925" y="342900"/>
              <a:ext cx="15875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260" name="Text Box 73"/>
            <p:cNvSpPr txBox="1">
              <a:spLocks noChangeArrowheads="1"/>
            </p:cNvSpPr>
            <p:nvPr/>
          </p:nvSpPr>
          <p:spPr bwMode="auto">
            <a:xfrm>
              <a:off x="0" y="355193"/>
              <a:ext cx="1701800" cy="725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dirty="0"/>
                <a:t>点击添加文字内容</a:t>
              </a:r>
              <a:endParaRPr lang="en-US" altLang="zh-CN" sz="1400" dirty="0"/>
            </a:p>
            <a:p>
              <a:pPr>
                <a:lnSpc>
                  <a:spcPct val="130000"/>
                </a:lnSpc>
                <a:buClr>
                  <a:schemeClr val="accent2"/>
                </a:buClr>
              </a:pPr>
              <a:r>
                <a:rPr lang="zh-CN" altLang="en-US" sz="1400" dirty="0"/>
                <a:t>点击添加文字内容</a:t>
              </a:r>
              <a:endParaRPr lang="en-US" altLang="zh-CN" sz="1400" dirty="0"/>
            </a:p>
          </p:txBody>
        </p:sp>
        <p:sp>
          <p:nvSpPr>
            <p:cNvPr id="10261" name="Line 68"/>
            <p:cNvSpPr>
              <a:spLocks noChangeShapeType="1"/>
            </p:cNvSpPr>
            <p:nvPr/>
          </p:nvSpPr>
          <p:spPr bwMode="auto">
            <a:xfrm>
              <a:off x="850900" y="0"/>
              <a:ext cx="0" cy="334962"/>
            </a:xfrm>
            <a:prstGeom prst="line">
              <a:avLst/>
            </a:prstGeom>
            <a:noFill/>
            <a:ln w="1905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pic>
        <p:nvPicPr>
          <p:cNvPr id="74" name="Picture 15"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5813" y="2503170"/>
            <a:ext cx="1770062"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 name="Text Box 23"/>
          <p:cNvSpPr txBox="1">
            <a:spLocks noChangeArrowheads="1"/>
          </p:cNvSpPr>
          <p:nvPr/>
        </p:nvSpPr>
        <p:spPr bwMode="auto">
          <a:xfrm>
            <a:off x="1187450" y="2830354"/>
            <a:ext cx="719138" cy="5172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75" name="Picture 15"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67001" y="2155984"/>
            <a:ext cx="1770063"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 name="Picture 15"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00588" y="2503170"/>
            <a:ext cx="1770062"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Picture 15"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88126" y="2155984"/>
            <a:ext cx="1770063"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9" name="Text Box 23"/>
          <p:cNvSpPr txBox="1">
            <a:spLocks noChangeArrowheads="1"/>
          </p:cNvSpPr>
          <p:nvPr/>
        </p:nvSpPr>
        <p:spPr bwMode="auto">
          <a:xfrm>
            <a:off x="3125789" y="2500313"/>
            <a:ext cx="719137" cy="51863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0" name="Text Box 23"/>
          <p:cNvSpPr txBox="1">
            <a:spLocks noChangeArrowheads="1"/>
          </p:cNvSpPr>
          <p:nvPr/>
        </p:nvSpPr>
        <p:spPr bwMode="auto">
          <a:xfrm>
            <a:off x="7113589" y="2500313"/>
            <a:ext cx="719137" cy="51863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1" name="Text Box 23"/>
          <p:cNvSpPr txBox="1">
            <a:spLocks noChangeArrowheads="1"/>
          </p:cNvSpPr>
          <p:nvPr/>
        </p:nvSpPr>
        <p:spPr bwMode="auto">
          <a:xfrm>
            <a:off x="5114925" y="2833212"/>
            <a:ext cx="717550" cy="5186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0188" y="582930"/>
            <a:ext cx="2881312" cy="1683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34"/>
          <p:cNvSpPr txBox="1">
            <a:spLocks noChangeArrowheads="1"/>
          </p:cNvSpPr>
          <p:nvPr/>
        </p:nvSpPr>
        <p:spPr bwMode="auto">
          <a:xfrm>
            <a:off x="395536" y="195486"/>
            <a:ext cx="404152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xmlns="" Requires="p14">
      <p:transition spd="slow" p14:dur="1200" advClick="0" advTm="80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250" autoRev="1" fill="hold">
                                          <p:stCondLst>
                                            <p:cond delay="0"/>
                                          </p:stCondLst>
                                        </p:cTn>
                                        <p:tgtEl>
                                          <p:spTgt spid="31"/>
                                        </p:tgtEl>
                                        <p:attrNameLst>
                                          <p:attrName>ppt_w</p:attrName>
                                        </p:attrNameLst>
                                      </p:cBhvr>
                                    </p:anim>
                                    <p:anim by="(#ppt_w*0.50)" calcmode="lin" valueType="num">
                                      <p:cBhvr>
                                        <p:cTn id="8" dur="250" decel="50000" autoRev="1" fill="hold">
                                          <p:stCondLst>
                                            <p:cond delay="0"/>
                                          </p:stCondLst>
                                        </p:cTn>
                                        <p:tgtEl>
                                          <p:spTgt spid="31"/>
                                        </p:tgtEl>
                                        <p:attrNameLst>
                                          <p:attrName>ppt_x</p:attrName>
                                        </p:attrNameLst>
                                      </p:cBhvr>
                                    </p:anim>
                                    <p:anim from="(-#ppt_h/2)" to="(#ppt_y)" calcmode="lin" valueType="num">
                                      <p:cBhvr>
                                        <p:cTn id="9" dur="500" fill="hold">
                                          <p:stCondLst>
                                            <p:cond delay="0"/>
                                          </p:stCondLst>
                                        </p:cTn>
                                        <p:tgtEl>
                                          <p:spTgt spid="31"/>
                                        </p:tgtEl>
                                        <p:attrNameLst>
                                          <p:attrName>ppt_y</p:attrName>
                                        </p:attrNameLst>
                                      </p:cBhvr>
                                    </p:anim>
                                    <p:animRot by="21600000">
                                      <p:cBhvr>
                                        <p:cTn id="10" dur="500" fill="hold">
                                          <p:stCondLst>
                                            <p:cond delay="0"/>
                                          </p:stCondLst>
                                        </p:cTn>
                                        <p:tgtEl>
                                          <p:spTgt spid="3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nodeType="clickEffect">
                                  <p:stCondLst>
                                    <p:cond delay="0"/>
                                  </p:stCondLst>
                                  <p:childTnLst>
                                    <p:set>
                                      <p:cBhvr>
                                        <p:cTn id="19" dur="1" fill="hold">
                                          <p:stCondLst>
                                            <p:cond delay="0"/>
                                          </p:stCondLst>
                                        </p:cTn>
                                        <p:tgtEl>
                                          <p:spTgt spid="74"/>
                                        </p:tgtEl>
                                        <p:attrNameLst>
                                          <p:attrName>style.visibility</p:attrName>
                                        </p:attrNameLst>
                                      </p:cBhvr>
                                      <p:to>
                                        <p:strVal val="visible"/>
                                      </p:to>
                                    </p:set>
                                    <p:animScale>
                                      <p:cBhvr>
                                        <p:cTn id="20"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4"/>
                                        </p:tgtEl>
                                        <p:attrNameLst>
                                          <p:attrName>ppt_x</p:attrName>
                                          <p:attrName>ppt_y</p:attrName>
                                        </p:attrNameLst>
                                      </p:cBhvr>
                                    </p:animMotion>
                                    <p:animEffect transition="in" filter="fade">
                                      <p:cBhvr>
                                        <p:cTn id="22" dur="1000"/>
                                        <p:tgtEl>
                                          <p:spTgt spid="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1000" fill="hold"/>
                                        <p:tgtEl>
                                          <p:spTgt spid="64"/>
                                        </p:tgtEl>
                                        <p:attrNameLst>
                                          <p:attrName>ppt_w</p:attrName>
                                        </p:attrNameLst>
                                      </p:cBhvr>
                                      <p:tavLst>
                                        <p:tav tm="0">
                                          <p:val>
                                            <p:fltVal val="0"/>
                                          </p:val>
                                        </p:tav>
                                        <p:tav tm="100000">
                                          <p:val>
                                            <p:strVal val="#ppt_w"/>
                                          </p:val>
                                        </p:tav>
                                      </p:tavLst>
                                    </p:anim>
                                    <p:anim calcmode="lin" valueType="num">
                                      <p:cBhvr>
                                        <p:cTn id="28" dur="1000" fill="hold"/>
                                        <p:tgtEl>
                                          <p:spTgt spid="64"/>
                                        </p:tgtEl>
                                        <p:attrNameLst>
                                          <p:attrName>ppt_h</p:attrName>
                                        </p:attrNameLst>
                                      </p:cBhvr>
                                      <p:tavLst>
                                        <p:tav tm="0">
                                          <p:val>
                                            <p:fltVal val="0"/>
                                          </p:val>
                                        </p:tav>
                                        <p:tav tm="100000">
                                          <p:val>
                                            <p:strVal val="#ppt_h"/>
                                          </p:val>
                                        </p:tav>
                                      </p:tavLst>
                                    </p:anim>
                                    <p:anim calcmode="lin" valueType="num">
                                      <p:cBhvr>
                                        <p:cTn id="29" dur="1000" fill="hold"/>
                                        <p:tgtEl>
                                          <p:spTgt spid="64"/>
                                        </p:tgtEl>
                                        <p:attrNameLst>
                                          <p:attrName>style.rotation</p:attrName>
                                        </p:attrNameLst>
                                      </p:cBhvr>
                                      <p:tavLst>
                                        <p:tav tm="0">
                                          <p:val>
                                            <p:fltVal val="90"/>
                                          </p:val>
                                        </p:tav>
                                        <p:tav tm="100000">
                                          <p:val>
                                            <p:fltVal val="0"/>
                                          </p:val>
                                        </p:tav>
                                      </p:tavLst>
                                    </p:anim>
                                    <p:animEffect transition="in" filter="fade">
                                      <p:cBhvr>
                                        <p:cTn id="30" dur="1000"/>
                                        <p:tgtEl>
                                          <p:spTgt spid="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Scale>
                                      <p:cBhvr>
                                        <p:cTn id="42"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5"/>
                                        </p:tgtEl>
                                        <p:attrNameLst>
                                          <p:attrName>ppt_x</p:attrName>
                                          <p:attrName>ppt_y</p:attrName>
                                        </p:attrNameLst>
                                      </p:cBhvr>
                                    </p:animMotion>
                                    <p:animEffect transition="in" filter="fade">
                                      <p:cBhvr>
                                        <p:cTn id="44" dur="1000"/>
                                        <p:tgtEl>
                                          <p:spTgt spid="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1000" fill="hold"/>
                                        <p:tgtEl>
                                          <p:spTgt spid="79"/>
                                        </p:tgtEl>
                                        <p:attrNameLst>
                                          <p:attrName>ppt_w</p:attrName>
                                        </p:attrNameLst>
                                      </p:cBhvr>
                                      <p:tavLst>
                                        <p:tav tm="0">
                                          <p:val>
                                            <p:fltVal val="0"/>
                                          </p:val>
                                        </p:tav>
                                        <p:tav tm="100000">
                                          <p:val>
                                            <p:strVal val="#ppt_w"/>
                                          </p:val>
                                        </p:tav>
                                      </p:tavLst>
                                    </p:anim>
                                    <p:anim calcmode="lin" valueType="num">
                                      <p:cBhvr>
                                        <p:cTn id="50" dur="1000" fill="hold"/>
                                        <p:tgtEl>
                                          <p:spTgt spid="79"/>
                                        </p:tgtEl>
                                        <p:attrNameLst>
                                          <p:attrName>ppt_h</p:attrName>
                                        </p:attrNameLst>
                                      </p:cBhvr>
                                      <p:tavLst>
                                        <p:tav tm="0">
                                          <p:val>
                                            <p:fltVal val="0"/>
                                          </p:val>
                                        </p:tav>
                                        <p:tav tm="100000">
                                          <p:val>
                                            <p:strVal val="#ppt_h"/>
                                          </p:val>
                                        </p:tav>
                                      </p:tavLst>
                                    </p:anim>
                                    <p:anim calcmode="lin" valueType="num">
                                      <p:cBhvr>
                                        <p:cTn id="51" dur="1000" fill="hold"/>
                                        <p:tgtEl>
                                          <p:spTgt spid="79"/>
                                        </p:tgtEl>
                                        <p:attrNameLst>
                                          <p:attrName>style.rotation</p:attrName>
                                        </p:attrNameLst>
                                      </p:cBhvr>
                                      <p:tavLst>
                                        <p:tav tm="0">
                                          <p:val>
                                            <p:fltVal val="90"/>
                                          </p:val>
                                        </p:tav>
                                        <p:tav tm="100000">
                                          <p:val>
                                            <p:fltVal val="0"/>
                                          </p:val>
                                        </p:tav>
                                      </p:tavLst>
                                    </p:anim>
                                    <p:animEffect transition="in" filter="fade">
                                      <p:cBhvr>
                                        <p:cTn id="52" dur="1000"/>
                                        <p:tgtEl>
                                          <p:spTgt spid="7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2" presetClass="entr" presetSubtype="0" fill="hold" nodeType="clickEffect">
                                  <p:stCondLst>
                                    <p:cond delay="0"/>
                                  </p:stCondLst>
                                  <p:childTnLst>
                                    <p:set>
                                      <p:cBhvr>
                                        <p:cTn id="63" dur="1" fill="hold">
                                          <p:stCondLst>
                                            <p:cond delay="0"/>
                                          </p:stCondLst>
                                        </p:cTn>
                                        <p:tgtEl>
                                          <p:spTgt spid="77"/>
                                        </p:tgtEl>
                                        <p:attrNameLst>
                                          <p:attrName>style.visibility</p:attrName>
                                        </p:attrNameLst>
                                      </p:cBhvr>
                                      <p:to>
                                        <p:strVal val="visible"/>
                                      </p:to>
                                    </p:set>
                                    <p:animScale>
                                      <p:cBhvr>
                                        <p:cTn id="64"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77"/>
                                        </p:tgtEl>
                                        <p:attrNameLst>
                                          <p:attrName>ppt_x</p:attrName>
                                          <p:attrName>ppt_y</p:attrName>
                                        </p:attrNameLst>
                                      </p:cBhvr>
                                    </p:animMotion>
                                    <p:animEffect transition="in" filter="fade">
                                      <p:cBhvr>
                                        <p:cTn id="66" dur="1000"/>
                                        <p:tgtEl>
                                          <p:spTgt spid="77"/>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1000" fill="hold"/>
                                        <p:tgtEl>
                                          <p:spTgt spid="81"/>
                                        </p:tgtEl>
                                        <p:attrNameLst>
                                          <p:attrName>ppt_w</p:attrName>
                                        </p:attrNameLst>
                                      </p:cBhvr>
                                      <p:tavLst>
                                        <p:tav tm="0">
                                          <p:val>
                                            <p:fltVal val="0"/>
                                          </p:val>
                                        </p:tav>
                                        <p:tav tm="100000">
                                          <p:val>
                                            <p:strVal val="#ppt_w"/>
                                          </p:val>
                                        </p:tav>
                                      </p:tavLst>
                                    </p:anim>
                                    <p:anim calcmode="lin" valueType="num">
                                      <p:cBhvr>
                                        <p:cTn id="72" dur="1000" fill="hold"/>
                                        <p:tgtEl>
                                          <p:spTgt spid="81"/>
                                        </p:tgtEl>
                                        <p:attrNameLst>
                                          <p:attrName>ppt_h</p:attrName>
                                        </p:attrNameLst>
                                      </p:cBhvr>
                                      <p:tavLst>
                                        <p:tav tm="0">
                                          <p:val>
                                            <p:fltVal val="0"/>
                                          </p:val>
                                        </p:tav>
                                        <p:tav tm="100000">
                                          <p:val>
                                            <p:strVal val="#ppt_h"/>
                                          </p:val>
                                        </p:tav>
                                      </p:tavLst>
                                    </p:anim>
                                    <p:anim calcmode="lin" valueType="num">
                                      <p:cBhvr>
                                        <p:cTn id="73" dur="1000" fill="hold"/>
                                        <p:tgtEl>
                                          <p:spTgt spid="81"/>
                                        </p:tgtEl>
                                        <p:attrNameLst>
                                          <p:attrName>style.rotation</p:attrName>
                                        </p:attrNameLst>
                                      </p:cBhvr>
                                      <p:tavLst>
                                        <p:tav tm="0">
                                          <p:val>
                                            <p:fltVal val="90"/>
                                          </p:val>
                                        </p:tav>
                                        <p:tav tm="100000">
                                          <p:val>
                                            <p:fltVal val="0"/>
                                          </p:val>
                                        </p:tav>
                                      </p:tavLst>
                                    </p:anim>
                                    <p:animEffect transition="in" filter="fade">
                                      <p:cBhvr>
                                        <p:cTn id="74" dur="1000"/>
                                        <p:tgtEl>
                                          <p:spTgt spid="8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7"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52" presetClass="entr" presetSubtype="0" fill="hold" nodeType="clickEffect">
                                  <p:stCondLst>
                                    <p:cond delay="0"/>
                                  </p:stCondLst>
                                  <p:childTnLst>
                                    <p:set>
                                      <p:cBhvr>
                                        <p:cTn id="85" dur="1" fill="hold">
                                          <p:stCondLst>
                                            <p:cond delay="0"/>
                                          </p:stCondLst>
                                        </p:cTn>
                                        <p:tgtEl>
                                          <p:spTgt spid="78"/>
                                        </p:tgtEl>
                                        <p:attrNameLst>
                                          <p:attrName>style.visibility</p:attrName>
                                        </p:attrNameLst>
                                      </p:cBhvr>
                                      <p:to>
                                        <p:strVal val="visible"/>
                                      </p:to>
                                    </p:set>
                                    <p:animScale>
                                      <p:cBhvr>
                                        <p:cTn id="86"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78"/>
                                        </p:tgtEl>
                                        <p:attrNameLst>
                                          <p:attrName>ppt_x</p:attrName>
                                          <p:attrName>ppt_y</p:attrName>
                                        </p:attrNameLst>
                                      </p:cBhvr>
                                    </p:animMotion>
                                    <p:animEffect transition="in" filter="fade">
                                      <p:cBhvr>
                                        <p:cTn id="88" dur="1000"/>
                                        <p:tgtEl>
                                          <p:spTgt spid="78"/>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1000" fill="hold"/>
                                        <p:tgtEl>
                                          <p:spTgt spid="80"/>
                                        </p:tgtEl>
                                        <p:attrNameLst>
                                          <p:attrName>ppt_w</p:attrName>
                                        </p:attrNameLst>
                                      </p:cBhvr>
                                      <p:tavLst>
                                        <p:tav tm="0">
                                          <p:val>
                                            <p:fltVal val="0"/>
                                          </p:val>
                                        </p:tav>
                                        <p:tav tm="100000">
                                          <p:val>
                                            <p:strVal val="#ppt_w"/>
                                          </p:val>
                                        </p:tav>
                                      </p:tavLst>
                                    </p:anim>
                                    <p:anim calcmode="lin" valueType="num">
                                      <p:cBhvr>
                                        <p:cTn id="94" dur="1000" fill="hold"/>
                                        <p:tgtEl>
                                          <p:spTgt spid="80"/>
                                        </p:tgtEl>
                                        <p:attrNameLst>
                                          <p:attrName>ppt_h</p:attrName>
                                        </p:attrNameLst>
                                      </p:cBhvr>
                                      <p:tavLst>
                                        <p:tav tm="0">
                                          <p:val>
                                            <p:fltVal val="0"/>
                                          </p:val>
                                        </p:tav>
                                        <p:tav tm="100000">
                                          <p:val>
                                            <p:strVal val="#ppt_h"/>
                                          </p:val>
                                        </p:tav>
                                      </p:tavLst>
                                    </p:anim>
                                    <p:anim calcmode="lin" valueType="num">
                                      <p:cBhvr>
                                        <p:cTn id="95" dur="1000" fill="hold"/>
                                        <p:tgtEl>
                                          <p:spTgt spid="80"/>
                                        </p:tgtEl>
                                        <p:attrNameLst>
                                          <p:attrName>style.rotation</p:attrName>
                                        </p:attrNameLst>
                                      </p:cBhvr>
                                      <p:tavLst>
                                        <p:tav tm="0">
                                          <p:val>
                                            <p:fltVal val="90"/>
                                          </p:val>
                                        </p:tav>
                                        <p:tav tm="100000">
                                          <p:val>
                                            <p:fltVal val="0"/>
                                          </p:val>
                                        </p:tav>
                                      </p:tavLst>
                                    </p:anim>
                                    <p:animEffect transition="in" filter="fade">
                                      <p:cBhvr>
                                        <p:cTn id="96" dur="1000"/>
                                        <p:tgtEl>
                                          <p:spTgt spid="80"/>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42"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1000"/>
                                        <p:tgtEl>
                                          <p:spTgt spid="33"/>
                                        </p:tgtEl>
                                      </p:cBhvr>
                                    </p:animEffect>
                                    <p:anim calcmode="lin" valueType="num">
                                      <p:cBhvr>
                                        <p:cTn id="102" dur="1000" fill="hold"/>
                                        <p:tgtEl>
                                          <p:spTgt spid="33"/>
                                        </p:tgtEl>
                                        <p:attrNameLst>
                                          <p:attrName>ppt_x</p:attrName>
                                        </p:attrNameLst>
                                      </p:cBhvr>
                                      <p:tavLst>
                                        <p:tav tm="0">
                                          <p:val>
                                            <p:strVal val="#ppt_x"/>
                                          </p:val>
                                        </p:tav>
                                        <p:tav tm="100000">
                                          <p:val>
                                            <p:strVal val="#ppt_x"/>
                                          </p:val>
                                        </p:tav>
                                      </p:tavLst>
                                    </p:anim>
                                    <p:anim calcmode="lin" valueType="num">
                                      <p:cBhvr>
                                        <p:cTn id="10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6" fill="hold" nodeType="click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additive="base">
                                        <p:cTn id="108" dur="2000" fill="hold"/>
                                        <p:tgtEl>
                                          <p:spTgt spid="12"/>
                                        </p:tgtEl>
                                        <p:attrNameLst>
                                          <p:attrName>ppt_x</p:attrName>
                                        </p:attrNameLst>
                                      </p:cBhvr>
                                      <p:tavLst>
                                        <p:tav tm="0">
                                          <p:val>
                                            <p:strVal val="1+#ppt_w/2"/>
                                          </p:val>
                                        </p:tav>
                                        <p:tav tm="100000">
                                          <p:val>
                                            <p:strVal val="#ppt_x"/>
                                          </p:val>
                                        </p:tav>
                                      </p:tavLst>
                                    </p:anim>
                                    <p:anim calcmode="lin" valueType="num">
                                      <p:cBhvr additive="base">
                                        <p:cTn id="109"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9" grpId="0"/>
      <p:bldP spid="80" grpId="0"/>
      <p:bldP spid="81"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4" descr="1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97188" y="1763078"/>
            <a:ext cx="3124200" cy="2003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5" descr="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0600" y="1210152"/>
            <a:ext cx="1982788" cy="1268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6" descr="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0600" y="3011805"/>
            <a:ext cx="1982788" cy="1268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 descr="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8988" y="1193007"/>
            <a:ext cx="1981200" cy="1268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8" descr="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8988" y="3011805"/>
            <a:ext cx="1981200" cy="1268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3" name="Group 22"/>
          <p:cNvGrpSpPr>
            <a:grpSpLocks/>
          </p:cNvGrpSpPr>
          <p:nvPr/>
        </p:nvGrpSpPr>
        <p:grpSpPr bwMode="auto">
          <a:xfrm>
            <a:off x="2668588" y="2221707"/>
            <a:ext cx="3505200" cy="1235868"/>
            <a:chOff x="1872" y="1872"/>
            <a:chExt cx="2208" cy="1152"/>
          </a:xfrm>
        </p:grpSpPr>
        <p:sp>
          <p:nvSpPr>
            <p:cNvPr id="13328"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sp>
          <p:nvSpPr>
            <p:cNvPr id="13329"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sp>
          <p:nvSpPr>
            <p:cNvPr id="13330"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sp>
          <p:nvSpPr>
            <p:cNvPr id="13331"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zh-CN" altLang="en-US"/>
            </a:p>
          </p:txBody>
        </p:sp>
      </p:grpSp>
      <p:sp>
        <p:nvSpPr>
          <p:cNvPr id="38" name="Text Box 13"/>
          <p:cNvSpPr txBox="1">
            <a:spLocks noChangeArrowheads="1"/>
          </p:cNvSpPr>
          <p:nvPr/>
        </p:nvSpPr>
        <p:spPr bwMode="auto">
          <a:xfrm>
            <a:off x="3582988" y="2478882"/>
            <a:ext cx="1676400" cy="8211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sz="2400" b="1" dirty="0" smtClean="0">
                <a:solidFill>
                  <a:srgbClr val="000000"/>
                </a:solidFill>
                <a:ea typeface="楷体" pitchFamily="49" charset="-122"/>
              </a:rPr>
              <a:t>亮</a:t>
            </a:r>
            <a:r>
              <a:rPr lang="zh-CN" altLang="en-US" sz="2400" b="1" dirty="0" smtClean="0">
                <a:solidFill>
                  <a:srgbClr val="000000"/>
                </a:solidFill>
                <a:ea typeface="楷体" pitchFamily="49" charset="-122"/>
              </a:rPr>
              <a:t>亮图文旗舰店</a:t>
            </a:r>
            <a:endParaRPr lang="zh-CN" altLang="en-US" sz="2400" b="1" dirty="0">
              <a:solidFill>
                <a:srgbClr val="000000"/>
              </a:solidFill>
              <a:ea typeface="楷体" pitchFamily="49" charset="-122"/>
            </a:endParaRPr>
          </a:p>
        </p:txBody>
      </p:sp>
      <p:sp>
        <p:nvSpPr>
          <p:cNvPr id="39" name="Text Box 14"/>
          <p:cNvSpPr txBox="1">
            <a:spLocks noChangeArrowheads="1"/>
          </p:cNvSpPr>
          <p:nvPr/>
        </p:nvSpPr>
        <p:spPr bwMode="auto">
          <a:xfrm>
            <a:off x="1371600" y="1645920"/>
            <a:ext cx="1220788"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0" name="Text Box 15"/>
          <p:cNvSpPr txBox="1">
            <a:spLocks noChangeArrowheads="1"/>
          </p:cNvSpPr>
          <p:nvPr/>
        </p:nvSpPr>
        <p:spPr bwMode="auto">
          <a:xfrm>
            <a:off x="6249988" y="1655922"/>
            <a:ext cx="1219200"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1" name="Text Box 16"/>
          <p:cNvSpPr txBox="1">
            <a:spLocks noChangeArrowheads="1"/>
          </p:cNvSpPr>
          <p:nvPr/>
        </p:nvSpPr>
        <p:spPr bwMode="auto">
          <a:xfrm>
            <a:off x="1371600" y="3457575"/>
            <a:ext cx="1220788"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2" name="Text Box 17"/>
          <p:cNvSpPr txBox="1">
            <a:spLocks noChangeArrowheads="1"/>
          </p:cNvSpPr>
          <p:nvPr/>
        </p:nvSpPr>
        <p:spPr bwMode="auto">
          <a:xfrm>
            <a:off x="6249988" y="3467577"/>
            <a:ext cx="1219200" cy="636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59114" y="2830355"/>
            <a:ext cx="2960687" cy="25617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 Box 34"/>
          <p:cNvSpPr txBox="1">
            <a:spLocks noChangeArrowheads="1"/>
          </p:cNvSpPr>
          <p:nvPr/>
        </p:nvSpPr>
        <p:spPr bwMode="auto">
          <a:xfrm>
            <a:off x="395536" y="195486"/>
            <a:ext cx="453650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250" autoRev="1" fill="hold">
                                          <p:stCondLst>
                                            <p:cond delay="0"/>
                                          </p:stCondLst>
                                        </p:cTn>
                                        <p:tgtEl>
                                          <p:spTgt spid="20"/>
                                        </p:tgtEl>
                                        <p:attrNameLst>
                                          <p:attrName>ppt_w</p:attrName>
                                        </p:attrNameLst>
                                      </p:cBhvr>
                                    </p:anim>
                                    <p:anim by="(#ppt_w*0.50)" calcmode="lin" valueType="num">
                                      <p:cBhvr>
                                        <p:cTn id="8" dur="250" decel="50000" autoRev="1" fill="hold">
                                          <p:stCondLst>
                                            <p:cond delay="0"/>
                                          </p:stCondLst>
                                        </p:cTn>
                                        <p:tgtEl>
                                          <p:spTgt spid="20"/>
                                        </p:tgtEl>
                                        <p:attrNameLst>
                                          <p:attrName>ppt_x</p:attrName>
                                        </p:attrNameLst>
                                      </p:cBhvr>
                                    </p:anim>
                                    <p:anim from="(-#ppt_h/2)" to="(#ppt_y)" calcmode="lin" valueType="num">
                                      <p:cBhvr>
                                        <p:cTn id="9" dur="500" fill="hold">
                                          <p:stCondLst>
                                            <p:cond delay="0"/>
                                          </p:stCondLst>
                                        </p:cTn>
                                        <p:tgtEl>
                                          <p:spTgt spid="20"/>
                                        </p:tgtEl>
                                        <p:attrNameLst>
                                          <p:attrName>ppt_y</p:attrName>
                                        </p:attrNameLst>
                                      </p:cBhvr>
                                    </p:anim>
                                    <p:animRot by="21600000">
                                      <p:cBhvr>
                                        <p:cTn id="10" dur="500" fill="hold">
                                          <p:stCondLst>
                                            <p:cond delay="0"/>
                                          </p:stCondLst>
                                        </p:cTn>
                                        <p:tgtEl>
                                          <p:spTgt spid="20"/>
                                        </p:tgtEl>
                                        <p:attrNameLst>
                                          <p:attrName>r</p:attrName>
                                        </p:attrNameLst>
                                      </p:cBhvr>
                                    </p:animRot>
                                  </p:childTnLst>
                                </p:cTn>
                              </p:par>
                            </p:childTnLst>
                          </p:cTn>
                        </p:par>
                        <p:par>
                          <p:cTn id="11" fill="hold">
                            <p:stCondLst>
                              <p:cond delay="1050"/>
                            </p:stCondLst>
                            <p:childTnLst>
                              <p:par>
                                <p:cTn id="12" presetID="21"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heel(1)">
                                      <p:cBhvr>
                                        <p:cTn id="14" dur="2000"/>
                                        <p:tgtEl>
                                          <p:spTgt spid="28"/>
                                        </p:tgtEl>
                                      </p:cBhvr>
                                    </p:animEffect>
                                  </p:childTnLst>
                                </p:cTn>
                              </p:par>
                            </p:childTnLst>
                          </p:cTn>
                        </p:par>
                        <p:par>
                          <p:cTn id="15" fill="hold" nodeType="afterGroup">
                            <p:stCondLst>
                              <p:cond delay="3050"/>
                            </p:stCondLst>
                            <p:childTnLst>
                              <p:par>
                                <p:cTn id="16" presetID="22"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2000"/>
                                        <p:tgtEl>
                                          <p:spTgt spid="38"/>
                                        </p:tgtEl>
                                      </p:cBhvr>
                                    </p:animEffect>
                                  </p:childTnLst>
                                </p:cTn>
                              </p:par>
                            </p:childTnLst>
                          </p:cTn>
                        </p:par>
                        <p:par>
                          <p:cTn id="19" fill="hold" nodeType="afterGroup">
                            <p:stCondLst>
                              <p:cond delay="5050"/>
                            </p:stCondLst>
                            <p:childTnLst>
                              <p:par>
                                <p:cTn id="20" presetID="23" presetClass="entr" presetSubtype="16"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000" fill="hold"/>
                                        <p:tgtEl>
                                          <p:spTgt spid="33"/>
                                        </p:tgtEl>
                                        <p:attrNameLst>
                                          <p:attrName>ppt_w</p:attrName>
                                        </p:attrNameLst>
                                      </p:cBhvr>
                                      <p:tavLst>
                                        <p:tav tm="0">
                                          <p:val>
                                            <p:fltVal val="0"/>
                                          </p:val>
                                        </p:tav>
                                        <p:tav tm="100000">
                                          <p:val>
                                            <p:strVal val="#ppt_w"/>
                                          </p:val>
                                        </p:tav>
                                      </p:tavLst>
                                    </p:anim>
                                    <p:anim calcmode="lin" valueType="num">
                                      <p:cBhvr>
                                        <p:cTn id="23" dur="1000" fill="hold"/>
                                        <p:tgtEl>
                                          <p:spTgt spid="33"/>
                                        </p:tgtEl>
                                        <p:attrNameLst>
                                          <p:attrName>ppt_h</p:attrName>
                                        </p:attrNameLst>
                                      </p:cBhvr>
                                      <p:tavLst>
                                        <p:tav tm="0">
                                          <p:val>
                                            <p:fltVal val="0"/>
                                          </p:val>
                                        </p:tav>
                                        <p:tav tm="100000">
                                          <p:val>
                                            <p:strVal val="#ppt_h"/>
                                          </p:val>
                                        </p:tav>
                                      </p:tavLst>
                                    </p:anim>
                                  </p:childTnLst>
                                </p:cTn>
                              </p:par>
                            </p:childTnLst>
                          </p:cTn>
                        </p:par>
                        <p:par>
                          <p:cTn id="24" fill="hold" nodeType="afterGroup">
                            <p:stCondLst>
                              <p:cond delay="6050"/>
                            </p:stCondLst>
                            <p:childTnLst>
                              <p:par>
                                <p:cTn id="25" presetID="8" presetClass="entr" presetSubtype="16"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diamond(in)">
                                      <p:cBhvr>
                                        <p:cTn id="27" dur="2000"/>
                                        <p:tgtEl>
                                          <p:spTgt spid="29"/>
                                        </p:tgtEl>
                                      </p:cBhvr>
                                    </p:animEffect>
                                  </p:childTnLst>
                                </p:cTn>
                              </p:par>
                              <p:par>
                                <p:cTn id="28" presetID="8" presetClass="entr" presetSubtype="16"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diamond(in)">
                                      <p:cBhvr>
                                        <p:cTn id="30" dur="2000"/>
                                        <p:tgtEl>
                                          <p:spTgt spid="30"/>
                                        </p:tgtEl>
                                      </p:cBhvr>
                                    </p:animEffect>
                                  </p:childTnLst>
                                </p:cTn>
                              </p:par>
                              <p:par>
                                <p:cTn id="31" presetID="8" presetClass="entr" presetSubtype="16"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amond(in)">
                                      <p:cBhvr>
                                        <p:cTn id="33" dur="2000"/>
                                        <p:tgtEl>
                                          <p:spTgt spid="31"/>
                                        </p:tgtEl>
                                      </p:cBhvr>
                                    </p:animEffect>
                                  </p:childTnLst>
                                </p:cTn>
                              </p:par>
                              <p:par>
                                <p:cTn id="34" presetID="8"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diamond(in)">
                                      <p:cBhvr>
                                        <p:cTn id="36" dur="2000"/>
                                        <p:tgtEl>
                                          <p:spTgt spid="32"/>
                                        </p:tgtEl>
                                      </p:cBhvr>
                                    </p:animEffect>
                                  </p:childTnLst>
                                </p:cTn>
                              </p:par>
                            </p:childTnLst>
                          </p:cTn>
                        </p:par>
                        <p:par>
                          <p:cTn id="37" fill="hold" nodeType="afterGroup">
                            <p:stCondLst>
                              <p:cond delay="8050"/>
                            </p:stCondLst>
                            <p:childTnLst>
                              <p:par>
                                <p:cTn id="38" presetID="49" presetClass="entr" presetSubtype="0" decel="10000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1000" fill="hold"/>
                                        <p:tgtEl>
                                          <p:spTgt spid="39"/>
                                        </p:tgtEl>
                                        <p:attrNameLst>
                                          <p:attrName>ppt_w</p:attrName>
                                        </p:attrNameLst>
                                      </p:cBhvr>
                                      <p:tavLst>
                                        <p:tav tm="0">
                                          <p:val>
                                            <p:fltVal val="0"/>
                                          </p:val>
                                        </p:tav>
                                        <p:tav tm="100000">
                                          <p:val>
                                            <p:strVal val="#ppt_w"/>
                                          </p:val>
                                        </p:tav>
                                      </p:tavLst>
                                    </p:anim>
                                    <p:anim calcmode="lin" valueType="num">
                                      <p:cBhvr>
                                        <p:cTn id="41" dur="1000" fill="hold"/>
                                        <p:tgtEl>
                                          <p:spTgt spid="39"/>
                                        </p:tgtEl>
                                        <p:attrNameLst>
                                          <p:attrName>ppt_h</p:attrName>
                                        </p:attrNameLst>
                                      </p:cBhvr>
                                      <p:tavLst>
                                        <p:tav tm="0">
                                          <p:val>
                                            <p:fltVal val="0"/>
                                          </p:val>
                                        </p:tav>
                                        <p:tav tm="100000">
                                          <p:val>
                                            <p:strVal val="#ppt_h"/>
                                          </p:val>
                                        </p:tav>
                                      </p:tavLst>
                                    </p:anim>
                                    <p:anim calcmode="lin" valueType="num">
                                      <p:cBhvr>
                                        <p:cTn id="42" dur="1000" fill="hold"/>
                                        <p:tgtEl>
                                          <p:spTgt spid="39"/>
                                        </p:tgtEl>
                                        <p:attrNameLst>
                                          <p:attrName>style.rotation</p:attrName>
                                        </p:attrNameLst>
                                      </p:cBhvr>
                                      <p:tavLst>
                                        <p:tav tm="0">
                                          <p:val>
                                            <p:fltVal val="360"/>
                                          </p:val>
                                        </p:tav>
                                        <p:tav tm="100000">
                                          <p:val>
                                            <p:fltVal val="0"/>
                                          </p:val>
                                        </p:tav>
                                      </p:tavLst>
                                    </p:anim>
                                    <p:animEffect transition="in" filter="fade">
                                      <p:cBhvr>
                                        <p:cTn id="43" dur="1000"/>
                                        <p:tgtEl>
                                          <p:spTgt spid="3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1000" fill="hold"/>
                                        <p:tgtEl>
                                          <p:spTgt spid="41"/>
                                        </p:tgtEl>
                                        <p:attrNameLst>
                                          <p:attrName>ppt_w</p:attrName>
                                        </p:attrNameLst>
                                      </p:cBhvr>
                                      <p:tavLst>
                                        <p:tav tm="0">
                                          <p:val>
                                            <p:fltVal val="0"/>
                                          </p:val>
                                        </p:tav>
                                        <p:tav tm="100000">
                                          <p:val>
                                            <p:strVal val="#ppt_w"/>
                                          </p:val>
                                        </p:tav>
                                      </p:tavLst>
                                    </p:anim>
                                    <p:anim calcmode="lin" valueType="num">
                                      <p:cBhvr>
                                        <p:cTn id="47" dur="1000" fill="hold"/>
                                        <p:tgtEl>
                                          <p:spTgt spid="41"/>
                                        </p:tgtEl>
                                        <p:attrNameLst>
                                          <p:attrName>ppt_h</p:attrName>
                                        </p:attrNameLst>
                                      </p:cBhvr>
                                      <p:tavLst>
                                        <p:tav tm="0">
                                          <p:val>
                                            <p:fltVal val="0"/>
                                          </p:val>
                                        </p:tav>
                                        <p:tav tm="100000">
                                          <p:val>
                                            <p:strVal val="#ppt_h"/>
                                          </p:val>
                                        </p:tav>
                                      </p:tavLst>
                                    </p:anim>
                                    <p:anim calcmode="lin" valueType="num">
                                      <p:cBhvr>
                                        <p:cTn id="48" dur="1000" fill="hold"/>
                                        <p:tgtEl>
                                          <p:spTgt spid="41"/>
                                        </p:tgtEl>
                                        <p:attrNameLst>
                                          <p:attrName>style.rotation</p:attrName>
                                        </p:attrNameLst>
                                      </p:cBhvr>
                                      <p:tavLst>
                                        <p:tav tm="0">
                                          <p:val>
                                            <p:fltVal val="360"/>
                                          </p:val>
                                        </p:tav>
                                        <p:tav tm="100000">
                                          <p:val>
                                            <p:fltVal val="0"/>
                                          </p:val>
                                        </p:tav>
                                      </p:tavLst>
                                    </p:anim>
                                    <p:animEffect transition="in" filter="fade">
                                      <p:cBhvr>
                                        <p:cTn id="49" dur="1000"/>
                                        <p:tgtEl>
                                          <p:spTgt spid="4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1000" fill="hold"/>
                                        <p:tgtEl>
                                          <p:spTgt spid="42"/>
                                        </p:tgtEl>
                                        <p:attrNameLst>
                                          <p:attrName>ppt_w</p:attrName>
                                        </p:attrNameLst>
                                      </p:cBhvr>
                                      <p:tavLst>
                                        <p:tav tm="0">
                                          <p:val>
                                            <p:fltVal val="0"/>
                                          </p:val>
                                        </p:tav>
                                        <p:tav tm="100000">
                                          <p:val>
                                            <p:strVal val="#ppt_w"/>
                                          </p:val>
                                        </p:tav>
                                      </p:tavLst>
                                    </p:anim>
                                    <p:anim calcmode="lin" valueType="num">
                                      <p:cBhvr>
                                        <p:cTn id="53" dur="1000" fill="hold"/>
                                        <p:tgtEl>
                                          <p:spTgt spid="42"/>
                                        </p:tgtEl>
                                        <p:attrNameLst>
                                          <p:attrName>ppt_h</p:attrName>
                                        </p:attrNameLst>
                                      </p:cBhvr>
                                      <p:tavLst>
                                        <p:tav tm="0">
                                          <p:val>
                                            <p:fltVal val="0"/>
                                          </p:val>
                                        </p:tav>
                                        <p:tav tm="100000">
                                          <p:val>
                                            <p:strVal val="#ppt_h"/>
                                          </p:val>
                                        </p:tav>
                                      </p:tavLst>
                                    </p:anim>
                                    <p:anim calcmode="lin" valueType="num">
                                      <p:cBhvr>
                                        <p:cTn id="54" dur="1000" fill="hold"/>
                                        <p:tgtEl>
                                          <p:spTgt spid="42"/>
                                        </p:tgtEl>
                                        <p:attrNameLst>
                                          <p:attrName>style.rotation</p:attrName>
                                        </p:attrNameLst>
                                      </p:cBhvr>
                                      <p:tavLst>
                                        <p:tav tm="0">
                                          <p:val>
                                            <p:fltVal val="360"/>
                                          </p:val>
                                        </p:tav>
                                        <p:tav tm="100000">
                                          <p:val>
                                            <p:fltVal val="0"/>
                                          </p:val>
                                        </p:tav>
                                      </p:tavLst>
                                    </p:anim>
                                    <p:animEffect transition="in" filter="fade">
                                      <p:cBhvr>
                                        <p:cTn id="55" dur="1000"/>
                                        <p:tgtEl>
                                          <p:spTgt spid="42"/>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1000" fill="hold"/>
                                        <p:tgtEl>
                                          <p:spTgt spid="40"/>
                                        </p:tgtEl>
                                        <p:attrNameLst>
                                          <p:attrName>ppt_w</p:attrName>
                                        </p:attrNameLst>
                                      </p:cBhvr>
                                      <p:tavLst>
                                        <p:tav tm="0">
                                          <p:val>
                                            <p:fltVal val="0"/>
                                          </p:val>
                                        </p:tav>
                                        <p:tav tm="100000">
                                          <p:val>
                                            <p:strVal val="#ppt_w"/>
                                          </p:val>
                                        </p:tav>
                                      </p:tavLst>
                                    </p:anim>
                                    <p:anim calcmode="lin" valueType="num">
                                      <p:cBhvr>
                                        <p:cTn id="59" dur="1000" fill="hold"/>
                                        <p:tgtEl>
                                          <p:spTgt spid="40"/>
                                        </p:tgtEl>
                                        <p:attrNameLst>
                                          <p:attrName>ppt_h</p:attrName>
                                        </p:attrNameLst>
                                      </p:cBhvr>
                                      <p:tavLst>
                                        <p:tav tm="0">
                                          <p:val>
                                            <p:fltVal val="0"/>
                                          </p:val>
                                        </p:tav>
                                        <p:tav tm="100000">
                                          <p:val>
                                            <p:strVal val="#ppt_h"/>
                                          </p:val>
                                        </p:tav>
                                      </p:tavLst>
                                    </p:anim>
                                    <p:anim calcmode="lin" valueType="num">
                                      <p:cBhvr>
                                        <p:cTn id="60" dur="1000" fill="hold"/>
                                        <p:tgtEl>
                                          <p:spTgt spid="40"/>
                                        </p:tgtEl>
                                        <p:attrNameLst>
                                          <p:attrName>style.rotation</p:attrName>
                                        </p:attrNameLst>
                                      </p:cBhvr>
                                      <p:tavLst>
                                        <p:tav tm="0">
                                          <p:val>
                                            <p:fltVal val="360"/>
                                          </p:val>
                                        </p:tav>
                                        <p:tav tm="100000">
                                          <p:val>
                                            <p:fltVal val="0"/>
                                          </p:val>
                                        </p:tav>
                                      </p:tavLst>
                                    </p:anim>
                                    <p:animEffect transition="in" filter="fade">
                                      <p:cBhvr>
                                        <p:cTn id="61" dur="1000"/>
                                        <p:tgtEl>
                                          <p:spTgt spid="4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1" presetClass="entr" presetSubtype="3"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heel(3)">
                                      <p:cBhvr>
                                        <p:cTn id="6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34"/>
          <p:cNvSpPr txBox="1">
            <a:spLocks noChangeArrowheads="1"/>
          </p:cNvSpPr>
          <p:nvPr/>
        </p:nvSpPr>
        <p:spPr bwMode="auto">
          <a:xfrm>
            <a:off x="323528" y="123478"/>
            <a:ext cx="424847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26" name="Picture 2" descr="C:\Users\Thinkpad\Desktop\PNG\1_0008_图层-16-副本.pn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8498978">
            <a:off x="4241513" y="2400252"/>
            <a:ext cx="365260" cy="802940"/>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C:\Users\Thinkpad\Desktop\PNG\1_0008_图层-16-副本.pn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3997089">
            <a:off x="4117240" y="1264120"/>
            <a:ext cx="365260" cy="802940"/>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2" descr="C:\Users\Thinkpad\Desktop\PNG\1_0008_图层-16-副本.pn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3847485">
            <a:off x="3645230" y="3287798"/>
            <a:ext cx="365260" cy="80294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2435499" y="3373963"/>
            <a:ext cx="1423393" cy="1261429"/>
            <a:chOff x="611560" y="1599515"/>
            <a:chExt cx="864096" cy="765774"/>
          </a:xfrm>
        </p:grpSpPr>
        <p:pic>
          <p:nvPicPr>
            <p:cNvPr id="30"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32" name="组合 31"/>
          <p:cNvGrpSpPr/>
          <p:nvPr/>
        </p:nvGrpSpPr>
        <p:grpSpPr>
          <a:xfrm>
            <a:off x="4180716" y="2742468"/>
            <a:ext cx="1423393" cy="1261429"/>
            <a:chOff x="611560" y="1599515"/>
            <a:chExt cx="864096" cy="765774"/>
          </a:xfrm>
        </p:grpSpPr>
        <p:pic>
          <p:nvPicPr>
            <p:cNvPr id="33"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34"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35" name="组合 34"/>
          <p:cNvGrpSpPr/>
          <p:nvPr/>
        </p:nvGrpSpPr>
        <p:grpSpPr>
          <a:xfrm>
            <a:off x="2960738" y="1453505"/>
            <a:ext cx="1423393" cy="1261429"/>
            <a:chOff x="611560" y="1599515"/>
            <a:chExt cx="864096" cy="765774"/>
          </a:xfrm>
        </p:grpSpPr>
        <p:pic>
          <p:nvPicPr>
            <p:cNvPr id="36"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38" name="组合 37"/>
          <p:cNvGrpSpPr/>
          <p:nvPr/>
        </p:nvGrpSpPr>
        <p:grpSpPr>
          <a:xfrm>
            <a:off x="4700586" y="627534"/>
            <a:ext cx="1423393" cy="1261429"/>
            <a:chOff x="611560" y="1599515"/>
            <a:chExt cx="864096" cy="765774"/>
          </a:xfrm>
        </p:grpSpPr>
        <p:pic>
          <p:nvPicPr>
            <p:cNvPr id="39"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sp>
        <p:nvSpPr>
          <p:cNvPr id="41" name="TextBox 53"/>
          <p:cNvSpPr txBox="1">
            <a:spLocks noChangeArrowheads="1"/>
          </p:cNvSpPr>
          <p:nvPr/>
        </p:nvSpPr>
        <p:spPr bwMode="auto">
          <a:xfrm>
            <a:off x="5684394" y="3116212"/>
            <a:ext cx="1709858"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42" name="TextBox 53"/>
          <p:cNvSpPr txBox="1">
            <a:spLocks noChangeArrowheads="1"/>
          </p:cNvSpPr>
          <p:nvPr/>
        </p:nvSpPr>
        <p:spPr bwMode="auto">
          <a:xfrm>
            <a:off x="985040" y="3838029"/>
            <a:ext cx="1364062"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43" name="TextBox 53"/>
          <p:cNvSpPr txBox="1">
            <a:spLocks noChangeArrowheads="1"/>
          </p:cNvSpPr>
          <p:nvPr/>
        </p:nvSpPr>
        <p:spPr bwMode="auto">
          <a:xfrm>
            <a:off x="1596676" y="1793952"/>
            <a:ext cx="1364062"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44" name="TextBox 53"/>
          <p:cNvSpPr txBox="1">
            <a:spLocks noChangeArrowheads="1"/>
          </p:cNvSpPr>
          <p:nvPr/>
        </p:nvSpPr>
        <p:spPr bwMode="auto">
          <a:xfrm>
            <a:off x="6206668" y="1018154"/>
            <a:ext cx="1452578"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Tree>
    <p:extLst>
      <p:ext uri="{BB962C8B-B14F-4D97-AF65-F5344CB8AC3E}">
        <p14:creationId xmlns:p14="http://schemas.microsoft.com/office/powerpoint/2010/main" xmlns="" val="322205681"/>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50"/>
                            </p:stCondLst>
                            <p:childTnLst>
                              <p:par>
                                <p:cTn id="15" presetID="2" presetClass="entr" presetSubtype="2"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250" fill="hold"/>
                                        <p:tgtEl>
                                          <p:spTgt spid="42"/>
                                        </p:tgtEl>
                                        <p:attrNameLst>
                                          <p:attrName>ppt_x</p:attrName>
                                        </p:attrNameLst>
                                      </p:cBhvr>
                                      <p:tavLst>
                                        <p:tav tm="0">
                                          <p:val>
                                            <p:strVal val="1+#ppt_w/2"/>
                                          </p:val>
                                        </p:tav>
                                        <p:tav tm="100000">
                                          <p:val>
                                            <p:strVal val="#ppt_x"/>
                                          </p:val>
                                        </p:tav>
                                      </p:tavLst>
                                    </p:anim>
                                    <p:anim calcmode="lin" valueType="num">
                                      <p:cBhvr additive="base">
                                        <p:cTn id="18" dur="25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1800"/>
                            </p:stCondLst>
                            <p:childTnLst>
                              <p:par>
                                <p:cTn id="24" presetID="10"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par>
                          <p:cTn id="27" fill="hold">
                            <p:stCondLst>
                              <p:cond delay="2300"/>
                            </p:stCondLst>
                            <p:childTnLst>
                              <p:par>
                                <p:cTn id="28" presetID="2" presetClass="entr" presetSubtype="2"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250" fill="hold"/>
                                        <p:tgtEl>
                                          <p:spTgt spid="41"/>
                                        </p:tgtEl>
                                        <p:attrNameLst>
                                          <p:attrName>ppt_x</p:attrName>
                                        </p:attrNameLst>
                                      </p:cBhvr>
                                      <p:tavLst>
                                        <p:tav tm="0">
                                          <p:val>
                                            <p:strVal val="1+#ppt_w/2"/>
                                          </p:val>
                                        </p:tav>
                                        <p:tav tm="100000">
                                          <p:val>
                                            <p:strVal val="#ppt_x"/>
                                          </p:val>
                                        </p:tav>
                                      </p:tavLst>
                                    </p:anim>
                                    <p:anim calcmode="lin" valueType="num">
                                      <p:cBhvr additive="base">
                                        <p:cTn id="31" dur="25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305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par>
                          <p:cTn id="40" fill="hold">
                            <p:stCondLst>
                              <p:cond delay="3550"/>
                            </p:stCondLst>
                            <p:childTnLst>
                              <p:par>
                                <p:cTn id="41" presetID="2" presetClass="entr" presetSubtype="2"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250" fill="hold"/>
                                        <p:tgtEl>
                                          <p:spTgt spid="43"/>
                                        </p:tgtEl>
                                        <p:attrNameLst>
                                          <p:attrName>ppt_x</p:attrName>
                                        </p:attrNameLst>
                                      </p:cBhvr>
                                      <p:tavLst>
                                        <p:tav tm="0">
                                          <p:val>
                                            <p:strVal val="1+#ppt_w/2"/>
                                          </p:val>
                                        </p:tav>
                                        <p:tav tm="100000">
                                          <p:val>
                                            <p:strVal val="#ppt_x"/>
                                          </p:val>
                                        </p:tav>
                                      </p:tavLst>
                                    </p:anim>
                                    <p:anim calcmode="lin" valueType="num">
                                      <p:cBhvr additive="base">
                                        <p:cTn id="44" dur="250" fill="hold"/>
                                        <p:tgtEl>
                                          <p:spTgt spid="43"/>
                                        </p:tgtEl>
                                        <p:attrNameLst>
                                          <p:attrName>ppt_y</p:attrName>
                                        </p:attrNameLst>
                                      </p:cBhvr>
                                      <p:tavLst>
                                        <p:tav tm="0">
                                          <p:val>
                                            <p:strVal val="#ppt_y"/>
                                          </p:val>
                                        </p:tav>
                                        <p:tav tm="100000">
                                          <p:val>
                                            <p:strVal val="#ppt_y"/>
                                          </p:val>
                                        </p:tav>
                                      </p:tavLst>
                                    </p:anim>
                                  </p:childTnLst>
                                </p:cTn>
                              </p:par>
                            </p:childTnLst>
                          </p:cTn>
                        </p:par>
                        <p:par>
                          <p:cTn id="45" fill="hold">
                            <p:stCondLst>
                              <p:cond delay="380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430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par>
                          <p:cTn id="53" fill="hold">
                            <p:stCondLst>
                              <p:cond delay="4800"/>
                            </p:stCondLst>
                            <p:childTnLst>
                              <p:par>
                                <p:cTn id="54" presetID="2" presetClass="entr" presetSubtype="2"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50" fill="hold"/>
                                        <p:tgtEl>
                                          <p:spTgt spid="44"/>
                                        </p:tgtEl>
                                        <p:attrNameLst>
                                          <p:attrName>ppt_x</p:attrName>
                                        </p:attrNameLst>
                                      </p:cBhvr>
                                      <p:tavLst>
                                        <p:tav tm="0">
                                          <p:val>
                                            <p:strVal val="1+#ppt_w/2"/>
                                          </p:val>
                                        </p:tav>
                                        <p:tav tm="100000">
                                          <p:val>
                                            <p:strVal val="#ppt_x"/>
                                          </p:val>
                                        </p:tav>
                                      </p:tavLst>
                                    </p:anim>
                                    <p:anim calcmode="lin" valueType="num">
                                      <p:cBhvr additive="base">
                                        <p:cTn id="57" dur="2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42" grpId="0"/>
      <p:bldP spid="43"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0" descr="0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89" y="3284697"/>
            <a:ext cx="9145587" cy="1863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39" descr="09"/>
          <p:cNvPicPr>
            <a:picLocks noChangeAspect="1" noChangeArrowheads="1"/>
          </p:cNvPicPr>
          <p:nvPr/>
        </p:nvPicPr>
        <p:blipFill>
          <a:blip r:embed="rId4" cstate="print">
            <a:lum bright="-14000" contrast="14000"/>
            <a:extLst>
              <a:ext uri="{28A0092B-C50C-407E-A947-70E740481C1C}">
                <a14:useLocalDpi xmlns:a14="http://schemas.microsoft.com/office/drawing/2010/main" xmlns="" val="0"/>
              </a:ext>
            </a:extLst>
          </a:blip>
          <a:srcRect/>
          <a:stretch>
            <a:fillRect/>
          </a:stretch>
        </p:blipFill>
        <p:spPr bwMode="auto">
          <a:xfrm>
            <a:off x="1476375" y="3077528"/>
            <a:ext cx="3444875" cy="1850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71" descr="21"/>
          <p:cNvPicPr>
            <a:picLocks noChangeAspect="1" noChangeArrowheads="1"/>
          </p:cNvPicPr>
          <p:nvPr/>
        </p:nvPicPr>
        <p:blipFill>
          <a:blip r:embed="rId5" cstate="print">
            <a:lum contrast="-32000"/>
            <a:extLst>
              <a:ext uri="{28A0092B-C50C-407E-A947-70E740481C1C}">
                <a14:useLocalDpi xmlns:a14="http://schemas.microsoft.com/office/drawing/2010/main" xmlns="" val="0"/>
              </a:ext>
            </a:extLst>
          </a:blip>
          <a:srcRect/>
          <a:stretch>
            <a:fillRect/>
          </a:stretch>
        </p:blipFill>
        <p:spPr bwMode="auto">
          <a:xfrm>
            <a:off x="6804025"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71" descr="21"/>
          <p:cNvPicPr>
            <a:picLocks noChangeAspect="1" noChangeArrowheads="1"/>
          </p:cNvPicPr>
          <p:nvPr/>
        </p:nvPicPr>
        <p:blipFill>
          <a:blip r:embed="rId5" cstate="print">
            <a:lum contrast="-32000"/>
            <a:extLst>
              <a:ext uri="{28A0092B-C50C-407E-A947-70E740481C1C}">
                <a14:useLocalDpi xmlns:a14="http://schemas.microsoft.com/office/drawing/2010/main" xmlns="" val="0"/>
              </a:ext>
            </a:extLst>
          </a:blip>
          <a:srcRect/>
          <a:stretch>
            <a:fillRect/>
          </a:stretch>
        </p:blipFill>
        <p:spPr bwMode="auto">
          <a:xfrm>
            <a:off x="6011863"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71" descr="21"/>
          <p:cNvPicPr>
            <a:picLocks noChangeAspect="1" noChangeArrowheads="1"/>
          </p:cNvPicPr>
          <p:nvPr/>
        </p:nvPicPr>
        <p:blipFill>
          <a:blip r:embed="rId6" cstate="print">
            <a:lum contrast="-32000"/>
            <a:extLst>
              <a:ext uri="{28A0092B-C50C-407E-A947-70E740481C1C}">
                <a14:useLocalDpi xmlns:a14="http://schemas.microsoft.com/office/drawing/2010/main" xmlns="" val="0"/>
              </a:ext>
            </a:extLst>
          </a:blip>
          <a:srcRect/>
          <a:stretch>
            <a:fillRect/>
          </a:stretch>
        </p:blipFill>
        <p:spPr bwMode="auto">
          <a:xfrm>
            <a:off x="5102226" y="951548"/>
            <a:ext cx="646113"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71" descr="21"/>
          <p:cNvPicPr>
            <a:picLocks noChangeAspect="1" noChangeArrowheads="1"/>
          </p:cNvPicPr>
          <p:nvPr/>
        </p:nvPicPr>
        <p:blipFill>
          <a:blip r:embed="rId5" cstate="print">
            <a:lum contrast="-32000"/>
            <a:extLst>
              <a:ext uri="{28A0092B-C50C-407E-A947-70E740481C1C}">
                <a14:useLocalDpi xmlns:a14="http://schemas.microsoft.com/office/drawing/2010/main" xmlns="" val="0"/>
              </a:ext>
            </a:extLst>
          </a:blip>
          <a:srcRect/>
          <a:stretch>
            <a:fillRect/>
          </a:stretch>
        </p:blipFill>
        <p:spPr bwMode="auto">
          <a:xfrm>
            <a:off x="4140200"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131"/>
          <p:cNvSpPr>
            <a:spLocks noChangeArrowheads="1"/>
          </p:cNvSpPr>
          <p:nvPr/>
        </p:nvSpPr>
        <p:spPr bwMode="auto">
          <a:xfrm>
            <a:off x="6925698" y="1263015"/>
            <a:ext cx="423407" cy="217283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0" name="Rectangle 131"/>
          <p:cNvSpPr>
            <a:spLocks noChangeArrowheads="1"/>
          </p:cNvSpPr>
          <p:nvPr/>
        </p:nvSpPr>
        <p:spPr bwMode="auto">
          <a:xfrm>
            <a:off x="6124010" y="1263015"/>
            <a:ext cx="423407" cy="217283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1" name="Rectangle 131"/>
          <p:cNvSpPr>
            <a:spLocks noChangeArrowheads="1"/>
          </p:cNvSpPr>
          <p:nvPr/>
        </p:nvSpPr>
        <p:spPr bwMode="auto">
          <a:xfrm>
            <a:off x="5213579" y="1263014"/>
            <a:ext cx="423407" cy="224483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2" name="Rectangle 131"/>
          <p:cNvSpPr>
            <a:spLocks noChangeArrowheads="1"/>
          </p:cNvSpPr>
          <p:nvPr/>
        </p:nvSpPr>
        <p:spPr bwMode="auto">
          <a:xfrm>
            <a:off x="4251554" y="1263014"/>
            <a:ext cx="423407" cy="2172831"/>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pic>
        <p:nvPicPr>
          <p:cNvPr id="34" name="Picture 46" descr="4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 Box 34"/>
          <p:cNvSpPr txBox="1">
            <a:spLocks noChangeArrowheads="1"/>
          </p:cNvSpPr>
          <p:nvPr/>
        </p:nvSpPr>
        <p:spPr bwMode="auto">
          <a:xfrm>
            <a:off x="395536" y="195486"/>
            <a:ext cx="452571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par>
                          <p:cTn id="11" fill="hold">
                            <p:stCondLst>
                              <p:cond delay="105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20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plus(in)">
                                      <p:cBhvr>
                                        <p:cTn id="19" dur="2000"/>
                                        <p:tgtEl>
                                          <p:spTgt spid="3"/>
                                        </p:tgtEl>
                                      </p:cBhvr>
                                    </p:animEffect>
                                  </p:childTnLst>
                                </p:cTn>
                              </p:par>
                              <p:par>
                                <p:cTn id="20" presetID="22" presetClass="entr" presetSubtype="1"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2000"/>
                                        <p:tgtEl>
                                          <p:spTgt spid="5"/>
                                        </p:tgtEl>
                                      </p:cBhvr>
                                    </p:animEffect>
                                  </p:childTnLst>
                                </p:cTn>
                              </p:par>
                              <p:par>
                                <p:cTn id="23" presetID="22" presetClass="entr" presetSubtype="1"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2000"/>
                                        <p:tgtEl>
                                          <p:spTgt spid="6"/>
                                        </p:tgtEl>
                                      </p:cBhvr>
                                    </p:animEffect>
                                  </p:childTnLst>
                                </p:cTn>
                              </p:par>
                              <p:par>
                                <p:cTn id="26" presetID="22" presetClass="entr" presetSubtype="1"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2000"/>
                                        <p:tgtEl>
                                          <p:spTgt spid="7"/>
                                        </p:tgtEl>
                                      </p:cBhvr>
                                    </p:animEffect>
                                  </p:childTnLst>
                                </p:cTn>
                              </p:par>
                              <p:par>
                                <p:cTn id="29" presetID="22" presetClass="entr" presetSubtype="1"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2000"/>
                                        <p:tgtEl>
                                          <p:spTgt spid="8"/>
                                        </p:tgtEl>
                                      </p:cBhvr>
                                    </p:animEffect>
                                  </p:childTnLst>
                                </p:cTn>
                              </p:par>
                            </p:childTnLst>
                          </p:cTn>
                        </p:par>
                        <p:par>
                          <p:cTn id="32" fill="hold" nodeType="afterGroup">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7"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300"/>
                            </p:stCondLst>
                            <p:childTnLst>
                              <p:par>
                                <p:cTn id="45" presetID="47"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53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42" presetClass="entr" presetSubtype="0" fill="hold"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l="2512" t="-9307" r="-2512" b="50464"/>
          <a:stretch/>
        </p:blipFill>
        <p:spPr>
          <a:xfrm>
            <a:off x="-22608" y="-603114"/>
            <a:ext cx="5307403" cy="3816424"/>
          </a:xfrm>
          <a:prstGeom prst="rect">
            <a:avLst/>
          </a:prstGeom>
        </p:spPr>
      </p:pic>
      <p:sp>
        <p:nvSpPr>
          <p:cNvPr id="20" name="Rectangle 13"/>
          <p:cNvSpPr txBox="1">
            <a:spLocks noChangeArrowheads="1"/>
          </p:cNvSpPr>
          <p:nvPr/>
        </p:nvSpPr>
        <p:spPr bwMode="auto">
          <a:xfrm>
            <a:off x="1781888" y="2723626"/>
            <a:ext cx="6610396" cy="523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zh-CN" altLang="en-US" sz="6000" i="0" dirty="0">
                <a:latin typeface="方正舒体" panose="02010601030101010101" pitchFamily="2" charset="-122"/>
                <a:ea typeface="方正舒体" panose="02010601030101010101" pitchFamily="2" charset="-122"/>
              </a:rPr>
              <a:t>非常感谢您的观看</a:t>
            </a:r>
          </a:p>
        </p:txBody>
      </p:sp>
      <p:sp>
        <p:nvSpPr>
          <p:cNvPr id="23" name="Rectangle 13"/>
          <p:cNvSpPr txBox="1">
            <a:spLocks noChangeArrowheads="1"/>
          </p:cNvSpPr>
          <p:nvPr/>
        </p:nvSpPr>
        <p:spPr bwMode="auto">
          <a:xfrm>
            <a:off x="3075659" y="3291960"/>
            <a:ext cx="4022853" cy="4302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dirty="0" smtClean="0">
                <a:latin typeface="方正黑体简体" pitchFamily="2" charset="-122"/>
                <a:ea typeface="方正黑体简体" pitchFamily="2" charset="-122"/>
              </a:rPr>
              <a:t>——</a:t>
            </a:r>
            <a:r>
              <a:rPr lang="zh-CN" altLang="en-US" sz="1600" i="0" dirty="0">
                <a:latin typeface="方正舒体" panose="02010601030101010101" pitchFamily="2" charset="-122"/>
                <a:ea typeface="方正舒体" panose="02010601030101010101" pitchFamily="2" charset="-122"/>
              </a:rPr>
              <a:t>道德讲堂工作总结中国风动态</a:t>
            </a:r>
            <a:r>
              <a:rPr lang="en-US" altLang="zh-CN" sz="1600" i="0" dirty="0">
                <a:latin typeface="方正舒体" panose="02010601030101010101" pitchFamily="2" charset="-122"/>
                <a:ea typeface="方正舒体" panose="02010601030101010101" pitchFamily="2" charset="-122"/>
              </a:rPr>
              <a:t>PPT</a:t>
            </a:r>
            <a:r>
              <a:rPr lang="en-US" altLang="zh-CN" sz="1400" i="0" dirty="0">
                <a:latin typeface="方正黑体简体" pitchFamily="2" charset="-122"/>
                <a:ea typeface="方正黑体简体" pitchFamily="2" charset="-122"/>
              </a:rPr>
              <a:t>——</a:t>
            </a:r>
            <a:endParaRPr lang="zh-CN" altLang="en-US" sz="1400" i="0" dirty="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2994280" y="2033670"/>
            <a:ext cx="6973941" cy="4302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en-US" altLang="zh-CN" sz="2800" i="0" dirty="0">
                <a:latin typeface="方正舒体" panose="02010601030101010101" pitchFamily="2" charset="-122"/>
                <a:ea typeface="方正舒体" panose="02010601030101010101" pitchFamily="2" charset="-122"/>
              </a:rPr>
              <a:t>POWERPOINT</a:t>
            </a:r>
            <a:r>
              <a:rPr lang="zh-CN" altLang="en-US" sz="2800" i="0" dirty="0">
                <a:latin typeface="方正舒体" panose="02010601030101010101" pitchFamily="2" charset="-122"/>
                <a:ea typeface="方正舒体" panose="02010601030101010101"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
          <p:cNvSpPr txBox="1">
            <a:spLocks noChangeArrowheads="1"/>
          </p:cNvSpPr>
          <p:nvPr/>
        </p:nvSpPr>
        <p:spPr bwMode="auto">
          <a:xfrm>
            <a:off x="1592734" y="-635958"/>
            <a:ext cx="2313454" cy="2646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600" i="0" dirty="0" smtClean="0">
                <a:latin typeface="方正舒体" panose="02010601030101010101" pitchFamily="2" charset="-122"/>
                <a:ea typeface="方正舒体" panose="02010601030101010101" pitchFamily="2" charset="-122"/>
              </a:rPr>
              <a:t>中</a:t>
            </a:r>
            <a:endParaRPr lang="zh-CN" altLang="en-US" sz="16600" i="0" dirty="0">
              <a:latin typeface="方正舒体" panose="02010601030101010101" pitchFamily="2" charset="-122"/>
              <a:ea typeface="方正舒体" panose="02010601030101010101" pitchFamily="2" charset="-122"/>
            </a:endParaRPr>
          </a:p>
        </p:txBody>
      </p:sp>
      <p:sp>
        <p:nvSpPr>
          <p:cNvPr id="21" name="TextBox 2"/>
          <p:cNvSpPr txBox="1">
            <a:spLocks noChangeArrowheads="1"/>
          </p:cNvSpPr>
          <p:nvPr/>
        </p:nvSpPr>
        <p:spPr bwMode="auto">
          <a:xfrm>
            <a:off x="2994280" y="387141"/>
            <a:ext cx="1415772"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600" i="0" dirty="0">
                <a:latin typeface="方正舒体" panose="02010601030101010101" pitchFamily="2" charset="-122"/>
                <a:ea typeface="方正舒体" panose="02010601030101010101" pitchFamily="2" charset="-122"/>
              </a:rPr>
              <a:t>国</a:t>
            </a:r>
          </a:p>
        </p:txBody>
      </p:sp>
      <p:sp>
        <p:nvSpPr>
          <p:cNvPr id="22" name="矩形 3"/>
          <p:cNvSpPr>
            <a:spLocks noChangeArrowheads="1"/>
          </p:cNvSpPr>
          <p:nvPr/>
        </p:nvSpPr>
        <p:spPr bwMode="auto">
          <a:xfrm>
            <a:off x="3918067" y="598985"/>
            <a:ext cx="1313180" cy="144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方正舒体" panose="02010601030101010101" pitchFamily="2" charset="-122"/>
                <a:ea typeface="方正舒体" panose="02010601030101010101" pitchFamily="2" charset="-122"/>
              </a:rPr>
              <a:t>风</a:t>
            </a:r>
          </a:p>
        </p:txBody>
      </p:sp>
      <p:pic>
        <p:nvPicPr>
          <p:cNvPr id="24" name="Picture 2" descr="G:\公司\茶\印章.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8316416" y="62628"/>
            <a:ext cx="553562" cy="1063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8"/>
          <p:cNvSpPr txBox="1">
            <a:spLocks noChangeArrowheads="1"/>
          </p:cNvSpPr>
          <p:nvPr/>
        </p:nvSpPr>
        <p:spPr bwMode="auto">
          <a:xfrm>
            <a:off x="7774480" y="72793"/>
            <a:ext cx="615553" cy="2190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pic>
        <p:nvPicPr>
          <p:cNvPr id="26" name="渔舟唱晚.mp3">
            <a:hlinkClick r:id="" action="ppaction://media"/>
          </p:cNvPr>
          <p:cNvPicPr>
            <a:picLocks noChangeAspect="1"/>
          </p:cNvPicPr>
          <p:nvPr>
            <a:videoFile r:link="rId1"/>
            <p:extLst>
              <p:ext uri="{DAA4B4D4-6D71-4841-9C94-3DE7FCFB9230}">
                <p14:media xmlns:p14="http://schemas.microsoft.com/office/powerpoint/2010/main" xmlns="" r:embed="rId12"/>
              </p:ext>
            </p:extLst>
          </p:nvPr>
        </p:nvPicPr>
        <p:blipFill>
          <a:blip r:embed="rId13" cstate="print"/>
          <a:stretch>
            <a:fillRect/>
          </a:stretch>
        </p:blipFill>
        <p:spPr>
          <a:xfrm>
            <a:off x="-1116632" y="144300"/>
            <a:ext cx="609600" cy="609600"/>
          </a:xfrm>
          <a:prstGeom prst="rect">
            <a:avLst/>
          </a:prstGeom>
        </p:spPr>
      </p:pic>
      <p:pic>
        <p:nvPicPr>
          <p:cNvPr id="16" name="图片 15"/>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120374" y="3285385"/>
            <a:ext cx="3581792" cy="1746812"/>
          </a:xfrm>
          <a:prstGeom prst="rect">
            <a:avLst/>
          </a:prstGeom>
        </p:spPr>
      </p:pic>
      <p:pic>
        <p:nvPicPr>
          <p:cNvPr id="2" name="图片 1"/>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4986899" y="3402328"/>
            <a:ext cx="4223226" cy="2006155"/>
          </a:xfrm>
          <a:prstGeom prst="rect">
            <a:avLst/>
          </a:prstGeom>
        </p:spPr>
      </p:pic>
    </p:spTree>
    <p:extLst>
      <p:ext uri="{BB962C8B-B14F-4D97-AF65-F5344CB8AC3E}">
        <p14:creationId xmlns:p14="http://schemas.microsoft.com/office/powerpoint/2010/main" xmlns="" val="2811907016"/>
      </p:ext>
    </p:extLst>
  </p:cSld>
  <p:clrMapOvr>
    <a:masterClrMapping/>
  </p:clrMapOvr>
  <mc:AlternateContent xmlns:mc="http://schemas.openxmlformats.org/markup-compatibility/2006">
    <mc:Choice xmlns:p14="http://schemas.microsoft.com/office/powerpoint/2010/main" xmlns="" Requires="p14">
      <p:transition spd="slow" p14:dur="4000" advClick="0" advTm="20000">
        <p14:vortex dir="r"/>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2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23" presetClass="entr" presetSubtype="3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strVal val="4*#ppt_w"/>
                                          </p:val>
                                        </p:tav>
                                        <p:tav tm="100000">
                                          <p:val>
                                            <p:strVal val="#ppt_w"/>
                                          </p:val>
                                        </p:tav>
                                      </p:tavLst>
                                    </p:anim>
                                    <p:anim calcmode="lin" valueType="num">
                                      <p:cBhvr>
                                        <p:cTn id="33" dur="500" fill="hold"/>
                                        <p:tgtEl>
                                          <p:spTgt spid="24"/>
                                        </p:tgtEl>
                                        <p:attrNameLst>
                                          <p:attrName>ppt_h</p:attrName>
                                        </p:attrNameLst>
                                      </p:cBhvr>
                                      <p:tavLst>
                                        <p:tav tm="0">
                                          <p:val>
                                            <p:strVal val="4*#ppt_h"/>
                                          </p:val>
                                        </p:tav>
                                        <p:tav tm="100000">
                                          <p:val>
                                            <p:strVal val="#ppt_h"/>
                                          </p:val>
                                        </p:tav>
                                      </p:tavLst>
                                    </p:anim>
                                  </p:childTnLst>
                                </p:cTn>
                              </p:par>
                            </p:childTnLst>
                          </p:cTn>
                        </p:par>
                        <p:par>
                          <p:cTn id="34" fill="hold">
                            <p:stCondLst>
                              <p:cond delay="2900"/>
                            </p:stCondLst>
                            <p:childTnLst>
                              <p:par>
                                <p:cTn id="35" presetID="52" presetClass="entr" presetSubtype="0" fill="hold" grpId="4" nodeType="afterEffect">
                                  <p:stCondLst>
                                    <p:cond delay="0"/>
                                  </p:stCondLst>
                                  <p:iterate type="lt">
                                    <p:tmPct val="10000"/>
                                  </p:iterate>
                                  <p:childTnLst>
                                    <p:set>
                                      <p:cBhvr>
                                        <p:cTn id="36" dur="1" fill="hold">
                                          <p:stCondLst>
                                            <p:cond delay="0"/>
                                          </p:stCondLst>
                                        </p:cTn>
                                        <p:tgtEl>
                                          <p:spTgt spid="20"/>
                                        </p:tgtEl>
                                        <p:attrNameLst>
                                          <p:attrName>style.visibility</p:attrName>
                                        </p:attrNameLst>
                                      </p:cBhvr>
                                      <p:to>
                                        <p:strVal val="visible"/>
                                      </p:to>
                                    </p:set>
                                    <p:animScale>
                                      <p:cBhvr>
                                        <p:cTn id="37"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000" decel="50000" fill="hold">
                                          <p:stCondLst>
                                            <p:cond delay="0"/>
                                          </p:stCondLst>
                                        </p:cTn>
                                        <p:tgtEl>
                                          <p:spTgt spid="20"/>
                                        </p:tgtEl>
                                        <p:attrNameLst>
                                          <p:attrName>ppt_x</p:attrName>
                                          <p:attrName>ppt_y</p:attrName>
                                        </p:attrNameLst>
                                      </p:cBhvr>
                                    </p:animMotion>
                                    <p:animEffect transition="in" filter="fade">
                                      <p:cBhvr>
                                        <p:cTn id="39" dur="2000"/>
                                        <p:tgtEl>
                                          <p:spTgt spid="20"/>
                                        </p:tgtEl>
                                      </p:cBhvr>
                                    </p:animEffect>
                                  </p:childTnLst>
                                </p:cTn>
                              </p:par>
                            </p:childTnLst>
                          </p:cTn>
                        </p:par>
                        <p:par>
                          <p:cTn id="40" fill="hold">
                            <p:stCondLst>
                              <p:cond delay="6300"/>
                            </p:stCondLst>
                            <p:childTnLst>
                              <p:par>
                                <p:cTn id="41" presetID="41" presetClass="entr" presetSubtype="0" fill="hold" grpId="4" nodeType="afterEffect">
                                  <p:stCondLst>
                                    <p:cond delay="0"/>
                                  </p:stCondLst>
                                  <p:iterate type="lt">
                                    <p:tmPct val="15385"/>
                                  </p:iterate>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8"/>
                                        </p:tgtEl>
                                        <p:attrNameLst>
                                          <p:attrName>ppt_y</p:attrName>
                                        </p:attrNameLst>
                                      </p:cBhvr>
                                      <p:tavLst>
                                        <p:tav tm="0">
                                          <p:val>
                                            <p:strVal val="#ppt_y"/>
                                          </p:val>
                                        </p:tav>
                                        <p:tav tm="100000">
                                          <p:val>
                                            <p:strVal val="#ppt_y"/>
                                          </p:val>
                                        </p:tav>
                                      </p:tavLst>
                                    </p:anim>
                                    <p:anim calcmode="lin" valueType="num">
                                      <p:cBhvr>
                                        <p:cTn id="4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8"/>
                                        </p:tgtEl>
                                      </p:cBhvr>
                                    </p:animEffect>
                                  </p:childTnLst>
                                </p:cTn>
                              </p:par>
                            </p:childTnLst>
                          </p:cTn>
                        </p:par>
                        <p:par>
                          <p:cTn id="48" fill="hold">
                            <p:stCondLst>
                              <p:cond delay="7800"/>
                            </p:stCondLst>
                            <p:childTnLst>
                              <p:par>
                                <p:cTn id="49" presetID="47" presetClass="entr" presetSubtype="0" fill="hold" grpId="4" nodeType="afterEffect">
                                  <p:stCondLst>
                                    <p:cond delay="0"/>
                                  </p:stCondLst>
                                  <p:iterate type="lt">
                                    <p:tmPct val="10000"/>
                                  </p:iterate>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par>
                                <p:cTn id="54"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55" dur="5000" fill="hold"/>
                                        <p:tgtEl>
                                          <p:spTgt spid="7"/>
                                        </p:tgtEl>
                                        <p:attrNameLst>
                                          <p:attrName>ppt_x</p:attrName>
                                          <p:attrName>ppt_y</p:attrName>
                                        </p:attrNameLst>
                                      </p:cBhvr>
                                      <p:rCtr x="4274" y="47647"/>
                                    </p:animMotion>
                                  </p:childTnLst>
                                </p:cTn>
                              </p:par>
                              <p:par>
                                <p:cTn id="56" presetID="58" presetClass="path" presetSubtype="0" repeatCount="3000"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57" dur="5000" fill="hold"/>
                                        <p:tgtEl>
                                          <p:spTgt spid="8"/>
                                        </p:tgtEl>
                                        <p:attrNameLst>
                                          <p:attrName>ppt_x</p:attrName>
                                          <p:attrName>ppt_y</p:attrName>
                                        </p:attrNameLst>
                                      </p:cBhvr>
                                      <p:rCtr x="8209" y="53794"/>
                                    </p:animMotion>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7" presetClass="path" presetSubtype="0" accel="50000" decel="50000" fill="hold" nodeType="clickEffect">
                                  <p:stCondLst>
                                    <p:cond delay="0"/>
                                  </p:stCondLst>
                                  <p:childTnLst>
                                    <p:animMotion origin="layout" path="M 0 0 L 0.067 0.04 C 0.081 0.049 0.102 0.054 0.124 0.054 C 0.149 0.054 0.169 0.049 0.183 0.04 L 0.25 0 E" pathEditMode="relative" ptsTypes="">
                                      <p:cBhvr>
                                        <p:cTn id="66" dur="25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67" repeatCount="indefinite" fill="remove" display="0">
                  <p:stCondLst>
                    <p:cond delay="indefinite"/>
                  </p:stCondLst>
                  <p:endCondLst>
                    <p:cond evt="onStopAudio" delay="0">
                      <p:tgtEl>
                        <p:sldTgt/>
                      </p:tgtEl>
                    </p:cond>
                  </p:endCondLst>
                </p:cTn>
                <p:tgtEl>
                  <p:spTgt spid="26"/>
                </p:tgtEl>
              </p:cMediaNode>
            </p:video>
          </p:childTnLst>
        </p:cTn>
      </p:par>
    </p:tnLst>
    <p:bldLst>
      <p:bldP spid="20" grpId="0" bldLvl="0" autoUpdateAnimBg="0"/>
      <p:bldP spid="20" grpId="1" bldLvl="0" autoUpdateAnimBg="0"/>
      <p:bldP spid="20" grpId="2" bldLvl="0" autoUpdateAnimBg="0"/>
      <p:bldP spid="20" grpId="3" bldLvl="0" autoUpdateAnimBg="0"/>
      <p:bldP spid="20" grpId="4"/>
      <p:bldP spid="23" grpId="0" bldLvl="0" autoUpdateAnimBg="0"/>
      <p:bldP spid="23" grpId="1" bldLvl="0" autoUpdateAnimBg="0"/>
      <p:bldP spid="23" grpId="2" bldLvl="0" autoUpdateAnimBg="0"/>
      <p:bldP spid="23" grpId="3" bldLvl="0" autoUpdateAnimBg="0"/>
      <p:bldP spid="23" grpId="4"/>
      <p:bldP spid="38" grpId="0" bldLvl="0" autoUpdateAnimBg="0"/>
      <p:bldP spid="38" grpId="1" bldLvl="0" autoUpdateAnimBg="0"/>
      <p:bldP spid="38" grpId="2" bldLvl="0" autoUpdateAnimBg="0"/>
      <p:bldP spid="38" grpId="3" bldLvl="0" autoUpdateAnimBg="0"/>
      <p:bldP spid="38" grpId="4"/>
      <p:bldP spid="19" grpId="0"/>
      <p:bldP spid="21"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dirty="0" smtClean="0">
                <a:latin typeface="方正字迹-吕建德字体" panose="02010600010101010101" pitchFamily="2" charset="-122"/>
                <a:ea typeface="方正字迹-吕建德字体" panose="02010600010101010101" pitchFamily="2" charset="-122"/>
              </a:rPr>
              <a:t>第</a:t>
            </a:r>
            <a:r>
              <a:rPr lang="zh-CN" altLang="en-US" sz="5400" spc="-300" dirty="0" smtClean="0">
                <a:latin typeface="方正字迹-吕建德字体" panose="02010600010101010101" pitchFamily="2" charset="-122"/>
                <a:ea typeface="方正字迹-吕建德字体" panose="02010600010101010101" pitchFamily="2" charset="-122"/>
              </a:rPr>
              <a:t>一部分</a:t>
            </a:r>
            <a:endParaRPr lang="zh-CN" altLang="en-US" sz="54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xmlns=""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xmlns="" val="3239078309"/>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t="48600"/>
          <a:stretch/>
        </p:blipFill>
        <p:spPr>
          <a:xfrm>
            <a:off x="3746502" y="2768476"/>
            <a:ext cx="5384797" cy="3382269"/>
          </a:xfrm>
          <a:prstGeom prst="rect">
            <a:avLst/>
          </a:prstGeom>
        </p:spPr>
      </p:pic>
      <p:pic>
        <p:nvPicPr>
          <p:cNvPr id="2" name="Picture 2" descr="墨滴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17688" y="3196114"/>
            <a:ext cx="2590800" cy="1753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3"/>
          <p:cNvGrpSpPr>
            <a:grpSpLocks/>
          </p:cNvGrpSpPr>
          <p:nvPr/>
        </p:nvGrpSpPr>
        <p:grpSpPr bwMode="auto">
          <a:xfrm>
            <a:off x="1408114" y="2258854"/>
            <a:ext cx="3838575" cy="1097280"/>
            <a:chOff x="0" y="0"/>
            <a:chExt cx="2418" cy="768"/>
          </a:xfrm>
        </p:grpSpPr>
        <p:sp>
          <p:nvSpPr>
            <p:cNvPr id="15382" name="Freeform 3"/>
            <p:cNvSpPr>
              <a:spLocks/>
            </p:cNvSpPr>
            <p:nvPr/>
          </p:nvSpPr>
          <p:spPr bwMode="auto">
            <a:xfrm>
              <a:off x="0" y="9"/>
              <a:ext cx="1089" cy="676"/>
            </a:xfrm>
            <a:custGeom>
              <a:avLst/>
              <a:gdLst>
                <a:gd name="T0" fmla="*/ 0 w 735"/>
                <a:gd name="T1" fmla="*/ 0 h 532"/>
                <a:gd name="T2" fmla="*/ 4043 w 735"/>
                <a:gd name="T3" fmla="*/ 854 h 532"/>
                <a:gd name="T4" fmla="*/ 6104 w 735"/>
                <a:gd name="T5" fmla="*/ 854 h 532"/>
                <a:gd name="T6" fmla="*/ 6741 w 735"/>
                <a:gd name="T7" fmla="*/ 1048 h 532"/>
                <a:gd name="T8" fmla="*/ 6761 w 735"/>
                <a:gd name="T9" fmla="*/ 1693 h 532"/>
                <a:gd name="T10" fmla="*/ 6327 w 735"/>
                <a:gd name="T11" fmla="*/ 1684 h 532"/>
                <a:gd name="T12" fmla="*/ 7075 w 735"/>
                <a:gd name="T13" fmla="*/ 2241 h 532"/>
                <a:gd name="T14" fmla="*/ 7773 w 735"/>
                <a:gd name="T15" fmla="*/ 1693 h 532"/>
                <a:gd name="T16" fmla="*/ 7362 w 735"/>
                <a:gd name="T17" fmla="*/ 1693 h 532"/>
                <a:gd name="T18" fmla="*/ 7341 w 735"/>
                <a:gd name="T19" fmla="*/ 953 h 532"/>
                <a:gd name="T20" fmla="*/ 6522 w 735"/>
                <a:gd name="T21" fmla="*/ 634 h 532"/>
                <a:gd name="T22" fmla="*/ 3541 w 735"/>
                <a:gd name="T23" fmla="*/ 626 h 532"/>
                <a:gd name="T24" fmla="*/ 72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15383" name="Freeform 4"/>
            <p:cNvSpPr>
              <a:spLocks/>
            </p:cNvSpPr>
            <p:nvPr/>
          </p:nvSpPr>
          <p:spPr bwMode="auto">
            <a:xfrm>
              <a:off x="1100" y="0"/>
              <a:ext cx="210" cy="768"/>
            </a:xfrm>
            <a:custGeom>
              <a:avLst/>
              <a:gdLst>
                <a:gd name="T0" fmla="*/ 387 w 142"/>
                <a:gd name="T1" fmla="*/ 1 h 604"/>
                <a:gd name="T2" fmla="*/ 472 w 142"/>
                <a:gd name="T3" fmla="*/ 1994 h 604"/>
                <a:gd name="T4" fmla="*/ 0 w 142"/>
                <a:gd name="T5" fmla="*/ 2005 h 604"/>
                <a:gd name="T6" fmla="*/ 750 w 142"/>
                <a:gd name="T7" fmla="*/ 2553 h 604"/>
                <a:gd name="T8" fmla="*/ 1488 w 142"/>
                <a:gd name="T9" fmla="*/ 2005 h 604"/>
                <a:gd name="T10" fmla="*/ 1047 w 142"/>
                <a:gd name="T11" fmla="*/ 2005 h 604"/>
                <a:gd name="T12" fmla="*/ 1032 w 142"/>
                <a:gd name="T13" fmla="*/ 0 h 604"/>
                <a:gd name="T14" fmla="*/ 38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15384" name="Freeform 5"/>
            <p:cNvSpPr>
              <a:spLocks/>
            </p:cNvSpPr>
            <p:nvPr/>
          </p:nvSpPr>
          <p:spPr bwMode="auto">
            <a:xfrm flipH="1">
              <a:off x="1329" y="9"/>
              <a:ext cx="1089" cy="676"/>
            </a:xfrm>
            <a:custGeom>
              <a:avLst/>
              <a:gdLst>
                <a:gd name="T0" fmla="*/ 0 w 735"/>
                <a:gd name="T1" fmla="*/ 0 h 532"/>
                <a:gd name="T2" fmla="*/ 4043 w 735"/>
                <a:gd name="T3" fmla="*/ 854 h 532"/>
                <a:gd name="T4" fmla="*/ 6104 w 735"/>
                <a:gd name="T5" fmla="*/ 854 h 532"/>
                <a:gd name="T6" fmla="*/ 6741 w 735"/>
                <a:gd name="T7" fmla="*/ 1048 h 532"/>
                <a:gd name="T8" fmla="*/ 6761 w 735"/>
                <a:gd name="T9" fmla="*/ 1693 h 532"/>
                <a:gd name="T10" fmla="*/ 6327 w 735"/>
                <a:gd name="T11" fmla="*/ 1684 h 532"/>
                <a:gd name="T12" fmla="*/ 7075 w 735"/>
                <a:gd name="T13" fmla="*/ 2241 h 532"/>
                <a:gd name="T14" fmla="*/ 7773 w 735"/>
                <a:gd name="T15" fmla="*/ 1693 h 532"/>
                <a:gd name="T16" fmla="*/ 7362 w 735"/>
                <a:gd name="T17" fmla="*/ 1693 h 532"/>
                <a:gd name="T18" fmla="*/ 7341 w 735"/>
                <a:gd name="T19" fmla="*/ 953 h 532"/>
                <a:gd name="T20" fmla="*/ 6522 w 735"/>
                <a:gd name="T21" fmla="*/ 634 h 532"/>
                <a:gd name="T22" fmla="*/ 3541 w 735"/>
                <a:gd name="T23" fmla="*/ 626 h 532"/>
                <a:gd name="T24" fmla="*/ 72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FFFF">
                    <a:alpha val="0"/>
                  </a:srgbClr>
                </a:gs>
                <a:gs pos="100000">
                  <a:srgbClr val="5F5F5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grpSp>
      <p:grpSp>
        <p:nvGrpSpPr>
          <p:cNvPr id="7" name="Group 7"/>
          <p:cNvGrpSpPr>
            <a:grpSpLocks/>
          </p:cNvGrpSpPr>
          <p:nvPr/>
        </p:nvGrpSpPr>
        <p:grpSpPr bwMode="auto">
          <a:xfrm>
            <a:off x="4408488" y="2223342"/>
            <a:ext cx="3763963" cy="648653"/>
            <a:chOff x="0" y="0"/>
            <a:chExt cx="2371" cy="454"/>
          </a:xfrm>
        </p:grpSpPr>
        <p:sp>
          <p:nvSpPr>
            <p:cNvPr id="15380" name="Rectangle 17"/>
            <p:cNvSpPr>
              <a:spLocks noChangeArrowheads="1"/>
            </p:cNvSpPr>
            <p:nvPr/>
          </p:nvSpPr>
          <p:spPr bwMode="auto">
            <a:xfrm>
              <a:off x="33" y="0"/>
              <a:ext cx="2338" cy="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
          <p:nvSpPr>
            <p:cNvPr id="15381" name="Rectangle 19"/>
            <p:cNvSpPr>
              <a:spLocks noChangeArrowheads="1"/>
            </p:cNvSpPr>
            <p:nvPr/>
          </p:nvSpPr>
          <p:spPr bwMode="auto">
            <a:xfrm>
              <a:off x="0" y="68"/>
              <a:ext cx="47" cy="386"/>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endParaRPr lang="zh-CN" altLang="en-US"/>
            </a:p>
          </p:txBody>
        </p:sp>
      </p:grpSp>
      <p:grpSp>
        <p:nvGrpSpPr>
          <p:cNvPr id="10" name="Group 15"/>
          <p:cNvGrpSpPr>
            <a:grpSpLocks/>
          </p:cNvGrpSpPr>
          <p:nvPr/>
        </p:nvGrpSpPr>
        <p:grpSpPr bwMode="auto">
          <a:xfrm>
            <a:off x="827088" y="982980"/>
            <a:ext cx="1447800" cy="1275874"/>
            <a:chOff x="0" y="0"/>
            <a:chExt cx="912" cy="893"/>
          </a:xfrm>
        </p:grpSpPr>
        <p:pic>
          <p:nvPicPr>
            <p:cNvPr id="15378" name="Picture 16" descr="墨滴"/>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2" cy="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9" name="Text Box 17"/>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grpSp>
        <p:nvGrpSpPr>
          <p:cNvPr id="13" name="Group 18"/>
          <p:cNvGrpSpPr>
            <a:grpSpLocks/>
          </p:cNvGrpSpPr>
          <p:nvPr/>
        </p:nvGrpSpPr>
        <p:grpSpPr bwMode="auto">
          <a:xfrm>
            <a:off x="2579688" y="955835"/>
            <a:ext cx="1447800" cy="1275873"/>
            <a:chOff x="0" y="0"/>
            <a:chExt cx="912" cy="893"/>
          </a:xfrm>
        </p:grpSpPr>
        <p:pic>
          <p:nvPicPr>
            <p:cNvPr id="15376" name="Picture 19" descr="墨滴"/>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2" cy="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7" name="Text Box 20"/>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grpSp>
        <p:nvGrpSpPr>
          <p:cNvPr id="16" name="Group 21"/>
          <p:cNvGrpSpPr>
            <a:grpSpLocks/>
          </p:cNvGrpSpPr>
          <p:nvPr/>
        </p:nvGrpSpPr>
        <p:grpSpPr bwMode="auto">
          <a:xfrm>
            <a:off x="4408488" y="887255"/>
            <a:ext cx="1447800" cy="1275873"/>
            <a:chOff x="0" y="0"/>
            <a:chExt cx="912" cy="893"/>
          </a:xfrm>
        </p:grpSpPr>
        <p:pic>
          <p:nvPicPr>
            <p:cNvPr id="15374" name="Picture 22" descr="墨滴"/>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2" cy="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5" name="Text Box 23"/>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sp>
        <p:nvSpPr>
          <p:cNvPr id="19" name="Text Box 24"/>
          <p:cNvSpPr txBox="1">
            <a:spLocks noChangeArrowheads="1"/>
          </p:cNvSpPr>
          <p:nvPr/>
        </p:nvSpPr>
        <p:spPr bwMode="auto">
          <a:xfrm>
            <a:off x="2427288" y="3851910"/>
            <a:ext cx="1676400"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b="1">
                <a:solidFill>
                  <a:schemeClr val="bg1"/>
                </a:solidFill>
              </a:rPr>
              <a:t>单击此处</a:t>
            </a:r>
          </a:p>
          <a:p>
            <a:pPr algn="ctr" eaLnBrk="1" hangingPunct="1"/>
            <a:r>
              <a:rPr lang="zh-CN" altLang="en-US" b="1">
                <a:solidFill>
                  <a:schemeClr val="bg1"/>
                </a:solidFill>
              </a:rPr>
              <a:t>添加文字</a:t>
            </a:r>
          </a:p>
        </p:txBody>
      </p:sp>
      <p:grpSp>
        <p:nvGrpSpPr>
          <p:cNvPr id="20" name="Group 25"/>
          <p:cNvGrpSpPr>
            <a:grpSpLocks/>
          </p:cNvGrpSpPr>
          <p:nvPr/>
        </p:nvGrpSpPr>
        <p:grpSpPr bwMode="auto">
          <a:xfrm>
            <a:off x="4408488" y="3103452"/>
            <a:ext cx="3619500" cy="648653"/>
            <a:chOff x="0" y="0"/>
            <a:chExt cx="2280" cy="454"/>
          </a:xfrm>
        </p:grpSpPr>
        <p:sp>
          <p:nvSpPr>
            <p:cNvPr id="15372" name="Rectangle 17"/>
            <p:cNvSpPr>
              <a:spLocks noChangeArrowheads="1"/>
            </p:cNvSpPr>
            <p:nvPr/>
          </p:nvSpPr>
          <p:spPr bwMode="auto">
            <a:xfrm>
              <a:off x="33" y="0"/>
              <a:ext cx="2247" cy="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
          <p:nvSpPr>
            <p:cNvPr id="15373" name="Rectangle 19"/>
            <p:cNvSpPr>
              <a:spLocks noChangeArrowheads="1"/>
            </p:cNvSpPr>
            <p:nvPr/>
          </p:nvSpPr>
          <p:spPr bwMode="auto">
            <a:xfrm>
              <a:off x="0" y="68"/>
              <a:ext cx="47" cy="386"/>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endParaRPr lang="zh-CN" altLang="en-US"/>
            </a:p>
          </p:txBody>
        </p:sp>
      </p:grpSp>
      <p:sp>
        <p:nvSpPr>
          <p:cNvPr id="25" name="Text Box 34"/>
          <p:cNvSpPr txBox="1">
            <a:spLocks noChangeArrowheads="1"/>
          </p:cNvSpPr>
          <p:nvPr/>
        </p:nvSpPr>
        <p:spPr bwMode="auto">
          <a:xfrm>
            <a:off x="395536" y="195486"/>
            <a:ext cx="432048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9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1050"/>
                            </p:stCondLst>
                            <p:childTnLst>
                              <p:par>
                                <p:cTn id="12" presetID="2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550"/>
                            </p:stCondLst>
                            <p:childTnLst>
                              <p:par>
                                <p:cTn id="25" presetID="2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nodeType="afterGroup">
                            <p:stCondLst>
                              <p:cond delay="2050"/>
                            </p:stCondLst>
                            <p:childTnLst>
                              <p:par>
                                <p:cTn id="29" presetID="2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childTnLst>
                                </p:cTn>
                              </p:par>
                            </p:childTnLst>
                          </p:cTn>
                        </p:par>
                        <p:par>
                          <p:cTn id="33" fill="hold" nodeType="afterGroup">
                            <p:stCondLst>
                              <p:cond delay="255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000"/>
                                        <p:tgtEl>
                                          <p:spTgt spid="19"/>
                                        </p:tgtEl>
                                      </p:cBhvr>
                                    </p:animEffect>
                                  </p:childTnLst>
                                </p:cTn>
                              </p:par>
                            </p:childTnLst>
                          </p:cTn>
                        </p:par>
                        <p:par>
                          <p:cTn id="37" fill="hold" nodeType="afterGroup">
                            <p:stCondLst>
                              <p:cond delay="4550"/>
                            </p:stCondLst>
                            <p:childTnLst>
                              <p:par>
                                <p:cTn id="38" presetID="12" presetClass="entr" presetSubtype="2"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Right)">
                                      <p:cBhvr>
                                        <p:cTn id="40" dur="500"/>
                                        <p:tgtEl>
                                          <p:spTgt spid="7"/>
                                        </p:tgtEl>
                                      </p:cBhvr>
                                    </p:animEffect>
                                  </p:childTnLst>
                                </p:cTn>
                              </p:par>
                            </p:childTnLst>
                          </p:cTn>
                        </p:par>
                        <p:par>
                          <p:cTn id="41" fill="hold" nodeType="afterGroup">
                            <p:stCondLst>
                              <p:cond delay="5050"/>
                            </p:stCondLst>
                            <p:childTnLst>
                              <p:par>
                                <p:cTn id="42" presetID="12" presetClass="entr" presetSubtype="2"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slide(from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1625075"/>
            <a:ext cx="1568531" cy="1512168"/>
            <a:chOff x="1133646" y="1856676"/>
            <a:chExt cx="1568531" cy="1512168"/>
          </a:xfrm>
        </p:grpSpPr>
        <p:pic>
          <p:nvPicPr>
            <p:cNvPr id="8"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0" name="组合 9"/>
          <p:cNvGrpSpPr/>
          <p:nvPr/>
        </p:nvGrpSpPr>
        <p:grpSpPr>
          <a:xfrm>
            <a:off x="3213560" y="1319180"/>
            <a:ext cx="2104711" cy="2029081"/>
            <a:chOff x="3375606" y="1550781"/>
            <a:chExt cx="2104711" cy="2029081"/>
          </a:xfrm>
        </p:grpSpPr>
        <p:pic>
          <p:nvPicPr>
            <p:cNvPr id="11"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3" name="组合 12"/>
          <p:cNvGrpSpPr/>
          <p:nvPr/>
        </p:nvGrpSpPr>
        <p:grpSpPr>
          <a:xfrm>
            <a:off x="5634090" y="1131590"/>
            <a:ext cx="2592288" cy="2499138"/>
            <a:chOff x="5796136" y="1363191"/>
            <a:chExt cx="2592288" cy="2499138"/>
          </a:xfrm>
        </p:grpSpPr>
        <p:pic>
          <p:nvPicPr>
            <p:cNvPr id="14"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16" name="Picture 2" descr="C:\Users\zjd\Desktop\Nipic_2979770_20091213080916990658.pn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rot="15325098" flipV="1">
            <a:off x="2428097" y="1791382"/>
            <a:ext cx="1037454" cy="99983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C:\Users\zjd\Desktop\Nipic_2979770_20091213080916990658.pn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rot="15325098" flipV="1">
            <a:off x="4985774" y="1796025"/>
            <a:ext cx="1037454" cy="99983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1908386" y="3715167"/>
            <a:ext cx="532791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
        <p:nvSpPr>
          <p:cNvPr id="19" name="Text Box 34"/>
          <p:cNvSpPr txBox="1">
            <a:spLocks noChangeArrowheads="1"/>
          </p:cNvSpPr>
          <p:nvPr/>
        </p:nvSpPr>
        <p:spPr bwMode="auto">
          <a:xfrm>
            <a:off x="395536" y="195486"/>
            <a:ext cx="424847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xmlns:p14="http://schemas.microsoft.com/office/powerpoint/2010/main" xmlns="" val="1217829883"/>
      </p:ext>
    </p:extLst>
  </p:cSld>
  <p:clrMapOvr>
    <a:masterClrMapping/>
  </p:clrMapOvr>
  <mc:AlternateContent xmlns:mc="http://schemas.openxmlformats.org/markup-compatibility/2006">
    <mc:Choice xmlns:p14="http://schemas.microsoft.com/office/powerpoint/2010/main" xmlns="" Requires="p14">
      <p:transition spd="slow" p14:dur="1200" advClick="0" advTm="80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250" autoRev="1" fill="hold">
                                          <p:stCondLst>
                                            <p:cond delay="0"/>
                                          </p:stCondLst>
                                        </p:cTn>
                                        <p:tgtEl>
                                          <p:spTgt spid="19"/>
                                        </p:tgtEl>
                                        <p:attrNameLst>
                                          <p:attrName>ppt_w</p:attrName>
                                        </p:attrNameLst>
                                      </p:cBhvr>
                                    </p:anim>
                                    <p:anim by="(#ppt_w*0.50)" calcmode="lin" valueType="num">
                                      <p:cBhvr>
                                        <p:cTn id="8" dur="250" decel="50000" autoRev="1" fill="hold">
                                          <p:stCondLst>
                                            <p:cond delay="0"/>
                                          </p:stCondLst>
                                        </p:cTn>
                                        <p:tgtEl>
                                          <p:spTgt spid="19"/>
                                        </p:tgtEl>
                                        <p:attrNameLst>
                                          <p:attrName>ppt_x</p:attrName>
                                        </p:attrNameLst>
                                      </p:cBhvr>
                                    </p:anim>
                                    <p:anim from="(-#ppt_h/2)" to="(#ppt_y)" calcmode="lin" valueType="num">
                                      <p:cBhvr>
                                        <p:cTn id="9" dur="500" fill="hold">
                                          <p:stCondLst>
                                            <p:cond delay="0"/>
                                          </p:stCondLst>
                                        </p:cTn>
                                        <p:tgtEl>
                                          <p:spTgt spid="19"/>
                                        </p:tgtEl>
                                        <p:attrNameLst>
                                          <p:attrName>ppt_y</p:attrName>
                                        </p:attrNameLst>
                                      </p:cBhvr>
                                    </p:anim>
                                    <p:animRot by="21600000">
                                      <p:cBhvr>
                                        <p:cTn id="10" dur="500" fill="hold">
                                          <p:stCondLst>
                                            <p:cond delay="0"/>
                                          </p:stCondLst>
                                        </p:cTn>
                                        <p:tgtEl>
                                          <p:spTgt spid="19"/>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12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17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95536" y="195486"/>
            <a:ext cx="403244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3_图层-9.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8398"/>
          <a:stretch/>
        </p:blipFill>
        <p:spPr bwMode="auto">
          <a:xfrm>
            <a:off x="2287321" y="2071109"/>
            <a:ext cx="6173111" cy="1281211"/>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矩形 37"/>
          <p:cNvSpPr/>
          <p:nvPr/>
        </p:nvSpPr>
        <p:spPr>
          <a:xfrm>
            <a:off x="3384494" y="2460796"/>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2014</a:t>
            </a:r>
            <a:endParaRPr lang="zh-CN" altLang="en-US" sz="2400" b="1" dirty="0">
              <a:solidFill>
                <a:schemeClr val="bg1"/>
              </a:solidFill>
              <a:latin typeface="方正古隶简体" pitchFamily="65" charset="-122"/>
              <a:ea typeface="方正古隶简体" pitchFamily="65" charset="-122"/>
            </a:endParaRPr>
          </a:p>
        </p:txBody>
      </p:sp>
      <p:sp>
        <p:nvSpPr>
          <p:cNvPr id="39" name="矩形 38"/>
          <p:cNvSpPr/>
          <p:nvPr/>
        </p:nvSpPr>
        <p:spPr>
          <a:xfrm>
            <a:off x="4694566" y="2420307"/>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2013</a:t>
            </a:r>
            <a:endParaRPr lang="zh-CN" altLang="en-US" sz="2400" b="1" dirty="0">
              <a:solidFill>
                <a:schemeClr val="bg1"/>
              </a:solidFill>
              <a:latin typeface="方正古隶简体" pitchFamily="65" charset="-122"/>
              <a:ea typeface="方正古隶简体" pitchFamily="65" charset="-122"/>
            </a:endParaRPr>
          </a:p>
        </p:txBody>
      </p:sp>
      <p:sp>
        <p:nvSpPr>
          <p:cNvPr id="40" name="矩形 39"/>
          <p:cNvSpPr/>
          <p:nvPr/>
        </p:nvSpPr>
        <p:spPr>
          <a:xfrm>
            <a:off x="6138091" y="2420307"/>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2012</a:t>
            </a:r>
            <a:endParaRPr lang="zh-CN" altLang="en-US" sz="2400" b="1" dirty="0">
              <a:solidFill>
                <a:schemeClr val="bg1"/>
              </a:solidFill>
              <a:latin typeface="方正古隶简体" pitchFamily="65" charset="-122"/>
              <a:ea typeface="方正古隶简体" pitchFamily="65" charset="-122"/>
            </a:endParaRPr>
          </a:p>
        </p:txBody>
      </p:sp>
      <p:cxnSp>
        <p:nvCxnSpPr>
          <p:cNvPr id="41" name="直接连接符 40"/>
          <p:cNvCxnSpPr/>
          <p:nvPr/>
        </p:nvCxnSpPr>
        <p:spPr>
          <a:xfrm>
            <a:off x="3383243" y="1448453"/>
            <a:ext cx="0" cy="1060724"/>
          </a:xfrm>
          <a:prstGeom prst="line">
            <a:avLst/>
          </a:prstGeom>
          <a:noFill/>
          <a:ln w="9525" cap="flat" cmpd="sng" algn="ctr">
            <a:solidFill>
              <a:srgbClr val="888888"/>
            </a:solidFill>
            <a:prstDash val="dash"/>
            <a:headEnd type="oval" w="med" len="med"/>
            <a:tailEnd type="oval" w="med" len="med"/>
          </a:ln>
          <a:effectLst/>
        </p:spPr>
      </p:cxnSp>
      <p:sp>
        <p:nvSpPr>
          <p:cNvPr id="42" name="TextBox 41"/>
          <p:cNvSpPr txBox="1"/>
          <p:nvPr/>
        </p:nvSpPr>
        <p:spPr>
          <a:xfrm>
            <a:off x="3383243" y="1336008"/>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43" name="直接连接符 42"/>
          <p:cNvCxnSpPr/>
          <p:nvPr/>
        </p:nvCxnSpPr>
        <p:spPr>
          <a:xfrm>
            <a:off x="6095483" y="1386932"/>
            <a:ext cx="0" cy="1060724"/>
          </a:xfrm>
          <a:prstGeom prst="line">
            <a:avLst/>
          </a:prstGeom>
          <a:noFill/>
          <a:ln w="9525" cap="flat" cmpd="sng" algn="ctr">
            <a:solidFill>
              <a:srgbClr val="888888"/>
            </a:solidFill>
            <a:prstDash val="dash"/>
            <a:headEnd type="oval" w="med" len="med"/>
            <a:tailEnd type="oval" w="med" len="med"/>
          </a:ln>
          <a:effectLst/>
        </p:spPr>
      </p:cxnSp>
      <p:sp>
        <p:nvSpPr>
          <p:cNvPr id="44" name="TextBox 43"/>
          <p:cNvSpPr txBox="1"/>
          <p:nvPr/>
        </p:nvSpPr>
        <p:spPr>
          <a:xfrm>
            <a:off x="6095483" y="1274487"/>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45" name="直接连接符 44"/>
          <p:cNvCxnSpPr/>
          <p:nvPr/>
        </p:nvCxnSpPr>
        <p:spPr>
          <a:xfrm>
            <a:off x="4679387" y="3046716"/>
            <a:ext cx="0" cy="1060724"/>
          </a:xfrm>
          <a:prstGeom prst="line">
            <a:avLst/>
          </a:prstGeom>
          <a:noFill/>
          <a:ln w="9525" cap="flat" cmpd="sng" algn="ctr">
            <a:solidFill>
              <a:srgbClr val="888888"/>
            </a:solidFill>
            <a:prstDash val="dash"/>
            <a:headEnd type="oval" w="med" len="med"/>
            <a:tailEnd type="oval" w="med" len="med"/>
          </a:ln>
          <a:effectLst/>
        </p:spPr>
      </p:cxnSp>
      <p:sp>
        <p:nvSpPr>
          <p:cNvPr id="46" name="TextBox 45"/>
          <p:cNvSpPr txBox="1"/>
          <p:nvPr/>
        </p:nvSpPr>
        <p:spPr>
          <a:xfrm>
            <a:off x="4679387" y="3278390"/>
            <a:ext cx="1490583" cy="87753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grpSp>
        <p:nvGrpSpPr>
          <p:cNvPr id="47" name="组合 46"/>
          <p:cNvGrpSpPr/>
          <p:nvPr/>
        </p:nvGrpSpPr>
        <p:grpSpPr>
          <a:xfrm>
            <a:off x="514955" y="1975897"/>
            <a:ext cx="1880669" cy="1672036"/>
            <a:chOff x="467544" y="1975897"/>
            <a:chExt cx="1880669" cy="1672036"/>
          </a:xfrm>
        </p:grpSpPr>
        <p:pic>
          <p:nvPicPr>
            <p:cNvPr id="48" name="Picture 3" descr="C:\Users\Thinkpad\Desktop\PNG\1_0010_imag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矩形 48"/>
            <p:cNvSpPr/>
            <p:nvPr/>
          </p:nvSpPr>
          <p:spPr>
            <a:xfrm>
              <a:off x="964536" y="2292896"/>
              <a:ext cx="873328" cy="597759"/>
            </a:xfrm>
            <a:prstGeom prst="rect">
              <a:avLst/>
            </a:prstGeom>
          </p:spPr>
          <p:txBody>
            <a:bodyPr wrap="none">
              <a:spAutoFit/>
            </a:bodyPr>
            <a:lstStyle/>
            <a:p>
              <a:pPr>
                <a:lnSpc>
                  <a:spcPct val="125000"/>
                </a:lnSpc>
              </a:pPr>
              <a:r>
                <a:rPr lang="en-US" altLang="zh-CN" sz="2800" b="1" dirty="0" smtClean="0">
                  <a:solidFill>
                    <a:schemeClr val="bg1"/>
                  </a:solidFill>
                  <a:latin typeface="方正古隶简体" pitchFamily="65" charset="-122"/>
                  <a:ea typeface="方正古隶简体" pitchFamily="65" charset="-122"/>
                </a:rPr>
                <a:t>2015</a:t>
              </a:r>
              <a:endParaRPr lang="zh-CN" altLang="en-US" sz="2800" b="1" dirty="0">
                <a:solidFill>
                  <a:schemeClr val="bg1"/>
                </a:solidFill>
                <a:latin typeface="方正古隶简体" pitchFamily="65" charset="-122"/>
                <a:ea typeface="方正古隶简体" pitchFamily="65" charset="-122"/>
              </a:endParaRPr>
            </a:p>
          </p:txBody>
        </p:sp>
        <p:pic>
          <p:nvPicPr>
            <p:cNvPr id="50" name="Picture 4" descr="F:\360安全浏览器下载\水墨\1402\10.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 name="图片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971850" y="3098813"/>
            <a:ext cx="2722716" cy="2173354"/>
          </a:xfrm>
          <a:prstGeom prst="rect">
            <a:avLst/>
          </a:prstGeom>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60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p:stCondLst>
                              <p:cond delay="1050"/>
                            </p:stCondLst>
                            <p:childTnLst>
                              <p:par>
                                <p:cTn id="12" presetID="10" presetClass="entr" presetSubtype="0"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500"/>
                                        <p:tgtEl>
                                          <p:spTgt spid="47"/>
                                        </p:tgtEl>
                                      </p:cBhvr>
                                    </p:animEffect>
                                  </p:childTnLst>
                                </p:cTn>
                              </p:par>
                            </p:childTnLst>
                          </p:cTn>
                        </p:par>
                        <p:par>
                          <p:cTn id="15" fill="hold">
                            <p:stCondLst>
                              <p:cond delay="1550"/>
                            </p:stCondLst>
                            <p:childTnLst>
                              <p:par>
                                <p:cTn id="16" presetID="2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250"/>
                                        <p:tgtEl>
                                          <p:spTgt spid="37"/>
                                        </p:tgtEl>
                                      </p:cBhvr>
                                    </p:animEffect>
                                  </p:childTnLst>
                                </p:cTn>
                              </p:par>
                            </p:childTnLst>
                          </p:cTn>
                        </p:par>
                        <p:par>
                          <p:cTn id="19" fill="hold">
                            <p:stCondLst>
                              <p:cond delay="2800"/>
                            </p:stCondLst>
                            <p:childTnLst>
                              <p:par>
                                <p:cTn id="20" presetID="49" presetClass="entr" presetSubtype="0" decel="10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 calcmode="lin" valueType="num">
                                      <p:cBhvr>
                                        <p:cTn id="24" dur="500" fill="hold"/>
                                        <p:tgtEl>
                                          <p:spTgt spid="38"/>
                                        </p:tgtEl>
                                        <p:attrNameLst>
                                          <p:attrName>style.rotation</p:attrName>
                                        </p:attrNameLst>
                                      </p:cBhvr>
                                      <p:tavLst>
                                        <p:tav tm="0">
                                          <p:val>
                                            <p:fltVal val="360"/>
                                          </p:val>
                                        </p:tav>
                                        <p:tav tm="100000">
                                          <p:val>
                                            <p:fltVal val="0"/>
                                          </p:val>
                                        </p:tav>
                                      </p:tavLst>
                                    </p:anim>
                                    <p:animEffect transition="in" filter="fade">
                                      <p:cBhvr>
                                        <p:cTn id="25" dur="500"/>
                                        <p:tgtEl>
                                          <p:spTgt spid="38"/>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 calcmode="lin" valueType="num">
                                      <p:cBhvr>
                                        <p:cTn id="30" dur="500" fill="hold"/>
                                        <p:tgtEl>
                                          <p:spTgt spid="39"/>
                                        </p:tgtEl>
                                        <p:attrNameLst>
                                          <p:attrName>style.rotation</p:attrName>
                                        </p:attrNameLst>
                                      </p:cBhvr>
                                      <p:tavLst>
                                        <p:tav tm="0">
                                          <p:val>
                                            <p:fltVal val="360"/>
                                          </p:val>
                                        </p:tav>
                                        <p:tav tm="100000">
                                          <p:val>
                                            <p:fltVal val="0"/>
                                          </p:val>
                                        </p:tav>
                                      </p:tavLst>
                                    </p:anim>
                                    <p:animEffect transition="in" filter="fade">
                                      <p:cBhvr>
                                        <p:cTn id="31" dur="500"/>
                                        <p:tgtEl>
                                          <p:spTgt spid="39"/>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 calcmode="lin" valueType="num">
                                      <p:cBhvr>
                                        <p:cTn id="36" dur="500" fill="hold"/>
                                        <p:tgtEl>
                                          <p:spTgt spid="40"/>
                                        </p:tgtEl>
                                        <p:attrNameLst>
                                          <p:attrName>style.rotation</p:attrName>
                                        </p:attrNameLst>
                                      </p:cBhvr>
                                      <p:tavLst>
                                        <p:tav tm="0">
                                          <p:val>
                                            <p:fltVal val="360"/>
                                          </p:val>
                                        </p:tav>
                                        <p:tav tm="100000">
                                          <p:val>
                                            <p:fltVal val="0"/>
                                          </p:val>
                                        </p:tav>
                                      </p:tavLst>
                                    </p:anim>
                                    <p:animEffect transition="in" filter="fade">
                                      <p:cBhvr>
                                        <p:cTn id="37" dur="500"/>
                                        <p:tgtEl>
                                          <p:spTgt spid="40"/>
                                        </p:tgtEl>
                                      </p:cBhvr>
                                    </p:animEffect>
                                  </p:childTnLst>
                                </p:cTn>
                              </p:par>
                            </p:childTnLst>
                          </p:cTn>
                        </p:par>
                        <p:par>
                          <p:cTn id="38" fill="hold">
                            <p:stCondLst>
                              <p:cond delay="3300"/>
                            </p:stCondLst>
                            <p:childTnLst>
                              <p:par>
                                <p:cTn id="39" presetID="22" presetClass="entr" presetSubtype="4"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childTnLst>
                          </p:cTn>
                        </p:par>
                        <p:par>
                          <p:cTn id="42" fill="hold">
                            <p:stCondLst>
                              <p:cond delay="3800"/>
                            </p:stCondLst>
                            <p:childTnLst>
                              <p:par>
                                <p:cTn id="43" presetID="21" presetClass="entr" presetSubtype="1"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heel(1)">
                                      <p:cBhvr>
                                        <p:cTn id="45" dur="2000"/>
                                        <p:tgtEl>
                                          <p:spTgt spid="42"/>
                                        </p:tgtEl>
                                      </p:cBhvr>
                                    </p:animEffect>
                                  </p:childTnLst>
                                </p:cTn>
                              </p:par>
                            </p:childTnLst>
                          </p:cTn>
                        </p:par>
                        <p:par>
                          <p:cTn id="46" fill="hold">
                            <p:stCondLst>
                              <p:cond delay="5800"/>
                            </p:stCondLst>
                            <p:childTnLst>
                              <p:par>
                                <p:cTn id="47" presetID="22" presetClass="entr" presetSubtype="1"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par>
                          <p:cTn id="50" fill="hold">
                            <p:stCondLst>
                              <p:cond delay="6300"/>
                            </p:stCondLst>
                            <p:childTnLst>
                              <p:par>
                                <p:cTn id="51" presetID="21" presetClass="entr" presetSubtype="1"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heel(1)">
                                      <p:cBhvr>
                                        <p:cTn id="53" dur="2000"/>
                                        <p:tgtEl>
                                          <p:spTgt spid="46"/>
                                        </p:tgtEl>
                                      </p:cBhvr>
                                    </p:animEffect>
                                  </p:childTnLst>
                                </p:cTn>
                              </p:par>
                            </p:childTnLst>
                          </p:cTn>
                        </p:par>
                        <p:par>
                          <p:cTn id="54" fill="hold">
                            <p:stCondLst>
                              <p:cond delay="8300"/>
                            </p:stCondLst>
                            <p:childTnLst>
                              <p:par>
                                <p:cTn id="55" presetID="2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par>
                          <p:cTn id="58" fill="hold">
                            <p:stCondLst>
                              <p:cond delay="8800"/>
                            </p:stCondLst>
                            <p:childTnLst>
                              <p:par>
                                <p:cTn id="59" presetID="21"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heel(1)">
                                      <p:cBhvr>
                                        <p:cTn id="61"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p:bldP spid="40" grpId="0"/>
      <p:bldP spid="42" grpId="0"/>
      <p:bldP spid="44"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3302491" y="1102794"/>
            <a:ext cx="3701778" cy="574603"/>
            <a:chOff x="3302491" y="1102794"/>
            <a:chExt cx="3701778" cy="574603"/>
          </a:xfrm>
        </p:grpSpPr>
        <p:pic>
          <p:nvPicPr>
            <p:cNvPr id="38"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矩形 38"/>
            <p:cNvSpPr/>
            <p:nvPr/>
          </p:nvSpPr>
          <p:spPr>
            <a:xfrm>
              <a:off x="3728024" y="118026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40" name="TextBox 39"/>
          <p:cNvSpPr txBox="1"/>
          <p:nvPr/>
        </p:nvSpPr>
        <p:spPr>
          <a:xfrm>
            <a:off x="3372917" y="173299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41" name="组合 40"/>
          <p:cNvGrpSpPr/>
          <p:nvPr/>
        </p:nvGrpSpPr>
        <p:grpSpPr>
          <a:xfrm>
            <a:off x="1331640" y="874534"/>
            <a:ext cx="1692063" cy="1651203"/>
            <a:chOff x="1331640" y="874534"/>
            <a:chExt cx="1692063" cy="1651203"/>
          </a:xfrm>
        </p:grpSpPr>
        <p:pic>
          <p:nvPicPr>
            <p:cNvPr id="42" name="Picture 2"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矩形 42"/>
            <p:cNvSpPr/>
            <p:nvPr/>
          </p:nvSpPr>
          <p:spPr>
            <a:xfrm>
              <a:off x="1793936" y="1063726"/>
              <a:ext cx="812968" cy="1133977"/>
            </a:xfrm>
            <a:prstGeom prst="rect">
              <a:avLst/>
            </a:prstGeom>
          </p:spPr>
          <p:txBody>
            <a:bodyPr wrap="none">
              <a:spAutoFit/>
            </a:bodyPr>
            <a:lstStyle/>
            <a:p>
              <a:pPr>
                <a:lnSpc>
                  <a:spcPct val="125000"/>
                </a:lnSpc>
              </a:pPr>
              <a:r>
                <a:rPr lang="en-US" altLang="zh-CN" sz="6000" dirty="0">
                  <a:solidFill>
                    <a:schemeClr val="bg1"/>
                  </a:solidFill>
                  <a:latin typeface="方正古隶简体" pitchFamily="65" charset="-122"/>
                  <a:ea typeface="方正古隶简体" pitchFamily="65" charset="-122"/>
                </a:rPr>
                <a:t>A</a:t>
              </a:r>
              <a:endParaRPr lang="zh-CN" altLang="en-US" sz="6000" dirty="0">
                <a:solidFill>
                  <a:schemeClr val="bg1"/>
                </a:solidFill>
                <a:latin typeface="方正古隶简体" pitchFamily="65" charset="-122"/>
                <a:ea typeface="方正古隶简体" pitchFamily="65" charset="-122"/>
              </a:endParaRPr>
            </a:p>
          </p:txBody>
        </p:sp>
      </p:grpSp>
      <p:grpSp>
        <p:nvGrpSpPr>
          <p:cNvPr id="44" name="组合 43"/>
          <p:cNvGrpSpPr/>
          <p:nvPr/>
        </p:nvGrpSpPr>
        <p:grpSpPr>
          <a:xfrm>
            <a:off x="3302491" y="2864934"/>
            <a:ext cx="3701778" cy="574603"/>
            <a:chOff x="3302491" y="2864934"/>
            <a:chExt cx="3701778" cy="574603"/>
          </a:xfrm>
        </p:grpSpPr>
        <p:pic>
          <p:nvPicPr>
            <p:cNvPr id="45"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矩形 45"/>
            <p:cNvSpPr/>
            <p:nvPr/>
          </p:nvSpPr>
          <p:spPr>
            <a:xfrm>
              <a:off x="3728024" y="294240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47" name="TextBox 46"/>
          <p:cNvSpPr txBox="1"/>
          <p:nvPr/>
        </p:nvSpPr>
        <p:spPr>
          <a:xfrm>
            <a:off x="3372917" y="349513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48" name="组合 47"/>
          <p:cNvGrpSpPr/>
          <p:nvPr/>
        </p:nvGrpSpPr>
        <p:grpSpPr>
          <a:xfrm>
            <a:off x="1331640" y="2636674"/>
            <a:ext cx="1692063" cy="1651203"/>
            <a:chOff x="1331640" y="2636674"/>
            <a:chExt cx="1692063" cy="1651203"/>
          </a:xfrm>
        </p:grpSpPr>
        <p:pic>
          <p:nvPicPr>
            <p:cNvPr id="49" name="Picture 2"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矩形 49"/>
            <p:cNvSpPr/>
            <p:nvPr/>
          </p:nvSpPr>
          <p:spPr>
            <a:xfrm>
              <a:off x="1793936" y="2825866"/>
              <a:ext cx="753057" cy="1194566"/>
            </a:xfrm>
            <a:prstGeom prst="rect">
              <a:avLst/>
            </a:prstGeom>
          </p:spPr>
          <p:txBody>
            <a:bodyPr wrap="none">
              <a:spAutoFit/>
            </a:bodyPr>
            <a:lstStyle/>
            <a:p>
              <a:pPr>
                <a:lnSpc>
                  <a:spcPct val="125000"/>
                </a:lnSpc>
              </a:pPr>
              <a:r>
                <a:rPr lang="en-US" altLang="zh-CN" sz="6000" dirty="0" smtClean="0">
                  <a:solidFill>
                    <a:schemeClr val="bg1"/>
                  </a:solidFill>
                  <a:latin typeface="方正古隶简体" pitchFamily="65" charset="-122"/>
                  <a:ea typeface="方正古隶简体" pitchFamily="65" charset="-122"/>
                </a:rPr>
                <a:t>B</a:t>
              </a:r>
              <a:endParaRPr lang="zh-CN" altLang="en-US" sz="6000" dirty="0">
                <a:solidFill>
                  <a:schemeClr val="bg1"/>
                </a:solidFill>
                <a:latin typeface="方正古隶简体" pitchFamily="65" charset="-122"/>
                <a:ea typeface="方正古隶简体" pitchFamily="65" charset="-122"/>
              </a:endParaRPr>
            </a:p>
          </p:txBody>
        </p:sp>
      </p:grpSp>
      <p:pic>
        <p:nvPicPr>
          <p:cNvPr id="51" name="Picture 5" descr="C:\Users\Thinkpad\Desktop\植物\-_0047_图层-38.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200" advClick="0" advTm="80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p:stCondLst>
                              <p:cond delay="1050"/>
                            </p:stCondLst>
                            <p:childTnLst>
                              <p:par>
                                <p:cTn id="12" presetID="21" presetClass="entr" presetSubtype="1"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heel(1)">
                                      <p:cBhvr>
                                        <p:cTn id="14" dur="2000"/>
                                        <p:tgtEl>
                                          <p:spTgt spid="41"/>
                                        </p:tgtEl>
                                      </p:cBhvr>
                                    </p:animEffect>
                                  </p:childTnLst>
                                </p:cTn>
                              </p:par>
                              <p:par>
                                <p:cTn id="15" presetID="21" presetClass="entr" presetSubtype="1"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heel(1)">
                                      <p:cBhvr>
                                        <p:cTn id="17" dur="2000"/>
                                        <p:tgtEl>
                                          <p:spTgt spid="48"/>
                                        </p:tgtEl>
                                      </p:cBhvr>
                                    </p:animEffect>
                                  </p:childTnLst>
                                </p:cTn>
                              </p:par>
                            </p:childTnLst>
                          </p:cTn>
                        </p:par>
                        <p:par>
                          <p:cTn id="18" fill="hold">
                            <p:stCondLst>
                              <p:cond delay="305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1500"/>
                                        <p:tgtEl>
                                          <p:spTgt spid="37"/>
                                        </p:tgtEl>
                                      </p:cBhvr>
                                    </p:animEffect>
                                  </p:childTnLst>
                                </p:cTn>
                              </p:par>
                              <p:par>
                                <p:cTn id="22" presetID="22" presetClass="entr" presetSubtype="8" fill="hold"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1500"/>
                                        <p:tgtEl>
                                          <p:spTgt spid="44"/>
                                        </p:tgtEl>
                                      </p:cBhvr>
                                    </p:animEffect>
                                  </p:childTnLst>
                                </p:cTn>
                              </p:par>
                            </p:childTnLst>
                          </p:cTn>
                        </p:par>
                        <p:par>
                          <p:cTn id="25" fill="hold">
                            <p:stCondLst>
                              <p:cond delay="455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424847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
        <p:nvSpPr>
          <p:cNvPr id="37" name="Line 13"/>
          <p:cNvSpPr>
            <a:spLocks noChangeShapeType="1"/>
          </p:cNvSpPr>
          <p:nvPr/>
        </p:nvSpPr>
        <p:spPr bwMode="auto">
          <a:xfrm>
            <a:off x="784303" y="2909277"/>
            <a:ext cx="7625637" cy="0"/>
          </a:xfrm>
          <a:prstGeom prst="line">
            <a:avLst/>
          </a:prstGeom>
          <a:noFill/>
          <a:ln w="101600">
            <a:solidFill>
              <a:schemeClr val="tx1"/>
            </a:solidFill>
            <a:round/>
            <a:headEnd/>
            <a:tailEnd type="triangle" w="med" len="med"/>
          </a:ln>
          <a:effectLst/>
          <a:extLst/>
        </p:spPr>
        <p:txBody>
          <a:bodyPr/>
          <a:lstStyle/>
          <a:p>
            <a:pPr fontAlgn="auto">
              <a:spcBef>
                <a:spcPts val="0"/>
              </a:spcBef>
              <a:spcAft>
                <a:spcPts val="0"/>
              </a:spcAft>
              <a:defRPr/>
            </a:pPr>
            <a:endParaRPr lang="zh-CN" altLang="en-US" sz="1600">
              <a:ln>
                <a:solidFill>
                  <a:srgbClr val="FFD347"/>
                </a:solidFill>
              </a:ln>
              <a:latin typeface="微软雅黑" pitchFamily="34" charset="-122"/>
              <a:ea typeface="微软雅黑" pitchFamily="34" charset="-122"/>
              <a:cs typeface="宋体" charset="0"/>
            </a:endParaRPr>
          </a:p>
        </p:txBody>
      </p:sp>
      <p:pic>
        <p:nvPicPr>
          <p:cNvPr id="38"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77460" y="850960"/>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7376" y="2770500"/>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latin typeface="微软雅黑" pitchFamily="34" charset="-122"/>
              <a:ea typeface="微软雅黑" pitchFamily="34" charset="-122"/>
            </a:endParaRPr>
          </a:p>
        </p:txBody>
      </p:sp>
      <p:sp>
        <p:nvSpPr>
          <p:cNvPr id="41" name="TextBox 57"/>
          <p:cNvSpPr txBox="1">
            <a:spLocks noChangeArrowheads="1"/>
          </p:cNvSpPr>
          <p:nvPr/>
        </p:nvSpPr>
        <p:spPr bwMode="auto">
          <a:xfrm>
            <a:off x="2703139" y="1196403"/>
            <a:ext cx="7224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方正宋黑简体" pitchFamily="2" charset="-122"/>
                <a:ea typeface="方正宋黑简体" pitchFamily="2" charset="-122"/>
              </a:rPr>
              <a:t>标题</a:t>
            </a:r>
          </a:p>
        </p:txBody>
      </p:sp>
      <p:sp>
        <p:nvSpPr>
          <p:cNvPr id="42" name="TextBox 57"/>
          <p:cNvSpPr txBox="1">
            <a:spLocks noChangeArrowheads="1"/>
          </p:cNvSpPr>
          <p:nvPr/>
        </p:nvSpPr>
        <p:spPr bwMode="auto">
          <a:xfrm>
            <a:off x="2719082" y="1531186"/>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400" dirty="0"/>
              <a:t>添加</a:t>
            </a:r>
            <a:r>
              <a:rPr lang="zh-CN" altLang="en-US" sz="1400" dirty="0" smtClean="0"/>
              <a:t>文本内容</a:t>
            </a:r>
            <a:endParaRPr lang="en-US" altLang="zh-CN" sz="1400" dirty="0"/>
          </a:p>
          <a:p>
            <a:r>
              <a:rPr lang="zh-CN" altLang="en-US" sz="1400" dirty="0"/>
              <a:t>添加</a:t>
            </a:r>
            <a:r>
              <a:rPr lang="zh-CN" altLang="en-US" sz="1400" dirty="0" smtClean="0"/>
              <a:t>文本内容</a:t>
            </a:r>
            <a:endParaRPr lang="zh-CN" altLang="en-US" sz="1400" dirty="0"/>
          </a:p>
        </p:txBody>
      </p:sp>
      <p:pic>
        <p:nvPicPr>
          <p:cNvPr id="43"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06390" y="850960"/>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46306" y="2770500"/>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latin typeface="微软雅黑" pitchFamily="34" charset="-122"/>
              <a:ea typeface="微软雅黑" pitchFamily="34" charset="-122"/>
            </a:endParaRPr>
          </a:p>
        </p:txBody>
      </p:sp>
      <p:sp>
        <p:nvSpPr>
          <p:cNvPr id="46" name="TextBox 57"/>
          <p:cNvSpPr txBox="1">
            <a:spLocks noChangeArrowheads="1"/>
          </p:cNvSpPr>
          <p:nvPr/>
        </p:nvSpPr>
        <p:spPr bwMode="auto">
          <a:xfrm>
            <a:off x="5232070" y="1196403"/>
            <a:ext cx="8520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47" name="TextBox 57"/>
          <p:cNvSpPr txBox="1">
            <a:spLocks noChangeArrowheads="1"/>
          </p:cNvSpPr>
          <p:nvPr/>
        </p:nvSpPr>
        <p:spPr bwMode="auto">
          <a:xfrm>
            <a:off x="5248012" y="1531186"/>
            <a:ext cx="1412943" cy="68820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48"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2994"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52910"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latin typeface="微软雅黑" pitchFamily="34" charset="-122"/>
              <a:ea typeface="微软雅黑" pitchFamily="34" charset="-122"/>
            </a:endParaRPr>
          </a:p>
        </p:txBody>
      </p:sp>
      <p:sp>
        <p:nvSpPr>
          <p:cNvPr id="51" name="TextBox 57"/>
          <p:cNvSpPr txBox="1">
            <a:spLocks noChangeArrowheads="1"/>
          </p:cNvSpPr>
          <p:nvPr/>
        </p:nvSpPr>
        <p:spPr bwMode="auto">
          <a:xfrm>
            <a:off x="1438674" y="3329130"/>
            <a:ext cx="82907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2" name="TextBox 57"/>
          <p:cNvSpPr txBox="1">
            <a:spLocks noChangeArrowheads="1"/>
          </p:cNvSpPr>
          <p:nvPr/>
        </p:nvSpPr>
        <p:spPr bwMode="auto">
          <a:xfrm>
            <a:off x="1454616" y="3663911"/>
            <a:ext cx="1412943" cy="68820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3"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41925"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81841"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latin typeface="微软雅黑" pitchFamily="34" charset="-122"/>
              <a:ea typeface="微软雅黑" pitchFamily="34" charset="-122"/>
            </a:endParaRPr>
          </a:p>
        </p:txBody>
      </p:sp>
      <p:sp>
        <p:nvSpPr>
          <p:cNvPr id="56" name="TextBox 57"/>
          <p:cNvSpPr txBox="1">
            <a:spLocks noChangeArrowheads="1"/>
          </p:cNvSpPr>
          <p:nvPr/>
        </p:nvSpPr>
        <p:spPr bwMode="auto">
          <a:xfrm>
            <a:off x="3967604" y="3329130"/>
            <a:ext cx="8204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7" name="TextBox 57"/>
          <p:cNvSpPr txBox="1">
            <a:spLocks noChangeArrowheads="1"/>
          </p:cNvSpPr>
          <p:nvPr/>
        </p:nvSpPr>
        <p:spPr bwMode="auto">
          <a:xfrm>
            <a:off x="3983547" y="3663911"/>
            <a:ext cx="1412943" cy="68820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8"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0856"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10772"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Line 16"/>
          <p:cNvSpPr>
            <a:spLocks noChangeShapeType="1"/>
          </p:cNvSpPr>
          <p:nvPr/>
        </p:nvSpPr>
        <p:spPr bwMode="auto">
          <a:xfrm flipH="1">
            <a:off x="6460723"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latin typeface="微软雅黑" pitchFamily="34" charset="-122"/>
              <a:ea typeface="微软雅黑" pitchFamily="34" charset="-122"/>
            </a:endParaRPr>
          </a:p>
        </p:txBody>
      </p:sp>
      <p:sp>
        <p:nvSpPr>
          <p:cNvPr id="61" name="TextBox 57"/>
          <p:cNvSpPr txBox="1">
            <a:spLocks noChangeArrowheads="1"/>
          </p:cNvSpPr>
          <p:nvPr/>
        </p:nvSpPr>
        <p:spPr bwMode="auto">
          <a:xfrm>
            <a:off x="6496536" y="3329130"/>
            <a:ext cx="88377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62" name="TextBox 57"/>
          <p:cNvSpPr txBox="1">
            <a:spLocks noChangeArrowheads="1"/>
          </p:cNvSpPr>
          <p:nvPr/>
        </p:nvSpPr>
        <p:spPr bwMode="auto">
          <a:xfrm>
            <a:off x="6512478" y="3663911"/>
            <a:ext cx="1412943" cy="68820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23962" y="-72177"/>
            <a:ext cx="2844424" cy="1831098"/>
          </a:xfrm>
          <a:prstGeom prst="rect">
            <a:avLst/>
          </a:prstGeom>
        </p:spPr>
      </p:pic>
    </p:spTree>
    <p:extLst>
      <p:ext uri="{BB962C8B-B14F-4D97-AF65-F5344CB8AC3E}">
        <p14:creationId xmlns:p14="http://schemas.microsoft.com/office/powerpoint/2010/main" xmlns="" val="3239078309"/>
      </p:ext>
    </p:extLst>
  </p:cSld>
  <p:clrMapOvr>
    <a:masterClrMapping/>
  </p:clrMapOvr>
  <mc:AlternateContent xmlns:mc="http://schemas.openxmlformats.org/markup-compatibility/2006">
    <mc:Choice xmlns:p14="http://schemas.microsoft.com/office/powerpoint/2010/main" xmlns="" Requires="p14">
      <p:transition spd="slow" p14:dur="1600" advClick="0" advTm="15000">
        <p14:prism isInverted="1"/>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2" presetClass="entr" presetSubtype="1"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ppt_x"/>
                                          </p:val>
                                        </p:tav>
                                        <p:tav tm="100000">
                                          <p:val>
                                            <p:strVal val="#ppt_x"/>
                                          </p:val>
                                        </p:tav>
                                      </p:tavLst>
                                    </p:anim>
                                    <p:anim calcmode="lin" valueType="num">
                                      <p:cBhvr additive="base">
                                        <p:cTn id="27" dur="500" fill="hold"/>
                                        <p:tgtEl>
                                          <p:spTgt spid="5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0-#ppt_h/2"/>
                                          </p:val>
                                        </p:tav>
                                        <p:tav tm="100000">
                                          <p:val>
                                            <p:strVal val="#ppt_y"/>
                                          </p:val>
                                        </p:tav>
                                      </p:tavLst>
                                    </p:anim>
                                  </p:childTnLst>
                                </p:cTn>
                              </p:par>
                            </p:childTnLst>
                          </p:cTn>
                        </p:par>
                        <p:par>
                          <p:cTn id="36" fill="hold">
                            <p:stCondLst>
                              <p:cond delay="255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par>
                          <p:cTn id="40" fill="hold">
                            <p:stCondLst>
                              <p:cond delay="305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childTnLst>
                                </p:cTn>
                              </p:par>
                              <p:par>
                                <p:cTn id="44" presetID="53" presetClass="entr" presetSubtype="16"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1000" fill="hold"/>
                                        <p:tgtEl>
                                          <p:spTgt spid="48"/>
                                        </p:tgtEl>
                                        <p:attrNameLst>
                                          <p:attrName>ppt_w</p:attrName>
                                        </p:attrNameLst>
                                      </p:cBhvr>
                                      <p:tavLst>
                                        <p:tav tm="0">
                                          <p:val>
                                            <p:fltVal val="0"/>
                                          </p:val>
                                        </p:tav>
                                        <p:tav tm="100000">
                                          <p:val>
                                            <p:strVal val="#ppt_w"/>
                                          </p:val>
                                        </p:tav>
                                      </p:tavLst>
                                    </p:anim>
                                    <p:anim calcmode="lin" valueType="num">
                                      <p:cBhvr>
                                        <p:cTn id="47" dur="1000" fill="hold"/>
                                        <p:tgtEl>
                                          <p:spTgt spid="48"/>
                                        </p:tgtEl>
                                        <p:attrNameLst>
                                          <p:attrName>ppt_h</p:attrName>
                                        </p:attrNameLst>
                                      </p:cBhvr>
                                      <p:tavLst>
                                        <p:tav tm="0">
                                          <p:val>
                                            <p:fltVal val="0"/>
                                          </p:val>
                                        </p:tav>
                                        <p:tav tm="100000">
                                          <p:val>
                                            <p:strVal val="#ppt_h"/>
                                          </p:val>
                                        </p:tav>
                                      </p:tavLst>
                                    </p:anim>
                                    <p:animEffect transition="in" filter="fade">
                                      <p:cBhvr>
                                        <p:cTn id="48" dur="1000"/>
                                        <p:tgtEl>
                                          <p:spTgt spid="48"/>
                                        </p:tgtEl>
                                      </p:cBhvr>
                                    </p:animEffect>
                                  </p:childTnLst>
                                </p:cTn>
                              </p:par>
                            </p:childTnLst>
                          </p:cTn>
                        </p:par>
                        <p:par>
                          <p:cTn id="49" fill="hold">
                            <p:stCondLst>
                              <p:cond delay="4050"/>
                            </p:stCondLst>
                            <p:childTnLst>
                              <p:par>
                                <p:cTn id="50" presetID="16" presetClass="entr" presetSubtype="2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barn(inVertical)">
                                      <p:cBhvr>
                                        <p:cTn id="52" dur="500"/>
                                        <p:tgtEl>
                                          <p:spTgt spid="5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barn(inVertical)">
                                      <p:cBhvr>
                                        <p:cTn id="55" dur="500"/>
                                        <p:tgtEl>
                                          <p:spTgt spid="52"/>
                                        </p:tgtEl>
                                      </p:cBhvr>
                                    </p:animEffect>
                                  </p:childTnLst>
                                </p:cTn>
                              </p:par>
                            </p:childTnLst>
                          </p:cTn>
                        </p:par>
                        <p:par>
                          <p:cTn id="56" fill="hold">
                            <p:stCondLst>
                              <p:cond delay="4550"/>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childTnLst>
                          </p:cTn>
                        </p:par>
                        <p:par>
                          <p:cTn id="60" fill="hold">
                            <p:stCondLst>
                              <p:cond delay="5050"/>
                            </p:stCondLst>
                            <p:childTnLst>
                              <p:par>
                                <p:cTn id="61" presetID="10" presetClass="entr" presetSubtype="0"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ppt_w</p:attrName>
                                        </p:attrNameLst>
                                      </p:cBhvr>
                                      <p:tavLst>
                                        <p:tav tm="0">
                                          <p:val>
                                            <p:fltVal val="0"/>
                                          </p:val>
                                        </p:tav>
                                        <p:tav tm="100000">
                                          <p:val>
                                            <p:strVal val="#ppt_w"/>
                                          </p:val>
                                        </p:tav>
                                      </p:tavLst>
                                    </p:anim>
                                    <p:anim calcmode="lin" valueType="num">
                                      <p:cBhvr>
                                        <p:cTn id="67" dur="1000" fill="hold"/>
                                        <p:tgtEl>
                                          <p:spTgt spid="38"/>
                                        </p:tgtEl>
                                        <p:attrNameLst>
                                          <p:attrName>ppt_h</p:attrName>
                                        </p:attrNameLst>
                                      </p:cBhvr>
                                      <p:tavLst>
                                        <p:tav tm="0">
                                          <p:val>
                                            <p:fltVal val="0"/>
                                          </p:val>
                                        </p:tav>
                                        <p:tav tm="100000">
                                          <p:val>
                                            <p:strVal val="#ppt_h"/>
                                          </p:val>
                                        </p:tav>
                                      </p:tavLst>
                                    </p:anim>
                                    <p:animEffect transition="in" filter="fade">
                                      <p:cBhvr>
                                        <p:cTn id="68" dur="1000"/>
                                        <p:tgtEl>
                                          <p:spTgt spid="38"/>
                                        </p:tgtEl>
                                      </p:cBhvr>
                                    </p:animEffect>
                                  </p:childTnLst>
                                </p:cTn>
                              </p:par>
                            </p:childTnLst>
                          </p:cTn>
                        </p:par>
                        <p:par>
                          <p:cTn id="69" fill="hold">
                            <p:stCondLst>
                              <p:cond delay="6050"/>
                            </p:stCondLst>
                            <p:childTnLst>
                              <p:par>
                                <p:cTn id="70" presetID="16" presetClass="entr" presetSubtype="2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barn(inVertical)">
                                      <p:cBhvr>
                                        <p:cTn id="72" dur="500"/>
                                        <p:tgtEl>
                                          <p:spTgt spid="41"/>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arn(inVertical)">
                                      <p:cBhvr>
                                        <p:cTn id="75" dur="500"/>
                                        <p:tgtEl>
                                          <p:spTgt spid="42"/>
                                        </p:tgtEl>
                                      </p:cBhvr>
                                    </p:animEffect>
                                  </p:childTnLst>
                                </p:cTn>
                              </p:par>
                            </p:childTnLst>
                          </p:cTn>
                        </p:par>
                        <p:par>
                          <p:cTn id="76" fill="hold">
                            <p:stCondLst>
                              <p:cond delay="6550"/>
                            </p:stCondLst>
                            <p:childTnLst>
                              <p:par>
                                <p:cTn id="77" presetID="22" presetClass="entr" presetSubtype="1"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500"/>
                                        <p:tgtEl>
                                          <p:spTgt spid="55"/>
                                        </p:tgtEl>
                                      </p:cBhvr>
                                    </p:animEffect>
                                  </p:childTnLst>
                                </p:cTn>
                              </p:par>
                            </p:childTnLst>
                          </p:cTn>
                        </p:par>
                        <p:par>
                          <p:cTn id="80" fill="hold">
                            <p:stCondLst>
                              <p:cond delay="7050"/>
                            </p:stCondLst>
                            <p:childTnLst>
                              <p:par>
                                <p:cTn id="81" presetID="10" presetClass="entr" presetSubtype="0"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childTnLst>
                                </p:cTn>
                              </p:par>
                              <p:par>
                                <p:cTn id="84" presetID="53" presetClass="entr" presetSubtype="16"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1000" fill="hold"/>
                                        <p:tgtEl>
                                          <p:spTgt spid="53"/>
                                        </p:tgtEl>
                                        <p:attrNameLst>
                                          <p:attrName>ppt_w</p:attrName>
                                        </p:attrNameLst>
                                      </p:cBhvr>
                                      <p:tavLst>
                                        <p:tav tm="0">
                                          <p:val>
                                            <p:fltVal val="0"/>
                                          </p:val>
                                        </p:tav>
                                        <p:tav tm="100000">
                                          <p:val>
                                            <p:strVal val="#ppt_w"/>
                                          </p:val>
                                        </p:tav>
                                      </p:tavLst>
                                    </p:anim>
                                    <p:anim calcmode="lin" valueType="num">
                                      <p:cBhvr>
                                        <p:cTn id="87" dur="1000" fill="hold"/>
                                        <p:tgtEl>
                                          <p:spTgt spid="53"/>
                                        </p:tgtEl>
                                        <p:attrNameLst>
                                          <p:attrName>ppt_h</p:attrName>
                                        </p:attrNameLst>
                                      </p:cBhvr>
                                      <p:tavLst>
                                        <p:tav tm="0">
                                          <p:val>
                                            <p:fltVal val="0"/>
                                          </p:val>
                                        </p:tav>
                                        <p:tav tm="100000">
                                          <p:val>
                                            <p:strVal val="#ppt_h"/>
                                          </p:val>
                                        </p:tav>
                                      </p:tavLst>
                                    </p:anim>
                                    <p:animEffect transition="in" filter="fade">
                                      <p:cBhvr>
                                        <p:cTn id="88" dur="1000"/>
                                        <p:tgtEl>
                                          <p:spTgt spid="53"/>
                                        </p:tgtEl>
                                      </p:cBhvr>
                                    </p:animEffect>
                                  </p:childTnLst>
                                </p:cTn>
                              </p:par>
                            </p:childTnLst>
                          </p:cTn>
                        </p:par>
                        <p:par>
                          <p:cTn id="89" fill="hold">
                            <p:stCondLst>
                              <p:cond delay="8050"/>
                            </p:stCondLst>
                            <p:childTnLst>
                              <p:par>
                                <p:cTn id="90" presetID="16" presetClass="entr" presetSubtype="21"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barn(inVertical)">
                                      <p:cBhvr>
                                        <p:cTn id="92" dur="500"/>
                                        <p:tgtEl>
                                          <p:spTgt spid="56"/>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barn(inVertical)">
                                      <p:cBhvr>
                                        <p:cTn id="95" dur="500"/>
                                        <p:tgtEl>
                                          <p:spTgt spid="57"/>
                                        </p:tgtEl>
                                      </p:cBhvr>
                                    </p:animEffect>
                                  </p:childTnLst>
                                </p:cTn>
                              </p:par>
                            </p:childTnLst>
                          </p:cTn>
                        </p:par>
                        <p:par>
                          <p:cTn id="96" fill="hold">
                            <p:stCondLst>
                              <p:cond delay="8550"/>
                            </p:stCondLst>
                            <p:childTnLst>
                              <p:par>
                                <p:cTn id="97" presetID="22" presetClass="entr" presetSubtype="4"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00"/>
                                        <p:tgtEl>
                                          <p:spTgt spid="45"/>
                                        </p:tgtEl>
                                      </p:cBhvr>
                                    </p:animEffect>
                                  </p:childTnLst>
                                </p:cTn>
                              </p:par>
                            </p:childTnLst>
                          </p:cTn>
                        </p:par>
                        <p:par>
                          <p:cTn id="100" fill="hold">
                            <p:stCondLst>
                              <p:cond delay="9050"/>
                            </p:stCondLst>
                            <p:childTnLst>
                              <p:par>
                                <p:cTn id="101" presetID="10" presetClass="entr" presetSubtype="0" fill="hold"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childTnLst>
                                </p:cTn>
                              </p:par>
                              <p:par>
                                <p:cTn id="104" presetID="53" presetClass="entr" presetSubtype="16"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1000" fill="hold"/>
                                        <p:tgtEl>
                                          <p:spTgt spid="43"/>
                                        </p:tgtEl>
                                        <p:attrNameLst>
                                          <p:attrName>ppt_w</p:attrName>
                                        </p:attrNameLst>
                                      </p:cBhvr>
                                      <p:tavLst>
                                        <p:tav tm="0">
                                          <p:val>
                                            <p:fltVal val="0"/>
                                          </p:val>
                                        </p:tav>
                                        <p:tav tm="100000">
                                          <p:val>
                                            <p:strVal val="#ppt_w"/>
                                          </p:val>
                                        </p:tav>
                                      </p:tavLst>
                                    </p:anim>
                                    <p:anim calcmode="lin" valueType="num">
                                      <p:cBhvr>
                                        <p:cTn id="107" dur="1000" fill="hold"/>
                                        <p:tgtEl>
                                          <p:spTgt spid="43"/>
                                        </p:tgtEl>
                                        <p:attrNameLst>
                                          <p:attrName>ppt_h</p:attrName>
                                        </p:attrNameLst>
                                      </p:cBhvr>
                                      <p:tavLst>
                                        <p:tav tm="0">
                                          <p:val>
                                            <p:fltVal val="0"/>
                                          </p:val>
                                        </p:tav>
                                        <p:tav tm="100000">
                                          <p:val>
                                            <p:strVal val="#ppt_h"/>
                                          </p:val>
                                        </p:tav>
                                      </p:tavLst>
                                    </p:anim>
                                    <p:animEffect transition="in" filter="fade">
                                      <p:cBhvr>
                                        <p:cTn id="108" dur="1000"/>
                                        <p:tgtEl>
                                          <p:spTgt spid="43"/>
                                        </p:tgtEl>
                                      </p:cBhvr>
                                    </p:animEffect>
                                  </p:childTnLst>
                                </p:cTn>
                              </p:par>
                            </p:childTnLst>
                          </p:cTn>
                        </p:par>
                        <p:par>
                          <p:cTn id="109" fill="hold">
                            <p:stCondLst>
                              <p:cond delay="10050"/>
                            </p:stCondLst>
                            <p:childTnLst>
                              <p:par>
                                <p:cTn id="110" presetID="16" presetClass="entr" presetSubtype="21"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barn(inVertical)">
                                      <p:cBhvr>
                                        <p:cTn id="112" dur="500"/>
                                        <p:tgtEl>
                                          <p:spTgt spid="46"/>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barn(inVertical)">
                                      <p:cBhvr>
                                        <p:cTn id="115" dur="500"/>
                                        <p:tgtEl>
                                          <p:spTgt spid="47"/>
                                        </p:tgtEl>
                                      </p:cBhvr>
                                    </p:animEffect>
                                  </p:childTnLst>
                                </p:cTn>
                              </p:par>
                            </p:childTnLst>
                          </p:cTn>
                        </p:par>
                        <p:par>
                          <p:cTn id="116" fill="hold">
                            <p:stCondLst>
                              <p:cond delay="10550"/>
                            </p:stCondLst>
                            <p:childTnLst>
                              <p:par>
                                <p:cTn id="117" presetID="22" presetClass="entr" presetSubtype="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up)">
                                      <p:cBhvr>
                                        <p:cTn id="119" dur="500"/>
                                        <p:tgtEl>
                                          <p:spTgt spid="60"/>
                                        </p:tgtEl>
                                      </p:cBhvr>
                                    </p:animEffect>
                                  </p:childTnLst>
                                </p:cTn>
                              </p:par>
                            </p:childTnLst>
                          </p:cTn>
                        </p:par>
                        <p:par>
                          <p:cTn id="120" fill="hold">
                            <p:stCondLst>
                              <p:cond delay="11050"/>
                            </p:stCondLst>
                            <p:childTnLst>
                              <p:par>
                                <p:cTn id="121" presetID="10" presetClass="entr" presetSubtype="0" fill="hold" nodeType="after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fade">
                                      <p:cBhvr>
                                        <p:cTn id="123" dur="1000"/>
                                        <p:tgtEl>
                                          <p:spTgt spid="58"/>
                                        </p:tgtEl>
                                      </p:cBhvr>
                                    </p:animEffect>
                                  </p:childTnLst>
                                </p:cTn>
                              </p:par>
                              <p:par>
                                <p:cTn id="124" presetID="53" presetClass="entr" presetSubtype="16" fill="hold" nodeType="with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1000" fill="hold"/>
                                        <p:tgtEl>
                                          <p:spTgt spid="58"/>
                                        </p:tgtEl>
                                        <p:attrNameLst>
                                          <p:attrName>ppt_w</p:attrName>
                                        </p:attrNameLst>
                                      </p:cBhvr>
                                      <p:tavLst>
                                        <p:tav tm="0">
                                          <p:val>
                                            <p:fltVal val="0"/>
                                          </p:val>
                                        </p:tav>
                                        <p:tav tm="100000">
                                          <p:val>
                                            <p:strVal val="#ppt_w"/>
                                          </p:val>
                                        </p:tav>
                                      </p:tavLst>
                                    </p:anim>
                                    <p:anim calcmode="lin" valueType="num">
                                      <p:cBhvr>
                                        <p:cTn id="127" dur="1000" fill="hold"/>
                                        <p:tgtEl>
                                          <p:spTgt spid="58"/>
                                        </p:tgtEl>
                                        <p:attrNameLst>
                                          <p:attrName>ppt_h</p:attrName>
                                        </p:attrNameLst>
                                      </p:cBhvr>
                                      <p:tavLst>
                                        <p:tav tm="0">
                                          <p:val>
                                            <p:fltVal val="0"/>
                                          </p:val>
                                        </p:tav>
                                        <p:tav tm="100000">
                                          <p:val>
                                            <p:strVal val="#ppt_h"/>
                                          </p:val>
                                        </p:tav>
                                      </p:tavLst>
                                    </p:anim>
                                    <p:animEffect transition="in" filter="fade">
                                      <p:cBhvr>
                                        <p:cTn id="128" dur="1000"/>
                                        <p:tgtEl>
                                          <p:spTgt spid="58"/>
                                        </p:tgtEl>
                                      </p:cBhvr>
                                    </p:animEffect>
                                  </p:childTnLst>
                                </p:cTn>
                              </p:par>
                            </p:childTnLst>
                          </p:cTn>
                        </p:par>
                        <p:par>
                          <p:cTn id="129" fill="hold">
                            <p:stCondLst>
                              <p:cond delay="12050"/>
                            </p:stCondLst>
                            <p:childTnLst>
                              <p:par>
                                <p:cTn id="130" presetID="16" presetClass="entr" presetSubtype="21"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arn(inVertical)">
                                      <p:cBhvr>
                                        <p:cTn id="132" dur="500"/>
                                        <p:tgtEl>
                                          <p:spTgt spid="61"/>
                                        </p:tgtEl>
                                      </p:cBhvr>
                                    </p:animEffect>
                                  </p:childTnLst>
                                </p:cTn>
                              </p:par>
                              <p:par>
                                <p:cTn id="133" presetID="16" presetClass="entr" presetSubtype="21" fill="hold" grpId="0"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barn(inVertical)">
                                      <p:cBhvr>
                                        <p:cTn id="1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animBg="1"/>
      <p:bldP spid="41" grpId="0"/>
      <p:bldP spid="42" grpId="0"/>
      <p:bldP spid="45" grpId="0" animBg="1"/>
      <p:bldP spid="46" grpId="0"/>
      <p:bldP spid="47" grpId="0"/>
      <p:bldP spid="50" grpId="0" animBg="1"/>
      <p:bldP spid="51" grpId="0"/>
      <p:bldP spid="52" grpId="0"/>
      <p:bldP spid="55" grpId="0" animBg="1"/>
      <p:bldP spid="56" grpId="0"/>
      <p:bldP spid="57" grpId="0"/>
      <p:bldP spid="60" grpId="0" animBg="1"/>
      <p:bldP spid="61"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dirty="0" smtClean="0">
                <a:latin typeface="方正字迹-吕建德字体" panose="02010600010101010101" pitchFamily="2" charset="-122"/>
                <a:ea typeface="方正字迹-吕建德字体" panose="02010600010101010101" pitchFamily="2" charset="-122"/>
              </a:rPr>
              <a:t>第二</a:t>
            </a:r>
            <a:r>
              <a:rPr lang="zh-CN" altLang="en-US" sz="5400" spc="-300" dirty="0" smtClean="0">
                <a:latin typeface="方正字迹-吕建德字体" panose="02010600010101010101" pitchFamily="2" charset="-122"/>
                <a:ea typeface="方正字迹-吕建德字体" panose="02010600010101010101" pitchFamily="2" charset="-122"/>
              </a:rPr>
              <a:t>部分</a:t>
            </a:r>
            <a:endParaRPr lang="zh-CN" altLang="en-US" sz="54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xmlns=""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xmlns="" val="290355336"/>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theme/theme1.xml><?xml version="1.0" encoding="utf-8"?>
<a:theme xmlns:a="http://schemas.openxmlformats.org/drawingml/2006/main" name="紫色科技演示模板">
  <a:themeElements>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紫色科技演示模板">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clrMap bg1="lt1" tx1="dk1" bg2="lt2" tx2="dk2" accent1="accent1" accent2="accent2" accent3="accent3" accent4="accent4" accent5="accent5" accent6="accent6" hlink="hlink" folHlink="folHlink"/>
    </a:extraClrScheme>
    <a:extraClrScheme>
      <a:clrScheme name="紫色科技演示模板 2">
        <a:dk1>
          <a:srgbClr val="000000"/>
        </a:dk1>
        <a:lt1>
          <a:srgbClr val="FFFFFF"/>
        </a:lt1>
        <a:dk2>
          <a:srgbClr val="004644"/>
        </a:dk2>
        <a:lt2>
          <a:srgbClr val="969696"/>
        </a:lt2>
        <a:accent1>
          <a:srgbClr val="CCCC00"/>
        </a:accent1>
        <a:accent2>
          <a:srgbClr val="4B9191"/>
        </a:accent2>
        <a:accent3>
          <a:srgbClr val="FFFFFF"/>
        </a:accent3>
        <a:accent4>
          <a:srgbClr val="000000"/>
        </a:accent4>
        <a:accent5>
          <a:srgbClr val="E2E2AA"/>
        </a:accent5>
        <a:accent6>
          <a:srgbClr val="438383"/>
        </a:accent6>
        <a:hlink>
          <a:srgbClr val="B1C9C9"/>
        </a:hlink>
        <a:folHlink>
          <a:srgbClr val="CCFFCC"/>
        </a:folHlink>
      </a:clrScheme>
      <a:clrMap bg1="lt1" tx1="dk1" bg2="lt2" tx2="dk2" accent1="accent1" accent2="accent2" accent3="accent3" accent4="accent4" accent5="accent5" accent6="accent6" hlink="hlink" folHlink="folHlink"/>
    </a:extraClrScheme>
    <a:extraClrScheme>
      <a:clrScheme name="紫色科技演示模板 3">
        <a:dk1>
          <a:srgbClr val="000000"/>
        </a:dk1>
        <a:lt1>
          <a:srgbClr val="FFFFFF"/>
        </a:lt1>
        <a:dk2>
          <a:srgbClr val="32147E"/>
        </a:dk2>
        <a:lt2>
          <a:srgbClr val="969696"/>
        </a:lt2>
        <a:accent1>
          <a:srgbClr val="99CC00"/>
        </a:accent1>
        <a:accent2>
          <a:srgbClr val="836CF8"/>
        </a:accent2>
        <a:accent3>
          <a:srgbClr val="FFFFFF"/>
        </a:accent3>
        <a:accent4>
          <a:srgbClr val="000000"/>
        </a:accent4>
        <a:accent5>
          <a:srgbClr val="CAE2AA"/>
        </a:accent5>
        <a:accent6>
          <a:srgbClr val="7661E1"/>
        </a:accent6>
        <a:hlink>
          <a:srgbClr val="99CCFF"/>
        </a:hlink>
        <a:folHlink>
          <a:srgbClr val="CC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1586</TotalTime>
  <Pages>0</Pages>
  <Words>1567</Words>
  <Characters>0</Characters>
  <Application>Microsoft Office PowerPoint</Application>
  <DocSecurity>0</DocSecurity>
  <PresentationFormat>全屏显示(16:9)</PresentationFormat>
  <Lines>0</Lines>
  <Paragraphs>245</Paragraphs>
  <Slides>26</Slides>
  <Notes>26</Notes>
  <HiddenSlides>0</HiddenSlides>
  <MMClips>2</MMClips>
  <ScaleCrop>false</ScaleCrop>
  <HeadingPairs>
    <vt:vector size="6" baseType="variant">
      <vt:variant>
        <vt:lpstr>主题</vt:lpstr>
      </vt:variant>
      <vt:variant>
        <vt:i4>1</vt:i4>
      </vt:variant>
      <vt:variant>
        <vt:lpstr>幻灯片标题</vt:lpstr>
      </vt:variant>
      <vt:variant>
        <vt:i4>26</vt:i4>
      </vt:variant>
      <vt:variant>
        <vt:lpstr>自定义放映</vt:lpstr>
      </vt:variant>
      <vt:variant>
        <vt:i4>1</vt:i4>
      </vt:variant>
    </vt:vector>
  </HeadingPairs>
  <TitlesOfParts>
    <vt:vector size="28" baseType="lpstr">
      <vt:lpstr>紫色科技演示模板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自定义放映 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604</dc:title>
  <dc:creator>wangjunwei</dc:creator>
  <cp:lastModifiedBy>Administrator</cp:lastModifiedBy>
  <cp:revision>263</cp:revision>
  <dcterms:created xsi:type="dcterms:W3CDTF">2012-07-31T01:40:29Z</dcterms:created>
  <dcterms:modified xsi:type="dcterms:W3CDTF">2017-02-27T14:14:35Z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2052-9.1.0.4047</vt:lpwstr>
  </property>
</Properties>
</file>