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3"/>
    <p:sldId id="260" r:id="rId4"/>
    <p:sldId id="262" r:id="rId5"/>
    <p:sldId id="272" r:id="rId6"/>
    <p:sldId id="264" r:id="rId7"/>
    <p:sldId id="274" r:id="rId8"/>
    <p:sldId id="273" r:id="rId9"/>
    <p:sldId id="265" r:id="rId10"/>
    <p:sldId id="261" r:id="rId11"/>
    <p:sldId id="263" r:id="rId12"/>
    <p:sldId id="266" r:id="rId13"/>
    <p:sldId id="271" r:id="rId14"/>
    <p:sldId id="275" r:id="rId15"/>
    <p:sldId id="267" r:id="rId16"/>
    <p:sldId id="276" r:id="rId17"/>
    <p:sldId id="277" r:id="rId18"/>
    <p:sldId id="278" r:id="rId19"/>
    <p:sldId id="279" r:id="rId20"/>
    <p:sldId id="270" r:id="rId21"/>
    <p:sldId id="292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648"/>
  </p:normalViewPr>
  <p:slideViewPr>
    <p:cSldViewPr snapToGrid="0" snapToObjects="1">
      <p:cViewPr>
        <p:scale>
          <a:sx n="108" d="100"/>
          <a:sy n="108" d="100"/>
        </p:scale>
        <p:origin x="-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737443840"/>
        <c:axId val="737445376"/>
      </c:barChart>
      <c:catAx>
        <c:axId val="73744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37445376"/>
        <c:crosses val="autoZero"/>
        <c:auto val="1"/>
        <c:lblAlgn val="ctr"/>
        <c:lblOffset val="100"/>
        <c:noMultiLvlLbl val="0"/>
      </c:catAx>
      <c:valAx>
        <c:axId val="73744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3744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3"/>
          <c:y val="0.933914818427688"/>
          <c:w val="0.346787092885057"/>
          <c:h val="0.0632984431162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00001003688891"/>
          <c:y val="0.87157164847584"/>
          <c:w val="0.899999799262222"/>
          <c:h val="0.128428351524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00001003688891"/>
          <c:y val="0.87157164847584"/>
          <c:w val="0.899999799262222"/>
          <c:h val="0.128428351524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625344"/>
        <c:axId val="709626880"/>
      </c:barChart>
      <c:catAx>
        <c:axId val="709625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626880"/>
        <c:crosses val="autoZero"/>
        <c:auto val="1"/>
        <c:lblAlgn val="ctr"/>
        <c:lblOffset val="100"/>
        <c:noMultiLvlLbl val="0"/>
      </c:catAx>
      <c:valAx>
        <c:axId val="7096268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62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734784"/>
        <c:axId val="709736320"/>
      </c:barChart>
      <c:catAx>
        <c:axId val="709734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736320"/>
        <c:crosses val="autoZero"/>
        <c:auto val="1"/>
        <c:lblAlgn val="ctr"/>
        <c:lblOffset val="100"/>
        <c:noMultiLvlLbl val="0"/>
      </c:catAx>
      <c:valAx>
        <c:axId val="70973632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73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2.wdp"/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jpe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837305" y="1457960"/>
            <a:ext cx="4444365" cy="19926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EDUCATION</a:t>
            </a:r>
            <a:endParaRPr kumimoji="1" lang="en-US" altLang="zh-CN" sz="52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endParaRPr kumimoji="1" lang="zh-CN" altLang="en-US" sz="66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11726" y="2927704"/>
            <a:ext cx="4041471" cy="2363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教学工作报告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PRESENTED BY 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5623560" cy="1070610"/>
            <a:chOff x="3957460" y="1328691"/>
            <a:chExt cx="562356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562356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61124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440430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50583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5283200" cy="1070610"/>
            <a:chOff x="3880105" y="1328691"/>
            <a:chExt cx="528320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528320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511550" y="578485"/>
            <a:ext cx="4953635" cy="1070610"/>
            <a:chOff x="3556737" y="1328691"/>
            <a:chExt cx="4730406" cy="1070701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56737" y="1328691"/>
              <a:ext cx="4676438" cy="10707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320" y="1233805"/>
            <a:ext cx="4329430" cy="51428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101465" y="1457960"/>
            <a:ext cx="4174490" cy="3286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YOU</a:t>
            </a:r>
            <a:endParaRPr kumimoji="1" lang="en-US" altLang="zh-CN" sz="52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</a:rPr>
              <a:t>FOR</a:t>
            </a:r>
            <a:endParaRPr kumimoji="1" lang="en-US" altLang="zh-CN" sz="48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latin typeface="微软雅黑" panose="020B0503020204020204" charset="-122"/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85492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26052" y="2137583"/>
            <a:ext cx="4934741" cy="1070610"/>
            <a:chOff x="3352402" y="1328691"/>
            <a:chExt cx="4934741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2402" y="1328691"/>
              <a:ext cx="4791075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427727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63" name="图表 162"/>
          <p:cNvGraphicFramePr/>
          <p:nvPr/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04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03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02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01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2" name="Freeform 5"/>
          <p:cNvSpPr/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1" name="Freeform 5"/>
          <p:cNvSpPr/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3" name="Freeform 5"/>
          <p:cNvSpPr/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9" name="Freeform 5"/>
          <p:cNvSpPr/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1" name="Freeform 5"/>
          <p:cNvSpPr/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5" name="Freeform 5"/>
          <p:cNvSpPr/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1" name="Freeform 5"/>
          <p:cNvSpPr/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3" name="Freeform 5"/>
          <p:cNvSpPr/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0" name="Freeform 5"/>
          <p:cNvSpPr/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1" name="Freeform 5"/>
          <p:cNvSpPr/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6" name="Freeform 5"/>
          <p:cNvSpPr/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00" name="Freeform 5"/>
          <p:cNvSpPr/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6" name="Freeform 5"/>
          <p:cNvSpPr/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7" name="Freeform 5"/>
          <p:cNvSpPr/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8" name="Freeform 5"/>
          <p:cNvSpPr/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9" name="Freeform 5"/>
          <p:cNvSpPr/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1" name="Freeform 5"/>
          <p:cNvSpPr/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2" name="Freeform 5"/>
          <p:cNvSpPr/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3" name="Freeform 5"/>
          <p:cNvSpPr/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HERE</a:t>
            </a:r>
            <a:endParaRPr kumimoji="1" lang="zh-CN" altLang="en-US" sz="60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697095" cy="1070610"/>
            <a:chOff x="3957557" y="1328691"/>
            <a:chExt cx="4697095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702" y="1328691"/>
              <a:ext cx="455295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3662</Words>
  <Application>WPS 演示</Application>
  <PresentationFormat>自定义</PresentationFormat>
  <Paragraphs>297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Arial</vt:lpstr>
      <vt:lpstr>微软雅黑</vt:lpstr>
      <vt:lpstr>Segoe UI Light</vt:lpstr>
      <vt:lpstr>Segoe UI Light</vt:lpstr>
      <vt:lpstr>Calibri</vt:lpstr>
      <vt:lpstr>Century Gothic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哎呀小小草</dc:subject>
  <cp:lastModifiedBy>YANG</cp:lastModifiedBy>
  <cp:revision>161</cp:revision>
  <dcterms:created xsi:type="dcterms:W3CDTF">2015-09-05T08:54:00Z</dcterms:created>
  <dcterms:modified xsi:type="dcterms:W3CDTF">2017-05-12T02:38:02Z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