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5" r:id="rId3"/>
    <p:sldMasterId id="2147483686" r:id="rId4"/>
    <p:sldMasterId id="2147483687" r:id="rId5"/>
    <p:sldMasterId id="2147483688" r:id="rId6"/>
  </p:sldMasterIdLst>
  <p:notesMasterIdLst>
    <p:notesMasterId r:id="rId39"/>
  </p:notesMasterIdLst>
  <p:sldIdLst>
    <p:sldId id="580" r:id="rId7"/>
    <p:sldId id="461" r:id="rId8"/>
    <p:sldId id="562" r:id="rId9"/>
    <p:sldId id="547" r:id="rId10"/>
    <p:sldId id="583" r:id="rId11"/>
    <p:sldId id="585" r:id="rId12"/>
    <p:sldId id="586" r:id="rId13"/>
    <p:sldId id="593" r:id="rId14"/>
    <p:sldId id="587" r:id="rId15"/>
    <p:sldId id="588" r:id="rId16"/>
    <p:sldId id="595" r:id="rId17"/>
    <p:sldId id="594" r:id="rId18"/>
    <p:sldId id="596" r:id="rId19"/>
    <p:sldId id="597" r:id="rId20"/>
    <p:sldId id="589" r:id="rId21"/>
    <p:sldId id="598" r:id="rId22"/>
    <p:sldId id="599" r:id="rId23"/>
    <p:sldId id="600" r:id="rId24"/>
    <p:sldId id="590" r:id="rId25"/>
    <p:sldId id="601" r:id="rId26"/>
    <p:sldId id="602" r:id="rId27"/>
    <p:sldId id="603" r:id="rId28"/>
    <p:sldId id="591" r:id="rId29"/>
    <p:sldId id="604" r:id="rId30"/>
    <p:sldId id="605" r:id="rId31"/>
    <p:sldId id="606" r:id="rId32"/>
    <p:sldId id="607" r:id="rId33"/>
    <p:sldId id="608" r:id="rId34"/>
    <p:sldId id="576" r:id="rId35"/>
    <p:sldId id="610" r:id="rId36"/>
    <p:sldId id="611" r:id="rId37"/>
    <p:sldId id="612" r:id="rId38"/>
  </p:sldIdLst>
  <p:sldSz cx="9145588"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781E19"/>
    <a:srgbClr val="A9BECB"/>
    <a:srgbClr val="DDDDDD"/>
    <a:srgbClr val="21A3D0"/>
    <a:srgbClr val="AF1D5C"/>
    <a:srgbClr val="D01C63"/>
    <a:srgbClr val="1124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7" d="100"/>
          <a:sy n="107" d="100"/>
        </p:scale>
        <p:origin x="-1698" y="6"/>
      </p:cViewPr>
      <p:guideLst>
        <p:guide orient="horz" pos="2142"/>
        <p:guide pos="28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D69DB74E-D5B1-436F-BDB3-1CF51E29DC75}" type="datetimeFigureOut">
              <a:rPr lang="zh-CN" altLang="en-US"/>
              <a:pPr>
                <a:defRPr/>
              </a:pPr>
              <a:t>2016/9/26 Monday</a:t>
            </a:fld>
            <a:endParaRPr lang="en-US"/>
          </a:p>
        </p:txBody>
      </p:sp>
      <p:sp>
        <p:nvSpPr>
          <p:cNvPr id="37892"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ED363EBA-F375-447B-B5C6-5DB9503F30F1}" type="slidenum">
              <a:rPr lang="zh-CN" altLang="en-US"/>
              <a:pPr>
                <a:defRPr/>
              </a:pPr>
              <a:t>‹#›</a:t>
            </a:fld>
            <a:endParaRPr lang="en-US"/>
          </a:p>
        </p:txBody>
      </p:sp>
    </p:spTree>
    <p:extLst>
      <p:ext uri="{BB962C8B-B14F-4D97-AF65-F5344CB8AC3E}">
        <p14:creationId xmlns:p14="http://schemas.microsoft.com/office/powerpoint/2010/main" val="28531219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69693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6181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29017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52269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60709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96465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27741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3089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75809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03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22778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35193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93962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20150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9513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528736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87373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71436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96644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5591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153690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29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630238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219094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981890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171116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630060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3775807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677607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216803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6619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90776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331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88463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317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898008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997417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04846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80076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549577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32638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002359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296720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1774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584437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090470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8165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40982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796817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456880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516092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0978159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432276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436666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1355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446312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71389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08443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7654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10628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356261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178524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11006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721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5905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43608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58.xml"/><Relationship Id="rId21" Type="http://schemas.openxmlformats.org/officeDocument/2006/relationships/image" Target="../media/image11.png"/><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57.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14.png"/><Relationship Id="rId5" Type="http://schemas.openxmlformats.org/officeDocument/2006/relationships/slideLayout" Target="../slideLayouts/slideLayout60.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65.xml"/><Relationship Id="rId19" Type="http://schemas.openxmlformats.org/officeDocument/2006/relationships/image" Target="../media/image9.pn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4.png"/><Relationship Id="rId22"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3"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6146"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109913" y="2886075"/>
            <a:ext cx="79533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2757488"/>
            <a:ext cx="8223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79463" y="1447800"/>
            <a:ext cx="22606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349625" y="3770313"/>
            <a:ext cx="393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5530850" y="2903538"/>
            <a:ext cx="301625"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3957638" y="2574925"/>
            <a:ext cx="73660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446338" y="3206750"/>
            <a:ext cx="110807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4013200" y="3446463"/>
            <a:ext cx="13763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7413625" y="2725738"/>
            <a:ext cx="8366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956300" y="3624263"/>
            <a:ext cx="3905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8439150" y="2365375"/>
            <a:ext cx="392113"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1539875" y="2795588"/>
            <a:ext cx="12731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2987675" y="2786063"/>
            <a:ext cx="3270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6388100" y="3325813"/>
            <a:ext cx="5270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6927850" y="2909888"/>
            <a:ext cx="269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7307263" y="3446463"/>
            <a:ext cx="21113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2"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63"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fade">
                                      <p:cBhvr>
                                        <p:cTn id="7" dur="500"/>
                                        <p:tgtEl>
                                          <p:spTgt spid="6152"/>
                                        </p:tgtEl>
                                      </p:cBhvr>
                                    </p:animEffect>
                                  </p:childTnLst>
                                </p:cTn>
                              </p:par>
                              <p:par>
                                <p:cTn id="8" presetID="10" presetClass="entr" presetSubtype="0" fill="hold" nodeType="withEffect">
                                  <p:stCondLst>
                                    <p:cond delay="0"/>
                                  </p:stCondLst>
                                  <p:childTnLst>
                                    <p:set>
                                      <p:cBhvr>
                                        <p:cTn id="9" dur="1" fill="hold">
                                          <p:stCondLst>
                                            <p:cond delay="0"/>
                                          </p:stCondLst>
                                        </p:cTn>
                                        <p:tgtEl>
                                          <p:spTgt spid="6149"/>
                                        </p:tgtEl>
                                        <p:attrNameLst>
                                          <p:attrName>style.visibility</p:attrName>
                                        </p:attrNameLst>
                                      </p:cBhvr>
                                      <p:to>
                                        <p:strVal val="visible"/>
                                      </p:to>
                                    </p:set>
                                    <p:animEffect transition="in" filter="fade">
                                      <p:cBhvr>
                                        <p:cTn id="10" dur="500"/>
                                        <p:tgtEl>
                                          <p:spTgt spid="6149"/>
                                        </p:tgtEl>
                                      </p:cBhvr>
                                    </p:animEffect>
                                  </p:childTnLst>
                                </p:cTn>
                              </p:par>
                              <p:par>
                                <p:cTn id="11" presetID="10" presetClass="entr" presetSubtype="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fade">
                                      <p:cBhvr>
                                        <p:cTn id="13" dur="500"/>
                                        <p:tgtEl>
                                          <p:spTgt spid="6148"/>
                                        </p:tgtEl>
                                      </p:cBhvr>
                                    </p:animEffect>
                                  </p:childTnLst>
                                </p:cTn>
                              </p:par>
                              <p:par>
                                <p:cTn id="14" presetID="10" presetClass="entr" presetSubtype="0" fill="hold" nodeType="withEffect">
                                  <p:stCondLst>
                                    <p:cond delay="0"/>
                                  </p:stCondLst>
                                  <p:childTnLst>
                                    <p:set>
                                      <p:cBhvr>
                                        <p:cTn id="15" dur="1" fill="hold">
                                          <p:stCondLst>
                                            <p:cond delay="0"/>
                                          </p:stCondLst>
                                        </p:cTn>
                                        <p:tgtEl>
                                          <p:spTgt spid="6146"/>
                                        </p:tgtEl>
                                        <p:attrNameLst>
                                          <p:attrName>style.visibility</p:attrName>
                                        </p:attrNameLst>
                                      </p:cBhvr>
                                      <p:to>
                                        <p:strVal val="visible"/>
                                      </p:to>
                                    </p:set>
                                    <p:animEffect transition="in" filter="fade">
                                      <p:cBhvr>
                                        <p:cTn id="16" dur="500"/>
                                        <p:tgtEl>
                                          <p:spTgt spid="6146"/>
                                        </p:tgtEl>
                                      </p:cBhvr>
                                    </p:animEffect>
                                  </p:childTnLst>
                                </p:cTn>
                              </p:par>
                              <p:par>
                                <p:cTn id="17" presetID="10" presetClass="entr" presetSubtype="0" fill="hold" nodeType="withEffect">
                                  <p:stCondLst>
                                    <p:cond delay="0"/>
                                  </p:stCondLst>
                                  <p:childTnLst>
                                    <p:set>
                                      <p:cBhvr>
                                        <p:cTn id="18" dur="1" fill="hold">
                                          <p:stCondLst>
                                            <p:cond delay="0"/>
                                          </p:stCondLst>
                                        </p:cTn>
                                        <p:tgtEl>
                                          <p:spTgt spid="6151"/>
                                        </p:tgtEl>
                                        <p:attrNameLst>
                                          <p:attrName>style.visibility</p:attrName>
                                        </p:attrNameLst>
                                      </p:cBhvr>
                                      <p:to>
                                        <p:strVal val="visible"/>
                                      </p:to>
                                    </p:set>
                                    <p:animEffect transition="in" filter="fade">
                                      <p:cBhvr>
                                        <p:cTn id="19" dur="500"/>
                                        <p:tgtEl>
                                          <p:spTgt spid="6151"/>
                                        </p:tgtEl>
                                      </p:cBhvr>
                                    </p:animEffect>
                                  </p:childTnLst>
                                </p:cTn>
                              </p:par>
                              <p:par>
                                <p:cTn id="20" presetID="10" presetClass="entr" presetSubtype="0" fill="hold" nodeType="withEffect">
                                  <p:stCondLst>
                                    <p:cond delay="0"/>
                                  </p:stCondLst>
                                  <p:childTnLst>
                                    <p:set>
                                      <p:cBhvr>
                                        <p:cTn id="21" dur="1" fill="hold">
                                          <p:stCondLst>
                                            <p:cond delay="0"/>
                                          </p:stCondLst>
                                        </p:cTn>
                                        <p:tgtEl>
                                          <p:spTgt spid="6153"/>
                                        </p:tgtEl>
                                        <p:attrNameLst>
                                          <p:attrName>style.visibility</p:attrName>
                                        </p:attrNameLst>
                                      </p:cBhvr>
                                      <p:to>
                                        <p:strVal val="visible"/>
                                      </p:to>
                                    </p:set>
                                    <p:animEffect transition="in" filter="fade">
                                      <p:cBhvr>
                                        <p:cTn id="22" dur="500"/>
                                        <p:tgtEl>
                                          <p:spTgt spid="6153"/>
                                        </p:tgtEl>
                                      </p:cBhvr>
                                    </p:animEffect>
                                  </p:childTnLst>
                                </p:cTn>
                              </p:par>
                              <p:par>
                                <p:cTn id="23" presetID="10" presetClass="entr" presetSubtype="0" fill="hold" nodeType="withEffect">
                                  <p:stCondLst>
                                    <p:cond delay="0"/>
                                  </p:stCondLst>
                                  <p:childTnLst>
                                    <p:set>
                                      <p:cBhvr>
                                        <p:cTn id="24" dur="1" fill="hold">
                                          <p:stCondLst>
                                            <p:cond delay="0"/>
                                          </p:stCondLst>
                                        </p:cTn>
                                        <p:tgtEl>
                                          <p:spTgt spid="6155"/>
                                        </p:tgtEl>
                                        <p:attrNameLst>
                                          <p:attrName>style.visibility</p:attrName>
                                        </p:attrNameLst>
                                      </p:cBhvr>
                                      <p:to>
                                        <p:strVal val="visible"/>
                                      </p:to>
                                    </p:set>
                                    <p:animEffect transition="in" filter="fade">
                                      <p:cBhvr>
                                        <p:cTn id="25" dur="500"/>
                                        <p:tgtEl>
                                          <p:spTgt spid="6155"/>
                                        </p:tgtEl>
                                      </p:cBhvr>
                                    </p:animEffect>
                                  </p:childTnLst>
                                </p:cTn>
                              </p:par>
                              <p:par>
                                <p:cTn id="26" presetID="10" presetClass="entr" presetSubtype="0" fill="hold" nodeType="with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fade">
                                      <p:cBhvr>
                                        <p:cTn id="28" dur="500"/>
                                        <p:tgtEl>
                                          <p:spTgt spid="6147"/>
                                        </p:tgtEl>
                                      </p:cBhvr>
                                    </p:animEffect>
                                  </p:childTnLst>
                                </p:cTn>
                              </p:par>
                              <p:par>
                                <p:cTn id="29" presetID="10" presetClass="entr" presetSubtype="0" fill="hold" nodeType="withEffect">
                                  <p:stCondLst>
                                    <p:cond delay="0"/>
                                  </p:stCondLst>
                                  <p:childTnLst>
                                    <p:set>
                                      <p:cBhvr>
                                        <p:cTn id="30" dur="1" fill="hold">
                                          <p:stCondLst>
                                            <p:cond delay="0"/>
                                          </p:stCondLst>
                                        </p:cTn>
                                        <p:tgtEl>
                                          <p:spTgt spid="6154"/>
                                        </p:tgtEl>
                                        <p:attrNameLst>
                                          <p:attrName>style.visibility</p:attrName>
                                        </p:attrNameLst>
                                      </p:cBhvr>
                                      <p:to>
                                        <p:strVal val="visible"/>
                                      </p:to>
                                    </p:set>
                                    <p:animEffect transition="in" filter="fade">
                                      <p:cBhvr>
                                        <p:cTn id="31" dur="500"/>
                                        <p:tgtEl>
                                          <p:spTgt spid="6154"/>
                                        </p:tgtEl>
                                      </p:cBhvr>
                                    </p:animEffect>
                                  </p:childTnLst>
                                </p:cTn>
                              </p:par>
                              <p:par>
                                <p:cTn id="32" presetID="10" presetClass="entr" presetSubtype="0" fill="hold" nodeType="withEffect">
                                  <p:stCondLst>
                                    <p:cond delay="0"/>
                                  </p:stCondLst>
                                  <p:childTnLst>
                                    <p:set>
                                      <p:cBhvr>
                                        <p:cTn id="33" dur="1" fill="hold">
                                          <p:stCondLst>
                                            <p:cond delay="0"/>
                                          </p:stCondLst>
                                        </p:cTn>
                                        <p:tgtEl>
                                          <p:spTgt spid="6150"/>
                                        </p:tgtEl>
                                        <p:attrNameLst>
                                          <p:attrName>style.visibility</p:attrName>
                                        </p:attrNameLst>
                                      </p:cBhvr>
                                      <p:to>
                                        <p:strVal val="visible"/>
                                      </p:to>
                                    </p:set>
                                    <p:animEffect transition="in" filter="fade">
                                      <p:cBhvr>
                                        <p:cTn id="34" dur="500"/>
                                        <p:tgtEl>
                                          <p:spTgt spid="6150"/>
                                        </p:tgtEl>
                                      </p:cBhvr>
                                    </p:animEffect>
                                  </p:childTnLst>
                                </p:cTn>
                              </p:par>
                              <p:par>
                                <p:cTn id="35" presetID="10" presetClass="entr" presetSubtype="0" fill="hold" nodeType="withEffect">
                                  <p:stCondLst>
                                    <p:cond delay="0"/>
                                  </p:stCondLst>
                                  <p:childTnLst>
                                    <p:set>
                                      <p:cBhvr>
                                        <p:cTn id="36" dur="1" fill="hold">
                                          <p:stCondLst>
                                            <p:cond delay="0"/>
                                          </p:stCondLst>
                                        </p:cTn>
                                        <p:tgtEl>
                                          <p:spTgt spid="6156"/>
                                        </p:tgtEl>
                                        <p:attrNameLst>
                                          <p:attrName>style.visibility</p:attrName>
                                        </p:attrNameLst>
                                      </p:cBhvr>
                                      <p:to>
                                        <p:strVal val="visible"/>
                                      </p:to>
                                    </p:set>
                                    <p:animEffect transition="in" filter="fade">
                                      <p:cBhvr>
                                        <p:cTn id="37" dur="500"/>
                                        <p:tgtEl>
                                          <p:spTgt spid="6156"/>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6154"/>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6147"/>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150"/>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6151"/>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6149"/>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6146"/>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6155"/>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6156"/>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6153"/>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6152"/>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148"/>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6152"/>
                                        </p:tgtEl>
                                      </p:cBhvr>
                                    </p:animEffect>
                                    <p:set>
                                      <p:cBhvr>
                                        <p:cTn id="62" dur="1" fill="hold">
                                          <p:stCondLst>
                                            <p:cond delay="499"/>
                                          </p:stCondLst>
                                        </p:cTn>
                                        <p:tgtEl>
                                          <p:spTgt spid="6152"/>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6153"/>
                                        </p:tgtEl>
                                      </p:cBhvr>
                                    </p:animEffect>
                                    <p:set>
                                      <p:cBhvr>
                                        <p:cTn id="65" dur="1" fill="hold">
                                          <p:stCondLst>
                                            <p:cond delay="499"/>
                                          </p:stCondLst>
                                        </p:cTn>
                                        <p:tgtEl>
                                          <p:spTgt spid="6153"/>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6155"/>
                                        </p:tgtEl>
                                      </p:cBhvr>
                                    </p:animEffect>
                                    <p:set>
                                      <p:cBhvr>
                                        <p:cTn id="68" dur="1" fill="hold">
                                          <p:stCondLst>
                                            <p:cond delay="499"/>
                                          </p:stCondLst>
                                        </p:cTn>
                                        <p:tgtEl>
                                          <p:spTgt spid="6155"/>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6149"/>
                                        </p:tgtEl>
                                      </p:cBhvr>
                                    </p:animEffect>
                                    <p:set>
                                      <p:cBhvr>
                                        <p:cTn id="71" dur="1" fill="hold">
                                          <p:stCondLst>
                                            <p:cond delay="499"/>
                                          </p:stCondLst>
                                        </p:cTn>
                                        <p:tgtEl>
                                          <p:spTgt spid="6149"/>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6151"/>
                                        </p:tgtEl>
                                      </p:cBhvr>
                                    </p:animEffect>
                                    <p:set>
                                      <p:cBhvr>
                                        <p:cTn id="74" dur="1" fill="hold">
                                          <p:stCondLst>
                                            <p:cond delay="499"/>
                                          </p:stCondLst>
                                        </p:cTn>
                                        <p:tgtEl>
                                          <p:spTgt spid="6151"/>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6147"/>
                                        </p:tgtEl>
                                      </p:cBhvr>
                                    </p:animEffect>
                                    <p:set>
                                      <p:cBhvr>
                                        <p:cTn id="77" dur="1" fill="hold">
                                          <p:stCondLst>
                                            <p:cond delay="499"/>
                                          </p:stCondLst>
                                        </p:cTn>
                                        <p:tgtEl>
                                          <p:spTgt spid="6147"/>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6154"/>
                                        </p:tgtEl>
                                      </p:cBhvr>
                                    </p:animEffect>
                                    <p:set>
                                      <p:cBhvr>
                                        <p:cTn id="80" dur="1" fill="hold">
                                          <p:stCondLst>
                                            <p:cond delay="499"/>
                                          </p:stCondLst>
                                        </p:cTn>
                                        <p:tgtEl>
                                          <p:spTgt spid="6154"/>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6156"/>
                                        </p:tgtEl>
                                      </p:cBhvr>
                                    </p:animEffect>
                                    <p:set>
                                      <p:cBhvr>
                                        <p:cTn id="83" dur="1" fill="hold">
                                          <p:stCondLst>
                                            <p:cond delay="499"/>
                                          </p:stCondLst>
                                        </p:cTn>
                                        <p:tgtEl>
                                          <p:spTgt spid="6156"/>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148"/>
                                        </p:tgtEl>
                                      </p:cBhvr>
                                    </p:animEffect>
                                    <p:set>
                                      <p:cBhvr>
                                        <p:cTn id="86" dur="1" fill="hold">
                                          <p:stCondLst>
                                            <p:cond delay="499"/>
                                          </p:stCondLst>
                                        </p:cTn>
                                        <p:tgtEl>
                                          <p:spTgt spid="6148"/>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6146"/>
                                        </p:tgtEl>
                                      </p:cBhvr>
                                    </p:animEffect>
                                    <p:set>
                                      <p:cBhvr>
                                        <p:cTn id="89" dur="1" fill="hold">
                                          <p:stCondLst>
                                            <p:cond delay="499"/>
                                          </p:stCondLst>
                                        </p:cTn>
                                        <p:tgtEl>
                                          <p:spTgt spid="6146"/>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150"/>
                                        </p:tgtEl>
                                      </p:cBhvr>
                                    </p:animEffect>
                                    <p:set>
                                      <p:cBhvr>
                                        <p:cTn id="92" dur="1" fill="hold">
                                          <p:stCondLst>
                                            <p:cond delay="499"/>
                                          </p:stCondLst>
                                        </p:cTn>
                                        <p:tgtEl>
                                          <p:spTgt spid="6150"/>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6157"/>
                                        </p:tgtEl>
                                        <p:attrNameLst>
                                          <p:attrName>style.visibility</p:attrName>
                                        </p:attrNameLst>
                                      </p:cBhvr>
                                      <p:to>
                                        <p:strVal val="visible"/>
                                      </p:to>
                                    </p:set>
                                    <p:animEffect transition="in" filter="fade">
                                      <p:cBhvr>
                                        <p:cTn id="95" dur="100"/>
                                        <p:tgtEl>
                                          <p:spTgt spid="6157"/>
                                        </p:tgtEl>
                                      </p:cBhvr>
                                    </p:animEffect>
                                  </p:childTnLst>
                                </p:cTn>
                              </p:par>
                              <p:par>
                                <p:cTn id="96" presetID="10" presetClass="entr" presetSubtype="0" fill="hold" nodeType="withEffect">
                                  <p:stCondLst>
                                    <p:cond delay="600"/>
                                  </p:stCondLst>
                                  <p:childTnLst>
                                    <p:set>
                                      <p:cBhvr>
                                        <p:cTn id="97" dur="1" fill="hold">
                                          <p:stCondLst>
                                            <p:cond delay="0"/>
                                          </p:stCondLst>
                                        </p:cTn>
                                        <p:tgtEl>
                                          <p:spTgt spid="6158"/>
                                        </p:tgtEl>
                                        <p:attrNameLst>
                                          <p:attrName>style.visibility</p:attrName>
                                        </p:attrNameLst>
                                      </p:cBhvr>
                                      <p:to>
                                        <p:strVal val="visible"/>
                                      </p:to>
                                    </p:set>
                                    <p:animEffect transition="in" filter="fade">
                                      <p:cBhvr>
                                        <p:cTn id="98" dur="100"/>
                                        <p:tgtEl>
                                          <p:spTgt spid="6158"/>
                                        </p:tgtEl>
                                      </p:cBhvr>
                                    </p:animEffect>
                                  </p:childTnLst>
                                </p:cTn>
                              </p:par>
                              <p:par>
                                <p:cTn id="99" presetID="10" presetClass="entr" presetSubtype="0" fill="hold" nodeType="withEffect">
                                  <p:stCondLst>
                                    <p:cond delay="200"/>
                                  </p:stCondLst>
                                  <p:childTnLst>
                                    <p:set>
                                      <p:cBhvr>
                                        <p:cTn id="100" dur="1" fill="hold">
                                          <p:stCondLst>
                                            <p:cond delay="0"/>
                                          </p:stCondLst>
                                        </p:cTn>
                                        <p:tgtEl>
                                          <p:spTgt spid="6159"/>
                                        </p:tgtEl>
                                        <p:attrNameLst>
                                          <p:attrName>style.visibility</p:attrName>
                                        </p:attrNameLst>
                                      </p:cBhvr>
                                      <p:to>
                                        <p:strVal val="visible"/>
                                      </p:to>
                                    </p:set>
                                    <p:animEffect transition="in" filter="fade">
                                      <p:cBhvr>
                                        <p:cTn id="101" dur="100"/>
                                        <p:tgtEl>
                                          <p:spTgt spid="6159"/>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6160"/>
                                        </p:tgtEl>
                                        <p:attrNameLst>
                                          <p:attrName>style.visibility</p:attrName>
                                        </p:attrNameLst>
                                      </p:cBhvr>
                                      <p:to>
                                        <p:strVal val="visible"/>
                                      </p:to>
                                    </p:set>
                                    <p:animEffect transition="in" filter="fade">
                                      <p:cBhvr>
                                        <p:cTn id="104" dur="100"/>
                                        <p:tgtEl>
                                          <p:spTgt spid="6160"/>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6161"/>
                                        </p:tgtEl>
                                        <p:attrNameLst>
                                          <p:attrName>style.visibility</p:attrName>
                                        </p:attrNameLst>
                                      </p:cBhvr>
                                      <p:to>
                                        <p:strVal val="visible"/>
                                      </p:to>
                                    </p:set>
                                    <p:animEffect transition="in" filter="fade">
                                      <p:cBhvr>
                                        <p:cTn id="107" dur="100"/>
                                        <p:tgtEl>
                                          <p:spTgt spid="6161"/>
                                        </p:tgtEl>
                                      </p:cBhvr>
                                    </p:animEffect>
                                  </p:childTnLst>
                                </p:cTn>
                              </p:par>
                              <p:par>
                                <p:cTn id="108" presetID="53" presetClass="exit" presetSubtype="0" fill="hold" nodeType="withEffect">
                                  <p:stCondLst>
                                    <p:cond delay="100"/>
                                  </p:stCondLst>
                                  <p:childTnLst>
                                    <p:anim calcmode="lin" valueType="num">
                                      <p:cBhvr>
                                        <p:cTn id="109" dur="1000"/>
                                        <p:tgtEl>
                                          <p:spTgt spid="6157"/>
                                        </p:tgtEl>
                                        <p:attrNameLst>
                                          <p:attrName>ppt_w</p:attrName>
                                        </p:attrNameLst>
                                      </p:cBhvr>
                                      <p:tavLst>
                                        <p:tav tm="0">
                                          <p:val>
                                            <p:strVal val="ppt_w"/>
                                          </p:val>
                                        </p:tav>
                                        <p:tav tm="100000">
                                          <p:val>
                                            <p:fltVal val="0"/>
                                          </p:val>
                                        </p:tav>
                                      </p:tavLst>
                                    </p:anim>
                                    <p:anim calcmode="lin" valueType="num">
                                      <p:cBhvr>
                                        <p:cTn id="110" dur="1000"/>
                                        <p:tgtEl>
                                          <p:spTgt spid="6157"/>
                                        </p:tgtEl>
                                        <p:attrNameLst>
                                          <p:attrName>ppt_h</p:attrName>
                                        </p:attrNameLst>
                                      </p:cBhvr>
                                      <p:tavLst>
                                        <p:tav tm="0">
                                          <p:val>
                                            <p:strVal val="ppt_h"/>
                                          </p:val>
                                        </p:tav>
                                        <p:tav tm="100000">
                                          <p:val>
                                            <p:fltVal val="0"/>
                                          </p:val>
                                        </p:tav>
                                      </p:tavLst>
                                    </p:anim>
                                    <p:animEffect transition="out" filter="fade">
                                      <p:cBhvr>
                                        <p:cTn id="111" dur="1000"/>
                                        <p:tgtEl>
                                          <p:spTgt spid="6157"/>
                                        </p:tgtEl>
                                      </p:cBhvr>
                                    </p:animEffect>
                                    <p:set>
                                      <p:cBhvr>
                                        <p:cTn id="112" dur="1" fill="hold">
                                          <p:stCondLst>
                                            <p:cond delay="999"/>
                                          </p:stCondLst>
                                        </p:cTn>
                                        <p:tgtEl>
                                          <p:spTgt spid="6157"/>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6158"/>
                                        </p:tgtEl>
                                        <p:attrNameLst>
                                          <p:attrName>ppt_w</p:attrName>
                                        </p:attrNameLst>
                                      </p:cBhvr>
                                      <p:tavLst>
                                        <p:tav tm="0">
                                          <p:val>
                                            <p:strVal val="ppt_w"/>
                                          </p:val>
                                        </p:tav>
                                        <p:tav tm="100000">
                                          <p:val>
                                            <p:fltVal val="0"/>
                                          </p:val>
                                        </p:tav>
                                      </p:tavLst>
                                    </p:anim>
                                    <p:anim calcmode="lin" valueType="num">
                                      <p:cBhvr>
                                        <p:cTn id="115" dur="500"/>
                                        <p:tgtEl>
                                          <p:spTgt spid="6158"/>
                                        </p:tgtEl>
                                        <p:attrNameLst>
                                          <p:attrName>ppt_h</p:attrName>
                                        </p:attrNameLst>
                                      </p:cBhvr>
                                      <p:tavLst>
                                        <p:tav tm="0">
                                          <p:val>
                                            <p:strVal val="ppt_h"/>
                                          </p:val>
                                        </p:tav>
                                        <p:tav tm="100000">
                                          <p:val>
                                            <p:fltVal val="0"/>
                                          </p:val>
                                        </p:tav>
                                      </p:tavLst>
                                    </p:anim>
                                    <p:animEffect transition="out" filter="fade">
                                      <p:cBhvr>
                                        <p:cTn id="116" dur="500"/>
                                        <p:tgtEl>
                                          <p:spTgt spid="6158"/>
                                        </p:tgtEl>
                                      </p:cBhvr>
                                    </p:animEffect>
                                    <p:set>
                                      <p:cBhvr>
                                        <p:cTn id="117" dur="1" fill="hold">
                                          <p:stCondLst>
                                            <p:cond delay="499"/>
                                          </p:stCondLst>
                                        </p:cTn>
                                        <p:tgtEl>
                                          <p:spTgt spid="6158"/>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6159"/>
                                        </p:tgtEl>
                                        <p:attrNameLst>
                                          <p:attrName>ppt_w</p:attrName>
                                        </p:attrNameLst>
                                      </p:cBhvr>
                                      <p:tavLst>
                                        <p:tav tm="0">
                                          <p:val>
                                            <p:strVal val="ppt_w"/>
                                          </p:val>
                                        </p:tav>
                                        <p:tav tm="100000">
                                          <p:val>
                                            <p:fltVal val="0"/>
                                          </p:val>
                                        </p:tav>
                                      </p:tavLst>
                                    </p:anim>
                                    <p:anim calcmode="lin" valueType="num">
                                      <p:cBhvr>
                                        <p:cTn id="120" dur="500"/>
                                        <p:tgtEl>
                                          <p:spTgt spid="6159"/>
                                        </p:tgtEl>
                                        <p:attrNameLst>
                                          <p:attrName>ppt_h</p:attrName>
                                        </p:attrNameLst>
                                      </p:cBhvr>
                                      <p:tavLst>
                                        <p:tav tm="0">
                                          <p:val>
                                            <p:strVal val="ppt_h"/>
                                          </p:val>
                                        </p:tav>
                                        <p:tav tm="100000">
                                          <p:val>
                                            <p:fltVal val="0"/>
                                          </p:val>
                                        </p:tav>
                                      </p:tavLst>
                                    </p:anim>
                                    <p:animEffect transition="out" filter="fade">
                                      <p:cBhvr>
                                        <p:cTn id="121" dur="500"/>
                                        <p:tgtEl>
                                          <p:spTgt spid="6159"/>
                                        </p:tgtEl>
                                      </p:cBhvr>
                                    </p:animEffect>
                                    <p:set>
                                      <p:cBhvr>
                                        <p:cTn id="122" dur="1" fill="hold">
                                          <p:stCondLst>
                                            <p:cond delay="499"/>
                                          </p:stCondLst>
                                        </p:cTn>
                                        <p:tgtEl>
                                          <p:spTgt spid="6159"/>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6160"/>
                                        </p:tgtEl>
                                        <p:attrNameLst>
                                          <p:attrName>ppt_w</p:attrName>
                                        </p:attrNameLst>
                                      </p:cBhvr>
                                      <p:tavLst>
                                        <p:tav tm="0">
                                          <p:val>
                                            <p:strVal val="ppt_w"/>
                                          </p:val>
                                        </p:tav>
                                        <p:tav tm="100000">
                                          <p:val>
                                            <p:fltVal val="0"/>
                                          </p:val>
                                        </p:tav>
                                      </p:tavLst>
                                    </p:anim>
                                    <p:anim calcmode="lin" valueType="num">
                                      <p:cBhvr>
                                        <p:cTn id="125" dur="500"/>
                                        <p:tgtEl>
                                          <p:spTgt spid="6160"/>
                                        </p:tgtEl>
                                        <p:attrNameLst>
                                          <p:attrName>ppt_h</p:attrName>
                                        </p:attrNameLst>
                                      </p:cBhvr>
                                      <p:tavLst>
                                        <p:tav tm="0">
                                          <p:val>
                                            <p:strVal val="ppt_h"/>
                                          </p:val>
                                        </p:tav>
                                        <p:tav tm="100000">
                                          <p:val>
                                            <p:fltVal val="0"/>
                                          </p:val>
                                        </p:tav>
                                      </p:tavLst>
                                    </p:anim>
                                    <p:animEffect transition="out" filter="fade">
                                      <p:cBhvr>
                                        <p:cTn id="126" dur="500"/>
                                        <p:tgtEl>
                                          <p:spTgt spid="6160"/>
                                        </p:tgtEl>
                                      </p:cBhvr>
                                    </p:animEffect>
                                    <p:set>
                                      <p:cBhvr>
                                        <p:cTn id="127" dur="1" fill="hold">
                                          <p:stCondLst>
                                            <p:cond delay="499"/>
                                          </p:stCondLst>
                                        </p:cTn>
                                        <p:tgtEl>
                                          <p:spTgt spid="6160"/>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6161"/>
                                        </p:tgtEl>
                                        <p:attrNameLst>
                                          <p:attrName>ppt_w</p:attrName>
                                        </p:attrNameLst>
                                      </p:cBhvr>
                                      <p:tavLst>
                                        <p:tav tm="0">
                                          <p:val>
                                            <p:strVal val="ppt_w"/>
                                          </p:val>
                                        </p:tav>
                                        <p:tav tm="100000">
                                          <p:val>
                                            <p:fltVal val="0"/>
                                          </p:val>
                                        </p:tav>
                                      </p:tavLst>
                                    </p:anim>
                                    <p:anim calcmode="lin" valueType="num">
                                      <p:cBhvr>
                                        <p:cTn id="130" dur="500"/>
                                        <p:tgtEl>
                                          <p:spTgt spid="6161"/>
                                        </p:tgtEl>
                                        <p:attrNameLst>
                                          <p:attrName>ppt_h</p:attrName>
                                        </p:attrNameLst>
                                      </p:cBhvr>
                                      <p:tavLst>
                                        <p:tav tm="0">
                                          <p:val>
                                            <p:strVal val="ppt_h"/>
                                          </p:val>
                                        </p:tav>
                                        <p:tav tm="100000">
                                          <p:val>
                                            <p:fltVal val="0"/>
                                          </p:val>
                                        </p:tav>
                                      </p:tavLst>
                                    </p:anim>
                                    <p:animEffect transition="out" filter="fade">
                                      <p:cBhvr>
                                        <p:cTn id="131" dur="500"/>
                                        <p:tgtEl>
                                          <p:spTgt spid="6161"/>
                                        </p:tgtEl>
                                      </p:cBhvr>
                                    </p:animEffect>
                                    <p:set>
                                      <p:cBhvr>
                                        <p:cTn id="132" dur="1" fill="hold">
                                          <p:stCondLst>
                                            <p:cond delay="499"/>
                                          </p:stCondLst>
                                        </p:cTn>
                                        <p:tgtEl>
                                          <p:spTgt spid="61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bg2"/>
          </a:solidFill>
          <a:latin typeface="+mj-lt"/>
          <a:ea typeface="+mj-ea"/>
          <a:cs typeface="+mj-cs"/>
        </a:defRPr>
      </a:lvl1pPr>
      <a:lvl2pPr algn="l" rtl="0" eaLnBrk="0" fontAlgn="base" hangingPunct="0">
        <a:spcBef>
          <a:spcPct val="0"/>
        </a:spcBef>
        <a:spcAft>
          <a:spcPct val="0"/>
        </a:spcAft>
        <a:defRPr sz="2400">
          <a:solidFill>
            <a:schemeClr val="bg2"/>
          </a:solidFill>
          <a:latin typeface="Arial" pitchFamily="34" charset="0"/>
          <a:ea typeface="微软雅黑" pitchFamily="34" charset="-122"/>
        </a:defRPr>
      </a:lvl2pPr>
      <a:lvl3pPr algn="l" rtl="0" eaLnBrk="0" fontAlgn="base" hangingPunct="0">
        <a:spcBef>
          <a:spcPct val="0"/>
        </a:spcBef>
        <a:spcAft>
          <a:spcPct val="0"/>
        </a:spcAft>
        <a:defRPr sz="2400">
          <a:solidFill>
            <a:schemeClr val="bg2"/>
          </a:solidFill>
          <a:latin typeface="Arial" pitchFamily="34" charset="0"/>
          <a:ea typeface="微软雅黑" pitchFamily="34" charset="-122"/>
        </a:defRPr>
      </a:lvl3pPr>
      <a:lvl4pPr algn="l" rtl="0" eaLnBrk="0" fontAlgn="base" hangingPunct="0">
        <a:spcBef>
          <a:spcPct val="0"/>
        </a:spcBef>
        <a:spcAft>
          <a:spcPct val="0"/>
        </a:spcAft>
        <a:defRPr sz="2400">
          <a:solidFill>
            <a:schemeClr val="bg2"/>
          </a:solidFill>
          <a:latin typeface="Arial" pitchFamily="34" charset="0"/>
          <a:ea typeface="微软雅黑" pitchFamily="34" charset="-122"/>
        </a:defRPr>
      </a:lvl4pPr>
      <a:lvl5pPr algn="l" rtl="0" eaLnBrk="0" fontAlgn="base" hangingPunct="0">
        <a:spcBef>
          <a:spcPct val="0"/>
        </a:spcBef>
        <a:spcAft>
          <a:spcPct val="0"/>
        </a:spcAft>
        <a:defRPr sz="2400">
          <a:solidFill>
            <a:schemeClr val="bg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bg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bg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bg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bg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9.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9138"/>
            <a:ext cx="9145588"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5"/>
          <p:cNvSpPr>
            <a:spLocks noChangeArrowheads="1"/>
          </p:cNvSpPr>
          <p:nvPr/>
        </p:nvSpPr>
        <p:spPr bwMode="auto">
          <a:xfrm>
            <a:off x="0" y="1912938"/>
            <a:ext cx="9144000"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96" name="Rectangle 5"/>
          <p:cNvSpPr>
            <a:spLocks noChangeArrowheads="1"/>
          </p:cNvSpPr>
          <p:nvPr/>
        </p:nvSpPr>
        <p:spPr bwMode="auto">
          <a:xfrm>
            <a:off x="0" y="5119688"/>
            <a:ext cx="9144000"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97" name="圆角矩形 53"/>
          <p:cNvSpPr>
            <a:spLocks noChangeArrowheads="1"/>
          </p:cNvSpPr>
          <p:nvPr/>
        </p:nvSpPr>
        <p:spPr bwMode="auto">
          <a:xfrm>
            <a:off x="5130800" y="5895975"/>
            <a:ext cx="1233488"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1A3D0"/>
              </a:solidFill>
            </a:endParaRPr>
          </a:p>
        </p:txBody>
      </p:sp>
      <p:sp>
        <p:nvSpPr>
          <p:cNvPr id="8198" name="TextBox 55"/>
          <p:cNvSpPr txBox="1">
            <a:spLocks noChangeArrowheads="1"/>
          </p:cNvSpPr>
          <p:nvPr/>
        </p:nvSpPr>
        <p:spPr bwMode="auto">
          <a:xfrm>
            <a:off x="3660775" y="5821363"/>
            <a:ext cx="1344613"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rgbClr val="333333"/>
                </a:solidFill>
                <a:latin typeface="微软雅黑" pitchFamily="34" charset="-122"/>
                <a:ea typeface="微软雅黑" pitchFamily="34" charset="-122"/>
              </a:rPr>
              <a:t>张无忌</a:t>
            </a:r>
          </a:p>
        </p:txBody>
      </p:sp>
      <p:sp>
        <p:nvSpPr>
          <p:cNvPr id="8199" name="TextBox 56"/>
          <p:cNvSpPr txBox="1">
            <a:spLocks noChangeArrowheads="1"/>
          </p:cNvSpPr>
          <p:nvPr/>
        </p:nvSpPr>
        <p:spPr bwMode="auto">
          <a:xfrm>
            <a:off x="6440488" y="5821363"/>
            <a:ext cx="12239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rgbClr val="333333"/>
                </a:solidFill>
                <a:latin typeface="微软雅黑" pitchFamily="34" charset="-122"/>
                <a:ea typeface="微软雅黑" pitchFamily="34" charset="-122"/>
              </a:rPr>
              <a:t>张三丰</a:t>
            </a:r>
            <a:endParaRPr lang="en-US">
              <a:solidFill>
                <a:srgbClr val="333333"/>
              </a:solidFill>
              <a:latin typeface="微软雅黑" pitchFamily="34" charset="-122"/>
              <a:ea typeface="微软雅黑" pitchFamily="34" charset="-122"/>
            </a:endParaRPr>
          </a:p>
        </p:txBody>
      </p:sp>
      <p:sp>
        <p:nvSpPr>
          <p:cNvPr id="8200" name="TextBox 58"/>
          <p:cNvSpPr txBox="1">
            <a:spLocks noChangeArrowheads="1"/>
          </p:cNvSpPr>
          <p:nvPr/>
        </p:nvSpPr>
        <p:spPr bwMode="auto">
          <a:xfrm>
            <a:off x="5173663" y="5821363"/>
            <a:ext cx="1190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a:solidFill>
                  <a:schemeClr val="accent1"/>
                </a:solidFill>
                <a:latin typeface="微软雅黑" pitchFamily="34" charset="-122"/>
                <a:ea typeface="微软雅黑" pitchFamily="34" charset="-122"/>
              </a:rPr>
              <a:t>指导老师</a:t>
            </a:r>
            <a:endParaRPr lang="en-US">
              <a:solidFill>
                <a:schemeClr val="accent1"/>
              </a:solidFill>
              <a:latin typeface="微软雅黑" pitchFamily="34" charset="-122"/>
              <a:ea typeface="微软雅黑" pitchFamily="34" charset="-122"/>
            </a:endParaRPr>
          </a:p>
        </p:txBody>
      </p:sp>
      <p:sp>
        <p:nvSpPr>
          <p:cNvPr id="8201" name="圆角矩形 59"/>
          <p:cNvSpPr>
            <a:spLocks noChangeArrowheads="1"/>
          </p:cNvSpPr>
          <p:nvPr/>
        </p:nvSpPr>
        <p:spPr bwMode="auto">
          <a:xfrm>
            <a:off x="2355850" y="5895975"/>
            <a:ext cx="1233488"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1A3D0"/>
              </a:solidFill>
            </a:endParaRPr>
          </a:p>
        </p:txBody>
      </p:sp>
      <p:sp>
        <p:nvSpPr>
          <p:cNvPr id="8202" name="TextBox 60"/>
          <p:cNvSpPr txBox="1">
            <a:spLocks noChangeArrowheads="1"/>
          </p:cNvSpPr>
          <p:nvPr/>
        </p:nvSpPr>
        <p:spPr bwMode="auto">
          <a:xfrm>
            <a:off x="2398713" y="5821363"/>
            <a:ext cx="1190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a:solidFill>
                  <a:schemeClr val="accent1"/>
                </a:solidFill>
                <a:latin typeface="微软雅黑" pitchFamily="34" charset="-122"/>
                <a:ea typeface="微软雅黑" pitchFamily="34" charset="-122"/>
              </a:rPr>
              <a:t>答辩人</a:t>
            </a:r>
            <a:endParaRPr lang="en-US">
              <a:solidFill>
                <a:schemeClr val="accent1"/>
              </a:solidFill>
              <a:latin typeface="微软雅黑" pitchFamily="34" charset="-122"/>
              <a:ea typeface="微软雅黑" pitchFamily="34" charset="-122"/>
            </a:endParaRPr>
          </a:p>
        </p:txBody>
      </p:sp>
      <p:sp>
        <p:nvSpPr>
          <p:cNvPr id="8203" name="Rectangle 3"/>
          <p:cNvSpPr txBox="1">
            <a:spLocks noChangeArrowheads="1"/>
          </p:cNvSpPr>
          <p:nvPr/>
        </p:nvSpPr>
        <p:spPr bwMode="auto">
          <a:xfrm>
            <a:off x="1108075" y="3221038"/>
            <a:ext cx="6840538"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5800" b="1">
                <a:solidFill>
                  <a:schemeClr val="accent1"/>
                </a:solidFill>
                <a:latin typeface="微软雅黑" pitchFamily="34" charset="-122"/>
                <a:ea typeface="微软雅黑" pitchFamily="34" charset="-122"/>
              </a:rPr>
              <a:t>请单击输入论文题目</a:t>
            </a:r>
          </a:p>
        </p:txBody>
      </p:sp>
      <p:sp>
        <p:nvSpPr>
          <p:cNvPr id="8204" name="TextBox 62"/>
          <p:cNvSpPr txBox="1">
            <a:spLocks noChangeArrowheads="1"/>
          </p:cNvSpPr>
          <p:nvPr/>
        </p:nvSpPr>
        <p:spPr bwMode="auto">
          <a:xfrm>
            <a:off x="1035050" y="4005263"/>
            <a:ext cx="7056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本模板有完整论文框架，蓝灰学术风格，简约实用易于驾驭</a:t>
            </a:r>
          </a:p>
        </p:txBody>
      </p:sp>
      <p:sp>
        <p:nvSpPr>
          <p:cNvPr id="8205" name="TextBox 63"/>
          <p:cNvSpPr txBox="1">
            <a:spLocks noChangeArrowheads="1"/>
          </p:cNvSpPr>
          <p:nvPr/>
        </p:nvSpPr>
        <p:spPr bwMode="auto">
          <a:xfrm>
            <a:off x="1157288" y="2565400"/>
            <a:ext cx="34067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a:solidFill>
                  <a:schemeClr val="accent1"/>
                </a:solidFill>
                <a:latin typeface="微软雅黑" pitchFamily="34" charset="-122"/>
                <a:ea typeface="微软雅黑" pitchFamily="34" charset="-122"/>
              </a:rPr>
              <a:t>学院：学院名称</a:t>
            </a:r>
            <a:endParaRPr lang="en-US" sz="2000">
              <a:solidFill>
                <a:schemeClr val="accent1"/>
              </a:solidFill>
              <a:latin typeface="微软雅黑" pitchFamily="34" charset="-122"/>
              <a:ea typeface="微软雅黑" pitchFamily="34" charset="-122"/>
            </a:endParaRPr>
          </a:p>
        </p:txBody>
      </p:sp>
      <p:sp>
        <p:nvSpPr>
          <p:cNvPr id="8206" name="TextBox 64"/>
          <p:cNvSpPr txBox="1">
            <a:spLocks noChangeArrowheads="1"/>
          </p:cNvSpPr>
          <p:nvPr/>
        </p:nvSpPr>
        <p:spPr bwMode="auto">
          <a:xfrm>
            <a:off x="5940425" y="2565400"/>
            <a:ext cx="22240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a:solidFill>
                  <a:schemeClr val="accent1"/>
                </a:solidFill>
                <a:latin typeface="微软雅黑" pitchFamily="34" charset="-122"/>
                <a:ea typeface="微软雅黑" pitchFamily="34" charset="-122"/>
              </a:rPr>
              <a:t>专业：专业名称</a:t>
            </a:r>
            <a:endParaRPr lang="en-US" sz="2000">
              <a:solidFill>
                <a:schemeClr val="accent1"/>
              </a:solidFill>
              <a:latin typeface="微软雅黑" pitchFamily="34" charset="-122"/>
              <a:ea typeface="微软雅黑" pitchFamily="34" charset="-122"/>
            </a:endParaRPr>
          </a:p>
        </p:txBody>
      </p:sp>
      <p:sp>
        <p:nvSpPr>
          <p:cNvPr id="8207" name="TextBox 20"/>
          <p:cNvSpPr txBox="1">
            <a:spLocks noChangeArrowheads="1"/>
          </p:cNvSpPr>
          <p:nvPr/>
        </p:nvSpPr>
        <p:spPr bwMode="auto">
          <a:xfrm>
            <a:off x="1035050" y="4421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 上方学校</a:t>
            </a:r>
            <a:r>
              <a:rPr lang="en-US" altLang="zh-CN">
                <a:solidFill>
                  <a:schemeClr val="accent1"/>
                </a:solidFill>
                <a:latin typeface="微软雅黑" pitchFamily="34" charset="-122"/>
                <a:ea typeface="微软雅黑" pitchFamily="34" charset="-122"/>
              </a:rPr>
              <a:t>LOGO</a:t>
            </a:r>
            <a:r>
              <a:rPr lang="zh-CN" altLang="en-US">
                <a:solidFill>
                  <a:schemeClr val="accent1"/>
                </a:solidFill>
                <a:latin typeface="微软雅黑" pitchFamily="34" charset="-122"/>
                <a:ea typeface="微软雅黑" pitchFamily="34" charset="-122"/>
              </a:rPr>
              <a:t>请自行替换</a:t>
            </a:r>
          </a:p>
        </p:txBody>
      </p:sp>
      <p:sp>
        <p:nvSpPr>
          <p:cNvPr id="8208" name="TextBox 55"/>
          <p:cNvSpPr txBox="1">
            <a:spLocks noChangeArrowheads="1"/>
          </p:cNvSpPr>
          <p:nvPr/>
        </p:nvSpPr>
        <p:spPr bwMode="auto">
          <a:xfrm>
            <a:off x="3660775" y="692150"/>
            <a:ext cx="32639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4000">
                <a:solidFill>
                  <a:srgbClr val="11246C"/>
                </a:solidFill>
                <a:latin typeface="方正粗活意简体" charset="-122"/>
                <a:ea typeface="方正粗活意简体" charset="-122"/>
              </a:rPr>
              <a:t>LOGO</a:t>
            </a: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additive="base">
                                        <p:cTn id="11" dur="500" fill="hold"/>
                                        <p:tgtEl>
                                          <p:spTgt spid="8196"/>
                                        </p:tgtEl>
                                        <p:attrNameLst>
                                          <p:attrName>ppt_x</p:attrName>
                                        </p:attrNameLst>
                                      </p:cBhvr>
                                      <p:tavLst>
                                        <p:tav tm="0">
                                          <p:val>
                                            <p:strVal val="#ppt_x"/>
                                          </p:val>
                                        </p:tav>
                                        <p:tav tm="100000">
                                          <p:val>
                                            <p:strVal val="#ppt_x"/>
                                          </p:val>
                                        </p:tav>
                                      </p:tavLst>
                                    </p:anim>
                                    <p:anim calcmode="lin" valueType="num">
                                      <p:cBhvr additive="base">
                                        <p:cTn id="12" dur="500" fill="hold"/>
                                        <p:tgtEl>
                                          <p:spTgt spid="8196"/>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16" presetClass="entr" presetSubtype="26" fill="hold" nodeType="afterEffect">
                                  <p:stCondLst>
                                    <p:cond delay="0"/>
                                  </p:stCondLst>
                                  <p:childTnLst>
                                    <p:set>
                                      <p:cBhvr>
                                        <p:cTn id="15" dur="1" fill="hold">
                                          <p:stCondLst>
                                            <p:cond delay="0"/>
                                          </p:stCondLst>
                                        </p:cTn>
                                        <p:tgtEl>
                                          <p:spTgt spid="8194"/>
                                        </p:tgtEl>
                                        <p:attrNameLst>
                                          <p:attrName>style.visibility</p:attrName>
                                        </p:attrNameLst>
                                      </p:cBhvr>
                                      <p:to>
                                        <p:strVal val="visible"/>
                                      </p:to>
                                    </p:set>
                                    <p:animEffect transition="in" filter="barn(inHorizontal)">
                                      <p:cBhvr>
                                        <p:cTn id="16" dur="500"/>
                                        <p:tgtEl>
                                          <p:spTgt spid="8194"/>
                                        </p:tgtEl>
                                      </p:cBhvr>
                                    </p:animEffect>
                                  </p:childTnLst>
                                </p:cTn>
                              </p:par>
                            </p:childTnLst>
                          </p:cTn>
                        </p:par>
                        <p:par>
                          <p:cTn id="17" fill="hold" nodeType="afterGroup">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8203"/>
                                        </p:tgtEl>
                                        <p:attrNameLst>
                                          <p:attrName>style.visibility</p:attrName>
                                        </p:attrNameLst>
                                      </p:cBhvr>
                                      <p:to>
                                        <p:strVal val="visible"/>
                                      </p:to>
                                    </p:set>
                                    <p:anim by="(-#ppt_w*2)" calcmode="lin" valueType="num">
                                      <p:cBhvr rctx="PPT">
                                        <p:cTn id="20" dur="500" autoRev="1" fill="hold">
                                          <p:stCondLst>
                                            <p:cond delay="0"/>
                                          </p:stCondLst>
                                        </p:cTn>
                                        <p:tgtEl>
                                          <p:spTgt spid="8203"/>
                                        </p:tgtEl>
                                        <p:attrNameLst>
                                          <p:attrName>ppt_w</p:attrName>
                                        </p:attrNameLst>
                                      </p:cBhvr>
                                    </p:anim>
                                    <p:anim by="(#ppt_w*0.50)" calcmode="lin" valueType="num">
                                      <p:cBhvr>
                                        <p:cTn id="21" dur="500" decel="50000" autoRev="1" fill="hold">
                                          <p:stCondLst>
                                            <p:cond delay="0"/>
                                          </p:stCondLst>
                                        </p:cTn>
                                        <p:tgtEl>
                                          <p:spTgt spid="8203"/>
                                        </p:tgtEl>
                                        <p:attrNameLst>
                                          <p:attrName>ppt_x</p:attrName>
                                        </p:attrNameLst>
                                      </p:cBhvr>
                                    </p:anim>
                                    <p:anim from="(-#ppt_h/2)" to="(#ppt_y)" calcmode="lin" valueType="num">
                                      <p:cBhvr>
                                        <p:cTn id="22" dur="1000" fill="hold">
                                          <p:stCondLst>
                                            <p:cond delay="0"/>
                                          </p:stCondLst>
                                        </p:cTn>
                                        <p:tgtEl>
                                          <p:spTgt spid="8203"/>
                                        </p:tgtEl>
                                        <p:attrNameLst>
                                          <p:attrName>ppt_y</p:attrName>
                                        </p:attrNameLst>
                                      </p:cBhvr>
                                    </p:anim>
                                    <p:animRot by="21600000">
                                      <p:cBhvr>
                                        <p:cTn id="23" dur="1000" fill="hold">
                                          <p:stCondLst>
                                            <p:cond delay="0"/>
                                          </p:stCondLst>
                                        </p:cTn>
                                        <p:tgtEl>
                                          <p:spTgt spid="8203"/>
                                        </p:tgtEl>
                                        <p:attrNameLst>
                                          <p:attrName>r</p:attrName>
                                        </p:attrNameLst>
                                      </p:cBhvr>
                                    </p:animRot>
                                  </p:childTnLst>
                                </p:cTn>
                              </p:par>
                            </p:childTnLst>
                          </p:cTn>
                        </p:par>
                        <p:par>
                          <p:cTn id="24" fill="hold" nodeType="afterGroup">
                            <p:stCondLst>
                              <p:cond delay="2800"/>
                            </p:stCondLst>
                            <p:childTnLst>
                              <p:par>
                                <p:cTn id="25" presetID="31" presetClass="entr" presetSubtype="0" fill="hold" grpId="0" nodeType="afterEffect">
                                  <p:stCondLst>
                                    <p:cond delay="0"/>
                                  </p:stCondLst>
                                  <p:childTnLst>
                                    <p:set>
                                      <p:cBhvr>
                                        <p:cTn id="26" dur="1" fill="hold">
                                          <p:stCondLst>
                                            <p:cond delay="0"/>
                                          </p:stCondLst>
                                        </p:cTn>
                                        <p:tgtEl>
                                          <p:spTgt spid="8205"/>
                                        </p:tgtEl>
                                        <p:attrNameLst>
                                          <p:attrName>style.visibility</p:attrName>
                                        </p:attrNameLst>
                                      </p:cBhvr>
                                      <p:to>
                                        <p:strVal val="visible"/>
                                      </p:to>
                                    </p:set>
                                    <p:anim calcmode="lin" valueType="num">
                                      <p:cBhvr>
                                        <p:cTn id="27" dur="500" fill="hold"/>
                                        <p:tgtEl>
                                          <p:spTgt spid="8205"/>
                                        </p:tgtEl>
                                        <p:attrNameLst>
                                          <p:attrName>ppt_w</p:attrName>
                                        </p:attrNameLst>
                                      </p:cBhvr>
                                      <p:tavLst>
                                        <p:tav tm="0">
                                          <p:val>
                                            <p:fltVal val="0"/>
                                          </p:val>
                                        </p:tav>
                                        <p:tav tm="100000">
                                          <p:val>
                                            <p:strVal val="#ppt_w"/>
                                          </p:val>
                                        </p:tav>
                                      </p:tavLst>
                                    </p:anim>
                                    <p:anim calcmode="lin" valueType="num">
                                      <p:cBhvr>
                                        <p:cTn id="28" dur="500" fill="hold"/>
                                        <p:tgtEl>
                                          <p:spTgt spid="8205"/>
                                        </p:tgtEl>
                                        <p:attrNameLst>
                                          <p:attrName>ppt_h</p:attrName>
                                        </p:attrNameLst>
                                      </p:cBhvr>
                                      <p:tavLst>
                                        <p:tav tm="0">
                                          <p:val>
                                            <p:fltVal val="0"/>
                                          </p:val>
                                        </p:tav>
                                        <p:tav tm="100000">
                                          <p:val>
                                            <p:strVal val="#ppt_h"/>
                                          </p:val>
                                        </p:tav>
                                      </p:tavLst>
                                    </p:anim>
                                    <p:anim calcmode="lin" valueType="num">
                                      <p:cBhvr>
                                        <p:cTn id="29" dur="500" fill="hold"/>
                                        <p:tgtEl>
                                          <p:spTgt spid="8205"/>
                                        </p:tgtEl>
                                        <p:attrNameLst>
                                          <p:attrName>style.rotation</p:attrName>
                                        </p:attrNameLst>
                                      </p:cBhvr>
                                      <p:tavLst>
                                        <p:tav tm="0">
                                          <p:val>
                                            <p:fltVal val="90"/>
                                          </p:val>
                                        </p:tav>
                                        <p:tav tm="100000">
                                          <p:val>
                                            <p:fltVal val="0"/>
                                          </p:val>
                                        </p:tav>
                                      </p:tavLst>
                                    </p:anim>
                                    <p:animEffect transition="in" filter="fade">
                                      <p:cBhvr>
                                        <p:cTn id="30" dur="500"/>
                                        <p:tgtEl>
                                          <p:spTgt spid="8205"/>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8206"/>
                                        </p:tgtEl>
                                        <p:attrNameLst>
                                          <p:attrName>style.visibility</p:attrName>
                                        </p:attrNameLst>
                                      </p:cBhvr>
                                      <p:to>
                                        <p:strVal val="visible"/>
                                      </p:to>
                                    </p:set>
                                    <p:anim calcmode="lin" valueType="num">
                                      <p:cBhvr>
                                        <p:cTn id="33" dur="500" fill="hold"/>
                                        <p:tgtEl>
                                          <p:spTgt spid="8206"/>
                                        </p:tgtEl>
                                        <p:attrNameLst>
                                          <p:attrName>ppt_w</p:attrName>
                                        </p:attrNameLst>
                                      </p:cBhvr>
                                      <p:tavLst>
                                        <p:tav tm="0">
                                          <p:val>
                                            <p:fltVal val="0"/>
                                          </p:val>
                                        </p:tav>
                                        <p:tav tm="100000">
                                          <p:val>
                                            <p:strVal val="#ppt_w"/>
                                          </p:val>
                                        </p:tav>
                                      </p:tavLst>
                                    </p:anim>
                                    <p:anim calcmode="lin" valueType="num">
                                      <p:cBhvr>
                                        <p:cTn id="34" dur="500" fill="hold"/>
                                        <p:tgtEl>
                                          <p:spTgt spid="8206"/>
                                        </p:tgtEl>
                                        <p:attrNameLst>
                                          <p:attrName>ppt_h</p:attrName>
                                        </p:attrNameLst>
                                      </p:cBhvr>
                                      <p:tavLst>
                                        <p:tav tm="0">
                                          <p:val>
                                            <p:fltVal val="0"/>
                                          </p:val>
                                        </p:tav>
                                        <p:tav tm="100000">
                                          <p:val>
                                            <p:strVal val="#ppt_h"/>
                                          </p:val>
                                        </p:tav>
                                      </p:tavLst>
                                    </p:anim>
                                    <p:anim calcmode="lin" valueType="num">
                                      <p:cBhvr>
                                        <p:cTn id="35" dur="500" fill="hold"/>
                                        <p:tgtEl>
                                          <p:spTgt spid="8206"/>
                                        </p:tgtEl>
                                        <p:attrNameLst>
                                          <p:attrName>style.rotation</p:attrName>
                                        </p:attrNameLst>
                                      </p:cBhvr>
                                      <p:tavLst>
                                        <p:tav tm="0">
                                          <p:val>
                                            <p:fltVal val="90"/>
                                          </p:val>
                                        </p:tav>
                                        <p:tav tm="100000">
                                          <p:val>
                                            <p:fltVal val="0"/>
                                          </p:val>
                                        </p:tav>
                                      </p:tavLst>
                                    </p:anim>
                                    <p:animEffect transition="in" filter="fade">
                                      <p:cBhvr>
                                        <p:cTn id="36" dur="500"/>
                                        <p:tgtEl>
                                          <p:spTgt spid="8206"/>
                                        </p:tgtEl>
                                      </p:cBhvr>
                                    </p:animEffect>
                                  </p:childTnLst>
                                </p:cTn>
                              </p:par>
                            </p:childTnLst>
                          </p:cTn>
                        </p:par>
                        <p:par>
                          <p:cTn id="37" fill="hold" nodeType="afterGroup">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8204"/>
                                        </p:tgtEl>
                                        <p:attrNameLst>
                                          <p:attrName>style.visibility</p:attrName>
                                        </p:attrNameLst>
                                      </p:cBhvr>
                                      <p:to>
                                        <p:strVal val="visible"/>
                                      </p:to>
                                    </p:set>
                                    <p:animEffect transition="in" filter="wipe(left)">
                                      <p:cBhvr>
                                        <p:cTn id="40" dur="500"/>
                                        <p:tgtEl>
                                          <p:spTgt spid="8204"/>
                                        </p:tgtEl>
                                      </p:cBhvr>
                                    </p:animEffect>
                                  </p:childTnLst>
                                </p:cTn>
                              </p:par>
                            </p:childTnLst>
                          </p:cTn>
                        </p:par>
                        <p:par>
                          <p:cTn id="41" fill="hold" nodeType="afterGroup">
                            <p:stCondLst>
                              <p:cond delay="3800"/>
                            </p:stCondLst>
                            <p:childTnLst>
                              <p:par>
                                <p:cTn id="42" presetID="2" presetClass="entr" presetSubtype="6" fill="hold" grpId="0" nodeType="afterEffect">
                                  <p:stCondLst>
                                    <p:cond delay="0"/>
                                  </p:stCondLst>
                                  <p:childTnLst>
                                    <p:set>
                                      <p:cBhvr>
                                        <p:cTn id="43" dur="1" fill="hold">
                                          <p:stCondLst>
                                            <p:cond delay="0"/>
                                          </p:stCondLst>
                                        </p:cTn>
                                        <p:tgtEl>
                                          <p:spTgt spid="8201"/>
                                        </p:tgtEl>
                                        <p:attrNameLst>
                                          <p:attrName>style.visibility</p:attrName>
                                        </p:attrNameLst>
                                      </p:cBhvr>
                                      <p:to>
                                        <p:strVal val="visible"/>
                                      </p:to>
                                    </p:set>
                                    <p:anim calcmode="lin" valueType="num">
                                      <p:cBhvr additive="base">
                                        <p:cTn id="44" dur="500" fill="hold"/>
                                        <p:tgtEl>
                                          <p:spTgt spid="8201"/>
                                        </p:tgtEl>
                                        <p:attrNameLst>
                                          <p:attrName>ppt_x</p:attrName>
                                        </p:attrNameLst>
                                      </p:cBhvr>
                                      <p:tavLst>
                                        <p:tav tm="0">
                                          <p:val>
                                            <p:strVal val="1+#ppt_w/2"/>
                                          </p:val>
                                        </p:tav>
                                        <p:tav tm="100000">
                                          <p:val>
                                            <p:strVal val="#ppt_x"/>
                                          </p:val>
                                        </p:tav>
                                      </p:tavLst>
                                    </p:anim>
                                    <p:anim calcmode="lin" valueType="num">
                                      <p:cBhvr additive="base">
                                        <p:cTn id="45" dur="500" fill="hold"/>
                                        <p:tgtEl>
                                          <p:spTgt spid="8201"/>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0"/>
                                  </p:stCondLst>
                                  <p:childTnLst>
                                    <p:set>
                                      <p:cBhvr>
                                        <p:cTn id="47" dur="1" fill="hold">
                                          <p:stCondLst>
                                            <p:cond delay="0"/>
                                          </p:stCondLst>
                                        </p:cTn>
                                        <p:tgtEl>
                                          <p:spTgt spid="8197"/>
                                        </p:tgtEl>
                                        <p:attrNameLst>
                                          <p:attrName>style.visibility</p:attrName>
                                        </p:attrNameLst>
                                      </p:cBhvr>
                                      <p:to>
                                        <p:strVal val="visible"/>
                                      </p:to>
                                    </p:set>
                                    <p:anim calcmode="lin" valueType="num">
                                      <p:cBhvr additive="base">
                                        <p:cTn id="48" dur="500" fill="hold"/>
                                        <p:tgtEl>
                                          <p:spTgt spid="8197"/>
                                        </p:tgtEl>
                                        <p:attrNameLst>
                                          <p:attrName>ppt_x</p:attrName>
                                        </p:attrNameLst>
                                      </p:cBhvr>
                                      <p:tavLst>
                                        <p:tav tm="0">
                                          <p:val>
                                            <p:strVal val="1+#ppt_w/2"/>
                                          </p:val>
                                        </p:tav>
                                        <p:tav tm="100000">
                                          <p:val>
                                            <p:strVal val="#ppt_x"/>
                                          </p:val>
                                        </p:tav>
                                      </p:tavLst>
                                    </p:anim>
                                    <p:anim calcmode="lin" valueType="num">
                                      <p:cBhvr additive="base">
                                        <p:cTn id="49" dur="500" fill="hold"/>
                                        <p:tgtEl>
                                          <p:spTgt spid="8197"/>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4300"/>
                            </p:stCondLst>
                            <p:childTnLst>
                              <p:par>
                                <p:cTn id="51" presetID="31" presetClass="entr" presetSubtype="0" fill="hold" grpId="0" nodeType="afterEffect">
                                  <p:stCondLst>
                                    <p:cond delay="0"/>
                                  </p:stCondLst>
                                  <p:childTnLst>
                                    <p:set>
                                      <p:cBhvr>
                                        <p:cTn id="52" dur="1" fill="hold">
                                          <p:stCondLst>
                                            <p:cond delay="0"/>
                                          </p:stCondLst>
                                        </p:cTn>
                                        <p:tgtEl>
                                          <p:spTgt spid="8202"/>
                                        </p:tgtEl>
                                        <p:attrNameLst>
                                          <p:attrName>style.visibility</p:attrName>
                                        </p:attrNameLst>
                                      </p:cBhvr>
                                      <p:to>
                                        <p:strVal val="visible"/>
                                      </p:to>
                                    </p:set>
                                    <p:anim calcmode="lin" valueType="num">
                                      <p:cBhvr>
                                        <p:cTn id="53" dur="400" fill="hold"/>
                                        <p:tgtEl>
                                          <p:spTgt spid="8202"/>
                                        </p:tgtEl>
                                        <p:attrNameLst>
                                          <p:attrName>ppt_w</p:attrName>
                                        </p:attrNameLst>
                                      </p:cBhvr>
                                      <p:tavLst>
                                        <p:tav tm="0">
                                          <p:val>
                                            <p:fltVal val="0"/>
                                          </p:val>
                                        </p:tav>
                                        <p:tav tm="100000">
                                          <p:val>
                                            <p:strVal val="#ppt_w"/>
                                          </p:val>
                                        </p:tav>
                                      </p:tavLst>
                                    </p:anim>
                                    <p:anim calcmode="lin" valueType="num">
                                      <p:cBhvr>
                                        <p:cTn id="54" dur="400" fill="hold"/>
                                        <p:tgtEl>
                                          <p:spTgt spid="8202"/>
                                        </p:tgtEl>
                                        <p:attrNameLst>
                                          <p:attrName>ppt_h</p:attrName>
                                        </p:attrNameLst>
                                      </p:cBhvr>
                                      <p:tavLst>
                                        <p:tav tm="0">
                                          <p:val>
                                            <p:fltVal val="0"/>
                                          </p:val>
                                        </p:tav>
                                        <p:tav tm="100000">
                                          <p:val>
                                            <p:strVal val="#ppt_h"/>
                                          </p:val>
                                        </p:tav>
                                      </p:tavLst>
                                    </p:anim>
                                    <p:anim calcmode="lin" valueType="num">
                                      <p:cBhvr>
                                        <p:cTn id="55" dur="400" fill="hold"/>
                                        <p:tgtEl>
                                          <p:spTgt spid="8202"/>
                                        </p:tgtEl>
                                        <p:attrNameLst>
                                          <p:attrName>style.rotation</p:attrName>
                                        </p:attrNameLst>
                                      </p:cBhvr>
                                      <p:tavLst>
                                        <p:tav tm="0">
                                          <p:val>
                                            <p:fltVal val="90"/>
                                          </p:val>
                                        </p:tav>
                                        <p:tav tm="100000">
                                          <p:val>
                                            <p:fltVal val="0"/>
                                          </p:val>
                                        </p:tav>
                                      </p:tavLst>
                                    </p:anim>
                                    <p:animEffect transition="in" filter="fade">
                                      <p:cBhvr>
                                        <p:cTn id="56" dur="400"/>
                                        <p:tgtEl>
                                          <p:spTgt spid="8202"/>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8200"/>
                                        </p:tgtEl>
                                        <p:attrNameLst>
                                          <p:attrName>style.visibility</p:attrName>
                                        </p:attrNameLst>
                                      </p:cBhvr>
                                      <p:to>
                                        <p:strVal val="visible"/>
                                      </p:to>
                                    </p:set>
                                    <p:anim calcmode="lin" valueType="num">
                                      <p:cBhvr>
                                        <p:cTn id="59" dur="400" fill="hold"/>
                                        <p:tgtEl>
                                          <p:spTgt spid="8200"/>
                                        </p:tgtEl>
                                        <p:attrNameLst>
                                          <p:attrName>ppt_w</p:attrName>
                                        </p:attrNameLst>
                                      </p:cBhvr>
                                      <p:tavLst>
                                        <p:tav tm="0">
                                          <p:val>
                                            <p:fltVal val="0"/>
                                          </p:val>
                                        </p:tav>
                                        <p:tav tm="100000">
                                          <p:val>
                                            <p:strVal val="#ppt_w"/>
                                          </p:val>
                                        </p:tav>
                                      </p:tavLst>
                                    </p:anim>
                                    <p:anim calcmode="lin" valueType="num">
                                      <p:cBhvr>
                                        <p:cTn id="60" dur="400" fill="hold"/>
                                        <p:tgtEl>
                                          <p:spTgt spid="8200"/>
                                        </p:tgtEl>
                                        <p:attrNameLst>
                                          <p:attrName>ppt_h</p:attrName>
                                        </p:attrNameLst>
                                      </p:cBhvr>
                                      <p:tavLst>
                                        <p:tav tm="0">
                                          <p:val>
                                            <p:fltVal val="0"/>
                                          </p:val>
                                        </p:tav>
                                        <p:tav tm="100000">
                                          <p:val>
                                            <p:strVal val="#ppt_h"/>
                                          </p:val>
                                        </p:tav>
                                      </p:tavLst>
                                    </p:anim>
                                    <p:anim calcmode="lin" valueType="num">
                                      <p:cBhvr>
                                        <p:cTn id="61" dur="400" fill="hold"/>
                                        <p:tgtEl>
                                          <p:spTgt spid="8200"/>
                                        </p:tgtEl>
                                        <p:attrNameLst>
                                          <p:attrName>style.rotation</p:attrName>
                                        </p:attrNameLst>
                                      </p:cBhvr>
                                      <p:tavLst>
                                        <p:tav tm="0">
                                          <p:val>
                                            <p:fltVal val="90"/>
                                          </p:val>
                                        </p:tav>
                                        <p:tav tm="100000">
                                          <p:val>
                                            <p:fltVal val="0"/>
                                          </p:val>
                                        </p:tav>
                                      </p:tavLst>
                                    </p:anim>
                                    <p:animEffect transition="in" filter="fade">
                                      <p:cBhvr>
                                        <p:cTn id="62" dur="400"/>
                                        <p:tgtEl>
                                          <p:spTgt spid="8200"/>
                                        </p:tgtEl>
                                      </p:cBhvr>
                                    </p:animEffect>
                                  </p:childTnLst>
                                </p:cTn>
                              </p:par>
                            </p:childTnLst>
                          </p:cTn>
                        </p:par>
                        <p:par>
                          <p:cTn id="63" fill="hold" nodeType="afterGroup">
                            <p:stCondLst>
                              <p:cond delay="4700"/>
                            </p:stCondLst>
                            <p:childTnLst>
                              <p:par>
                                <p:cTn id="64" presetID="22" presetClass="entr" presetSubtype="8" fill="hold" grpId="0" nodeType="afterEffect">
                                  <p:stCondLst>
                                    <p:cond delay="0"/>
                                  </p:stCondLst>
                                  <p:childTnLst>
                                    <p:set>
                                      <p:cBhvr>
                                        <p:cTn id="65" dur="1" fill="hold">
                                          <p:stCondLst>
                                            <p:cond delay="0"/>
                                          </p:stCondLst>
                                        </p:cTn>
                                        <p:tgtEl>
                                          <p:spTgt spid="8198"/>
                                        </p:tgtEl>
                                        <p:attrNameLst>
                                          <p:attrName>style.visibility</p:attrName>
                                        </p:attrNameLst>
                                      </p:cBhvr>
                                      <p:to>
                                        <p:strVal val="visible"/>
                                      </p:to>
                                    </p:set>
                                    <p:animEffect transition="in" filter="wipe(left)">
                                      <p:cBhvr>
                                        <p:cTn id="66" dur="500"/>
                                        <p:tgtEl>
                                          <p:spTgt spid="819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199"/>
                                        </p:tgtEl>
                                        <p:attrNameLst>
                                          <p:attrName>style.visibility</p:attrName>
                                        </p:attrNameLst>
                                      </p:cBhvr>
                                      <p:to>
                                        <p:strVal val="visible"/>
                                      </p:to>
                                    </p:set>
                                    <p:animEffect transition="in" filter="wipe(left)">
                                      <p:cBhvr>
                                        <p:cTn id="69" dur="500"/>
                                        <p:tgtEl>
                                          <p:spTgt spid="8199"/>
                                        </p:tgtEl>
                                      </p:cBhvr>
                                    </p:animEffect>
                                  </p:childTnLst>
                                </p:cTn>
                              </p:par>
                            </p:childTnLst>
                          </p:cTn>
                        </p:par>
                        <p:par>
                          <p:cTn id="70" fill="hold" nodeType="afterGroup">
                            <p:stCondLst>
                              <p:cond delay="5200"/>
                            </p:stCondLst>
                            <p:childTnLst>
                              <p:par>
                                <p:cTn id="71" presetID="22" presetClass="entr" presetSubtype="8" fill="hold" grpId="0" nodeType="afterEffect">
                                  <p:stCondLst>
                                    <p:cond delay="0"/>
                                  </p:stCondLst>
                                  <p:childTnLst>
                                    <p:set>
                                      <p:cBhvr>
                                        <p:cTn id="72" dur="1" fill="hold">
                                          <p:stCondLst>
                                            <p:cond delay="0"/>
                                          </p:stCondLst>
                                        </p:cTn>
                                        <p:tgtEl>
                                          <p:spTgt spid="8207"/>
                                        </p:tgtEl>
                                        <p:attrNameLst>
                                          <p:attrName>style.visibility</p:attrName>
                                        </p:attrNameLst>
                                      </p:cBhvr>
                                      <p:to>
                                        <p:strVal val="visible"/>
                                      </p:to>
                                    </p:set>
                                    <p:animEffect transition="in" filter="wipe(left)">
                                      <p:cBhvr>
                                        <p:cTn id="73" dur="500"/>
                                        <p:tgtEl>
                                          <p:spTgt spid="8207"/>
                                        </p:tgtEl>
                                      </p:cBhvr>
                                    </p:animEffect>
                                  </p:childTnLst>
                                </p:cTn>
                              </p:par>
                            </p:childTnLst>
                          </p:cTn>
                        </p:par>
                        <p:par>
                          <p:cTn id="74" fill="hold" nodeType="afterGroup">
                            <p:stCondLst>
                              <p:cond delay="5700"/>
                            </p:stCondLst>
                            <p:childTnLst>
                              <p:par>
                                <p:cTn id="75" presetID="22" presetClass="entr" presetSubtype="8" fill="hold" grpId="0" nodeType="afterEffect">
                                  <p:stCondLst>
                                    <p:cond delay="0"/>
                                  </p:stCondLst>
                                  <p:childTnLst>
                                    <p:set>
                                      <p:cBhvr>
                                        <p:cTn id="76" dur="1" fill="hold">
                                          <p:stCondLst>
                                            <p:cond delay="0"/>
                                          </p:stCondLst>
                                        </p:cTn>
                                        <p:tgtEl>
                                          <p:spTgt spid="8208"/>
                                        </p:tgtEl>
                                        <p:attrNameLst>
                                          <p:attrName>style.visibility</p:attrName>
                                        </p:attrNameLst>
                                      </p:cBhvr>
                                      <p:to>
                                        <p:strVal val="visible"/>
                                      </p:to>
                                    </p:set>
                                    <p:animEffect transition="in" filter="wipe(left)">
                                      <p:cBhvr>
                                        <p:cTn id="77"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autoUpdateAnimBg="0"/>
      <p:bldP spid="8196" grpId="0" animBg="1" autoUpdateAnimBg="0"/>
      <p:bldP spid="8197" grpId="0" animBg="1" autoUpdateAnimBg="0"/>
      <p:bldP spid="8198" grpId="0" autoUpdateAnimBg="0"/>
      <p:bldP spid="8199" grpId="0" autoUpdateAnimBg="0"/>
      <p:bldP spid="8200" grpId="0" autoUpdateAnimBg="0"/>
      <p:bldP spid="8201" grpId="0" animBg="1" autoUpdateAnimBg="0"/>
      <p:bldP spid="8202" grpId="0" autoUpdateAnimBg="0"/>
      <p:bldP spid="8203" grpId="0" autoUpdateAnimBg="0"/>
      <p:bldP spid="8204" grpId="0" autoUpdateAnimBg="0"/>
      <p:bldP spid="8205" grpId="0" autoUpdateAnimBg="0"/>
      <p:bldP spid="8206" grpId="0" autoUpdateAnimBg="0"/>
      <p:bldP spid="8207" grpId="0" autoUpdateAnimBg="0"/>
      <p:bldP spid="820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10"/>
          <p:cNvSpPr>
            <a:spLocks/>
          </p:cNvSpPr>
          <p:nvPr/>
        </p:nvSpPr>
        <p:spPr bwMode="auto">
          <a:xfrm>
            <a:off x="3465513" y="2349500"/>
            <a:ext cx="5680075" cy="2616200"/>
          </a:xfrm>
          <a:custGeom>
            <a:avLst/>
            <a:gdLst>
              <a:gd name="T0" fmla="*/ 135915 w 5680584"/>
              <a:gd name="T1" fmla="*/ 0 h 2616525"/>
              <a:gd name="T2" fmla="*/ 5679057 w 5680584"/>
              <a:gd name="T3" fmla="*/ 0 h 2616525"/>
              <a:gd name="T4" fmla="*/ 5679057 w 5680584"/>
              <a:gd name="T5" fmla="*/ 2615550 h 2616525"/>
              <a:gd name="T6" fmla="*/ 135915 w 5680584"/>
              <a:gd name="T7" fmla="*/ 2615550 h 2616525"/>
              <a:gd name="T8" fmla="*/ 0 w 5680584"/>
              <a:gd name="T9" fmla="*/ 2462077 h 2616525"/>
              <a:gd name="T10" fmla="*/ 0 w 5680584"/>
              <a:gd name="T11" fmla="*/ 153474 h 2616525"/>
              <a:gd name="T12" fmla="*/ 135915 w 5680584"/>
              <a:gd name="T13" fmla="*/ 0 h 26165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80584" h="2616525">
                <a:moveTo>
                  <a:pt x="135951" y="0"/>
                </a:moveTo>
                <a:lnTo>
                  <a:pt x="5680584" y="0"/>
                </a:lnTo>
                <a:lnTo>
                  <a:pt x="5680584" y="2616525"/>
                </a:lnTo>
                <a:lnTo>
                  <a:pt x="135951" y="2616525"/>
                </a:lnTo>
                <a:cubicBezTo>
                  <a:pt x="61063" y="2616525"/>
                  <a:pt x="0" y="2547567"/>
                  <a:pt x="0" y="2462995"/>
                </a:cubicBezTo>
                <a:lnTo>
                  <a:pt x="0" y="153531"/>
                </a:lnTo>
                <a:cubicBezTo>
                  <a:pt x="0" y="68959"/>
                  <a:pt x="61063" y="0"/>
                  <a:pt x="13595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TextBox 52"/>
          <p:cNvSpPr txBox="1">
            <a:spLocks noChangeArrowheads="1"/>
          </p:cNvSpPr>
          <p:nvPr/>
        </p:nvSpPr>
        <p:spPr bwMode="auto">
          <a:xfrm>
            <a:off x="3694113" y="1484313"/>
            <a:ext cx="42624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研究思路与方法</a:t>
            </a:r>
          </a:p>
        </p:txBody>
      </p:sp>
      <p:cxnSp>
        <p:nvCxnSpPr>
          <p:cNvPr id="17412" name="直接连接符 53"/>
          <p:cNvCxnSpPr>
            <a:cxnSpLocks noChangeShapeType="1"/>
            <a:endCxn id="17416" idx="4"/>
          </p:cNvCxnSpPr>
          <p:nvPr/>
        </p:nvCxnSpPr>
        <p:spPr bwMode="auto">
          <a:xfrm>
            <a:off x="3924300" y="2925763"/>
            <a:ext cx="3175" cy="1608137"/>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13" name="Oval 39"/>
          <p:cNvSpPr>
            <a:spLocks noChangeAspect="1" noChangeArrowheads="1"/>
          </p:cNvSpPr>
          <p:nvPr/>
        </p:nvSpPr>
        <p:spPr bwMode="auto">
          <a:xfrm>
            <a:off x="3854450" y="277177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414" name="Oval 40"/>
          <p:cNvSpPr>
            <a:spLocks noChangeAspect="1" noChangeArrowheads="1"/>
          </p:cNvSpPr>
          <p:nvPr/>
        </p:nvSpPr>
        <p:spPr bwMode="auto">
          <a:xfrm>
            <a:off x="3854450" y="330676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415" name="Oval 41"/>
          <p:cNvSpPr>
            <a:spLocks noChangeAspect="1" noChangeArrowheads="1"/>
          </p:cNvSpPr>
          <p:nvPr/>
        </p:nvSpPr>
        <p:spPr bwMode="auto">
          <a:xfrm>
            <a:off x="3854450" y="3835400"/>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416" name="Oval 42"/>
          <p:cNvSpPr>
            <a:spLocks noChangeAspect="1" noChangeArrowheads="1"/>
          </p:cNvSpPr>
          <p:nvPr/>
        </p:nvSpPr>
        <p:spPr bwMode="auto">
          <a:xfrm>
            <a:off x="3854450" y="4389438"/>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417" name="TextBox 58"/>
          <p:cNvSpPr txBox="1">
            <a:spLocks noChangeArrowheads="1"/>
          </p:cNvSpPr>
          <p:nvPr/>
        </p:nvSpPr>
        <p:spPr bwMode="auto">
          <a:xfrm>
            <a:off x="4217988" y="2584450"/>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理论基础</a:t>
            </a:r>
          </a:p>
        </p:txBody>
      </p:sp>
      <p:sp>
        <p:nvSpPr>
          <p:cNvPr id="17418" name="TextBox 59"/>
          <p:cNvSpPr txBox="1">
            <a:spLocks noChangeArrowheads="1"/>
          </p:cNvSpPr>
          <p:nvPr/>
        </p:nvSpPr>
        <p:spPr bwMode="auto">
          <a:xfrm>
            <a:off x="4217988" y="3160713"/>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研究思路</a:t>
            </a:r>
          </a:p>
        </p:txBody>
      </p:sp>
      <p:sp>
        <p:nvSpPr>
          <p:cNvPr id="17419" name="TextBox 60"/>
          <p:cNvSpPr txBox="1">
            <a:spLocks noChangeArrowheads="1"/>
          </p:cNvSpPr>
          <p:nvPr/>
        </p:nvSpPr>
        <p:spPr bwMode="auto">
          <a:xfrm>
            <a:off x="4217988" y="365442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采用某某方案</a:t>
            </a:r>
          </a:p>
        </p:txBody>
      </p:sp>
      <p:sp>
        <p:nvSpPr>
          <p:cNvPr id="17420" name="TextBox 61"/>
          <p:cNvSpPr txBox="1">
            <a:spLocks noChangeArrowheads="1"/>
          </p:cNvSpPr>
          <p:nvPr/>
        </p:nvSpPr>
        <p:spPr bwMode="auto">
          <a:xfrm>
            <a:off x="4217988" y="419417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可行性说明</a:t>
            </a:r>
          </a:p>
        </p:txBody>
      </p:sp>
      <p:sp>
        <p:nvSpPr>
          <p:cNvPr id="17421" name="Freeform 8"/>
          <p:cNvSpPr>
            <a:spLocks noEditPoints="1"/>
          </p:cNvSpPr>
          <p:nvPr/>
        </p:nvSpPr>
        <p:spPr bwMode="auto">
          <a:xfrm>
            <a:off x="900113" y="2503488"/>
            <a:ext cx="2303462" cy="2308225"/>
          </a:xfrm>
          <a:custGeom>
            <a:avLst/>
            <a:gdLst>
              <a:gd name="T0" fmla="*/ 2147483647 w 3543"/>
              <a:gd name="T1" fmla="*/ 2147483647 h 3544"/>
              <a:gd name="T2" fmla="*/ 2147483647 w 3543"/>
              <a:gd name="T3" fmla="*/ 2147483647 h 3544"/>
              <a:gd name="T4" fmla="*/ 2147483647 w 3543"/>
              <a:gd name="T5" fmla="*/ 0 h 3544"/>
              <a:gd name="T6" fmla="*/ 2147483647 w 3543"/>
              <a:gd name="T7" fmla="*/ 2147483647 h 3544"/>
              <a:gd name="T8" fmla="*/ 2147483647 w 3543"/>
              <a:gd name="T9" fmla="*/ 0 h 3544"/>
              <a:gd name="T10" fmla="*/ 2147483647 w 3543"/>
              <a:gd name="T11" fmla="*/ 2147483647 h 3544"/>
              <a:gd name="T12" fmla="*/ 2147483647 w 3543"/>
              <a:gd name="T13" fmla="*/ 2147483647 h 3544"/>
              <a:gd name="T14" fmla="*/ 2147483647 w 3543"/>
              <a:gd name="T15" fmla="*/ 2147483647 h 3544"/>
              <a:gd name="T16" fmla="*/ 2147483647 w 3543"/>
              <a:gd name="T17" fmla="*/ 2147483647 h 3544"/>
              <a:gd name="T18" fmla="*/ 2147483647 w 3543"/>
              <a:gd name="T19" fmla="*/ 2147483647 h 3544"/>
              <a:gd name="T20" fmla="*/ 2147483647 w 3543"/>
              <a:gd name="T21" fmla="*/ 2147483647 h 3544"/>
              <a:gd name="T22" fmla="*/ 2147483647 w 3543"/>
              <a:gd name="T23" fmla="*/ 2147483647 h 3544"/>
              <a:gd name="T24" fmla="*/ 2147483647 w 3543"/>
              <a:gd name="T25" fmla="*/ 2147483647 h 3544"/>
              <a:gd name="T26" fmla="*/ 2147483647 w 3543"/>
              <a:gd name="T27" fmla="*/ 2147483647 h 3544"/>
              <a:gd name="T28" fmla="*/ 2147483647 w 3543"/>
              <a:gd name="T29" fmla="*/ 2147483647 h 3544"/>
              <a:gd name="T30" fmla="*/ 2147483647 w 3543"/>
              <a:gd name="T31" fmla="*/ 2147483647 h 3544"/>
              <a:gd name="T32" fmla="*/ 2147483647 w 3543"/>
              <a:gd name="T33" fmla="*/ 2147483647 h 3544"/>
              <a:gd name="T34" fmla="*/ 2147483647 w 3543"/>
              <a:gd name="T35" fmla="*/ 2147483647 h 3544"/>
              <a:gd name="T36" fmla="*/ 2147483647 w 3543"/>
              <a:gd name="T37" fmla="*/ 2147483647 h 3544"/>
              <a:gd name="T38" fmla="*/ 2147483647 w 3543"/>
              <a:gd name="T39" fmla="*/ 2147483647 h 3544"/>
              <a:gd name="T40" fmla="*/ 2147483647 w 3543"/>
              <a:gd name="T41" fmla="*/ 2147483647 h 3544"/>
              <a:gd name="T42" fmla="*/ 2147483647 w 3543"/>
              <a:gd name="T43" fmla="*/ 2147483647 h 3544"/>
              <a:gd name="T44" fmla="*/ 2147483647 w 3543"/>
              <a:gd name="T45" fmla="*/ 2147483647 h 3544"/>
              <a:gd name="T46" fmla="*/ 2147483647 w 3543"/>
              <a:gd name="T47" fmla="*/ 2147483647 h 3544"/>
              <a:gd name="T48" fmla="*/ 2147483647 w 3543"/>
              <a:gd name="T49" fmla="*/ 2147483647 h 3544"/>
              <a:gd name="T50" fmla="*/ 2147483647 w 3543"/>
              <a:gd name="T51" fmla="*/ 2147483647 h 3544"/>
              <a:gd name="T52" fmla="*/ 2147483647 w 3543"/>
              <a:gd name="T53" fmla="*/ 2147483647 h 3544"/>
              <a:gd name="T54" fmla="*/ 2147483647 w 3543"/>
              <a:gd name="T55" fmla="*/ 2147483647 h 3544"/>
              <a:gd name="T56" fmla="*/ 2147483647 w 3543"/>
              <a:gd name="T57" fmla="*/ 2147483647 h 3544"/>
              <a:gd name="T58" fmla="*/ 2147483647 w 3543"/>
              <a:gd name="T59" fmla="*/ 2147483647 h 3544"/>
              <a:gd name="T60" fmla="*/ 2147483647 w 3543"/>
              <a:gd name="T61" fmla="*/ 2147483647 h 3544"/>
              <a:gd name="T62" fmla="*/ 2147483647 w 3543"/>
              <a:gd name="T63" fmla="*/ 2147483647 h 35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43" h="3544">
                <a:moveTo>
                  <a:pt x="1772" y="172"/>
                </a:moveTo>
                <a:cubicBezTo>
                  <a:pt x="2655" y="172"/>
                  <a:pt x="3372" y="888"/>
                  <a:pt x="3372" y="1772"/>
                </a:cubicBezTo>
                <a:cubicBezTo>
                  <a:pt x="3372" y="2655"/>
                  <a:pt x="2655" y="3372"/>
                  <a:pt x="1772" y="3372"/>
                </a:cubicBezTo>
                <a:cubicBezTo>
                  <a:pt x="888" y="3372"/>
                  <a:pt x="171" y="2655"/>
                  <a:pt x="171" y="1772"/>
                </a:cubicBezTo>
                <a:cubicBezTo>
                  <a:pt x="171" y="888"/>
                  <a:pt x="888" y="172"/>
                  <a:pt x="1772" y="172"/>
                </a:cubicBezTo>
                <a:close/>
                <a:moveTo>
                  <a:pt x="1772" y="0"/>
                </a:moveTo>
                <a:cubicBezTo>
                  <a:pt x="2750" y="0"/>
                  <a:pt x="3543" y="793"/>
                  <a:pt x="3543" y="1772"/>
                </a:cubicBezTo>
                <a:cubicBezTo>
                  <a:pt x="3543" y="2750"/>
                  <a:pt x="2750" y="3544"/>
                  <a:pt x="1772" y="3544"/>
                </a:cubicBezTo>
                <a:cubicBezTo>
                  <a:pt x="793" y="3544"/>
                  <a:pt x="0" y="2750"/>
                  <a:pt x="0" y="1772"/>
                </a:cubicBezTo>
                <a:cubicBezTo>
                  <a:pt x="0" y="793"/>
                  <a:pt x="793" y="0"/>
                  <a:pt x="1772" y="0"/>
                </a:cubicBezTo>
                <a:close/>
                <a:moveTo>
                  <a:pt x="1481" y="788"/>
                </a:moveTo>
                <a:cubicBezTo>
                  <a:pt x="1309" y="788"/>
                  <a:pt x="1147" y="855"/>
                  <a:pt x="1026" y="977"/>
                </a:cubicBezTo>
                <a:cubicBezTo>
                  <a:pt x="904" y="1099"/>
                  <a:pt x="837" y="1260"/>
                  <a:pt x="837" y="1433"/>
                </a:cubicBezTo>
                <a:cubicBezTo>
                  <a:pt x="837" y="1605"/>
                  <a:pt x="904" y="1766"/>
                  <a:pt x="1026" y="1888"/>
                </a:cubicBezTo>
                <a:cubicBezTo>
                  <a:pt x="1147" y="2010"/>
                  <a:pt x="1309" y="2077"/>
                  <a:pt x="1481" y="2077"/>
                </a:cubicBezTo>
                <a:cubicBezTo>
                  <a:pt x="1653" y="2077"/>
                  <a:pt x="1815" y="2010"/>
                  <a:pt x="1936" y="1888"/>
                </a:cubicBezTo>
                <a:cubicBezTo>
                  <a:pt x="2188" y="1637"/>
                  <a:pt x="2188" y="1228"/>
                  <a:pt x="1936" y="977"/>
                </a:cubicBezTo>
                <a:cubicBezTo>
                  <a:pt x="1815" y="855"/>
                  <a:pt x="1653" y="788"/>
                  <a:pt x="1481" y="788"/>
                </a:cubicBezTo>
                <a:close/>
                <a:moveTo>
                  <a:pt x="1481" y="2224"/>
                </a:moveTo>
                <a:cubicBezTo>
                  <a:pt x="1270" y="2224"/>
                  <a:pt x="1071" y="2142"/>
                  <a:pt x="921" y="1992"/>
                </a:cubicBezTo>
                <a:cubicBezTo>
                  <a:pt x="772" y="1843"/>
                  <a:pt x="690" y="1644"/>
                  <a:pt x="690" y="1433"/>
                </a:cubicBezTo>
                <a:cubicBezTo>
                  <a:pt x="690" y="1221"/>
                  <a:pt x="772" y="1022"/>
                  <a:pt x="921" y="873"/>
                </a:cubicBezTo>
                <a:cubicBezTo>
                  <a:pt x="1071" y="724"/>
                  <a:pt x="1270" y="641"/>
                  <a:pt x="1481" y="641"/>
                </a:cubicBezTo>
                <a:cubicBezTo>
                  <a:pt x="1692" y="641"/>
                  <a:pt x="1891" y="724"/>
                  <a:pt x="2041" y="873"/>
                </a:cubicBezTo>
                <a:cubicBezTo>
                  <a:pt x="2349" y="1182"/>
                  <a:pt x="2349" y="1684"/>
                  <a:pt x="2041" y="1992"/>
                </a:cubicBezTo>
                <a:cubicBezTo>
                  <a:pt x="1891" y="2142"/>
                  <a:pt x="1692" y="2224"/>
                  <a:pt x="1481" y="2224"/>
                </a:cubicBezTo>
                <a:close/>
                <a:moveTo>
                  <a:pt x="2168" y="1892"/>
                </a:moveTo>
                <a:cubicBezTo>
                  <a:pt x="2196" y="1920"/>
                  <a:pt x="2196" y="1965"/>
                  <a:pt x="2168" y="1993"/>
                </a:cubicBezTo>
                <a:lnTo>
                  <a:pt x="2041" y="2119"/>
                </a:lnTo>
                <a:cubicBezTo>
                  <a:pt x="2014" y="2147"/>
                  <a:pt x="1968" y="2147"/>
                  <a:pt x="1941" y="2119"/>
                </a:cubicBezTo>
                <a:lnTo>
                  <a:pt x="1936" y="2115"/>
                </a:lnTo>
                <a:cubicBezTo>
                  <a:pt x="1909" y="2087"/>
                  <a:pt x="1909" y="2042"/>
                  <a:pt x="1936" y="2014"/>
                </a:cubicBezTo>
                <a:lnTo>
                  <a:pt x="2063" y="1888"/>
                </a:lnTo>
                <a:cubicBezTo>
                  <a:pt x="2090" y="1860"/>
                  <a:pt x="2136" y="1860"/>
                  <a:pt x="2163" y="1888"/>
                </a:cubicBezTo>
                <a:lnTo>
                  <a:pt x="2168" y="1892"/>
                </a:lnTo>
                <a:close/>
                <a:moveTo>
                  <a:pt x="2332" y="2106"/>
                </a:moveTo>
                <a:cubicBezTo>
                  <a:pt x="2381" y="2155"/>
                  <a:pt x="2381" y="2234"/>
                  <a:pt x="2332" y="2283"/>
                </a:cubicBezTo>
                <a:cubicBezTo>
                  <a:pt x="2283" y="2332"/>
                  <a:pt x="2204" y="2332"/>
                  <a:pt x="2155" y="2283"/>
                </a:cubicBezTo>
                <a:cubicBezTo>
                  <a:pt x="2106" y="2234"/>
                  <a:pt x="2106" y="2155"/>
                  <a:pt x="2155" y="2106"/>
                </a:cubicBezTo>
                <a:cubicBezTo>
                  <a:pt x="2204" y="2057"/>
                  <a:pt x="2283" y="2057"/>
                  <a:pt x="2332" y="2106"/>
                </a:cubicBezTo>
                <a:close/>
                <a:moveTo>
                  <a:pt x="2831" y="2581"/>
                </a:moveTo>
                <a:cubicBezTo>
                  <a:pt x="2856" y="2606"/>
                  <a:pt x="2854" y="2649"/>
                  <a:pt x="2827" y="2677"/>
                </a:cubicBezTo>
                <a:lnTo>
                  <a:pt x="2725" y="2778"/>
                </a:lnTo>
                <a:cubicBezTo>
                  <a:pt x="2697" y="2806"/>
                  <a:pt x="2654" y="2808"/>
                  <a:pt x="2629" y="2783"/>
                </a:cubicBezTo>
                <a:lnTo>
                  <a:pt x="2326" y="2480"/>
                </a:lnTo>
                <a:cubicBezTo>
                  <a:pt x="2301" y="2455"/>
                  <a:pt x="2303" y="2412"/>
                  <a:pt x="2331" y="2384"/>
                </a:cubicBezTo>
                <a:lnTo>
                  <a:pt x="2433" y="2283"/>
                </a:lnTo>
                <a:cubicBezTo>
                  <a:pt x="2460" y="2255"/>
                  <a:pt x="2503" y="2253"/>
                  <a:pt x="2528" y="2278"/>
                </a:cubicBezTo>
                <a:lnTo>
                  <a:pt x="2831" y="2581"/>
                </a:lnTo>
                <a:close/>
                <a:moveTo>
                  <a:pt x="1481" y="958"/>
                </a:moveTo>
                <a:cubicBezTo>
                  <a:pt x="1354" y="958"/>
                  <a:pt x="1235" y="1007"/>
                  <a:pt x="1145" y="1097"/>
                </a:cubicBezTo>
                <a:cubicBezTo>
                  <a:pt x="1056" y="1186"/>
                  <a:pt x="1006" y="1306"/>
                  <a:pt x="1006" y="1433"/>
                </a:cubicBezTo>
                <a:cubicBezTo>
                  <a:pt x="1006" y="1559"/>
                  <a:pt x="1056" y="1679"/>
                  <a:pt x="1145" y="1768"/>
                </a:cubicBezTo>
                <a:cubicBezTo>
                  <a:pt x="1235" y="1858"/>
                  <a:pt x="1354" y="1907"/>
                  <a:pt x="1481" y="1907"/>
                </a:cubicBezTo>
                <a:cubicBezTo>
                  <a:pt x="1608" y="1907"/>
                  <a:pt x="1727" y="1858"/>
                  <a:pt x="1817" y="1768"/>
                </a:cubicBezTo>
                <a:cubicBezTo>
                  <a:pt x="2002" y="1583"/>
                  <a:pt x="2002" y="1282"/>
                  <a:pt x="1817" y="1097"/>
                </a:cubicBezTo>
                <a:cubicBezTo>
                  <a:pt x="1727" y="1007"/>
                  <a:pt x="1608" y="958"/>
                  <a:pt x="1481" y="958"/>
                </a:cubicBezTo>
                <a:close/>
                <a:moveTo>
                  <a:pt x="1481" y="2006"/>
                </a:moveTo>
                <a:cubicBezTo>
                  <a:pt x="1328" y="2006"/>
                  <a:pt x="1184" y="1946"/>
                  <a:pt x="1076" y="1838"/>
                </a:cubicBezTo>
                <a:cubicBezTo>
                  <a:pt x="968" y="1730"/>
                  <a:pt x="908" y="1586"/>
                  <a:pt x="908" y="1433"/>
                </a:cubicBezTo>
                <a:cubicBezTo>
                  <a:pt x="908" y="1279"/>
                  <a:pt x="968" y="1136"/>
                  <a:pt x="1076" y="1027"/>
                </a:cubicBezTo>
                <a:cubicBezTo>
                  <a:pt x="1184" y="919"/>
                  <a:pt x="1328" y="859"/>
                  <a:pt x="1481" y="859"/>
                </a:cubicBezTo>
                <a:cubicBezTo>
                  <a:pt x="1634" y="859"/>
                  <a:pt x="1778" y="919"/>
                  <a:pt x="1886" y="1027"/>
                </a:cubicBezTo>
                <a:cubicBezTo>
                  <a:pt x="2110" y="1251"/>
                  <a:pt x="2110" y="1614"/>
                  <a:pt x="1886" y="1838"/>
                </a:cubicBezTo>
                <a:cubicBezTo>
                  <a:pt x="1778" y="1946"/>
                  <a:pt x="1634" y="2006"/>
                  <a:pt x="1481" y="200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31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7421"/>
                                        </p:tgtEl>
                                        <p:attrNameLst>
                                          <p:attrName>style.visibility</p:attrName>
                                        </p:attrNameLst>
                                      </p:cBhvr>
                                      <p:to>
                                        <p:strVal val="visible"/>
                                      </p:to>
                                    </p:set>
                                    <p:anim calcmode="lin" valueType="num">
                                      <p:cBhvr>
                                        <p:cTn id="7" dur="1000" fill="hold"/>
                                        <p:tgtEl>
                                          <p:spTgt spid="17421"/>
                                        </p:tgtEl>
                                        <p:attrNameLst>
                                          <p:attrName>ppt_w</p:attrName>
                                        </p:attrNameLst>
                                      </p:cBhvr>
                                      <p:tavLst>
                                        <p:tav tm="0">
                                          <p:val>
                                            <p:fltVal val="0"/>
                                          </p:val>
                                        </p:tav>
                                        <p:tav tm="100000">
                                          <p:val>
                                            <p:strVal val="#ppt_w"/>
                                          </p:val>
                                        </p:tav>
                                      </p:tavLst>
                                    </p:anim>
                                    <p:anim calcmode="lin" valueType="num">
                                      <p:cBhvr>
                                        <p:cTn id="8" dur="1000" fill="hold"/>
                                        <p:tgtEl>
                                          <p:spTgt spid="17421"/>
                                        </p:tgtEl>
                                        <p:attrNameLst>
                                          <p:attrName>ppt_h</p:attrName>
                                        </p:attrNameLst>
                                      </p:cBhvr>
                                      <p:tavLst>
                                        <p:tav tm="0">
                                          <p:val>
                                            <p:fltVal val="0"/>
                                          </p:val>
                                        </p:tav>
                                        <p:tav tm="100000">
                                          <p:val>
                                            <p:strVal val="#ppt_h"/>
                                          </p:val>
                                        </p:tav>
                                      </p:tavLst>
                                    </p:anim>
                                    <p:anim calcmode="lin" valueType="num">
                                      <p:cBhvr>
                                        <p:cTn id="9" dur="1000" fill="hold"/>
                                        <p:tgtEl>
                                          <p:spTgt spid="1742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42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wipe(left)">
                                      <p:cBhvr>
                                        <p:cTn id="14" dur="1000"/>
                                        <p:tgtEl>
                                          <p:spTgt spid="17410"/>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7411"/>
                                        </p:tgtEl>
                                        <p:attrNameLst>
                                          <p:attrName>style.visibility</p:attrName>
                                        </p:attrNameLst>
                                      </p:cBhvr>
                                      <p:to>
                                        <p:strVal val="visible"/>
                                      </p:to>
                                    </p:set>
                                    <p:anim calcmode="lin" valueType="num">
                                      <p:cBhvr>
                                        <p:cTn id="18" dur="500" fill="hold"/>
                                        <p:tgtEl>
                                          <p:spTgt spid="1741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7411"/>
                                        </p:tgtEl>
                                        <p:attrNameLst>
                                          <p:attrName>ppt_y</p:attrName>
                                        </p:attrNameLst>
                                      </p:cBhvr>
                                      <p:tavLst>
                                        <p:tav tm="0">
                                          <p:val>
                                            <p:strVal val="#ppt_y"/>
                                          </p:val>
                                        </p:tav>
                                        <p:tav tm="100000">
                                          <p:val>
                                            <p:strVal val="#ppt_y"/>
                                          </p:val>
                                        </p:tav>
                                      </p:tavLst>
                                    </p:anim>
                                    <p:anim calcmode="lin" valueType="num">
                                      <p:cBhvr>
                                        <p:cTn id="20" dur="500" fill="hold"/>
                                        <p:tgtEl>
                                          <p:spTgt spid="1741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741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7411"/>
                                        </p:tgtEl>
                                      </p:cBhvr>
                                    </p:animEffect>
                                  </p:childTnLst>
                                </p:cTn>
                              </p:par>
                            </p:childTnLst>
                          </p:cTn>
                        </p:par>
                        <p:par>
                          <p:cTn id="23" fill="hold" nodeType="afterGroup">
                            <p:stCondLst>
                              <p:cond delay="2800"/>
                            </p:stCondLst>
                            <p:childTnLst>
                              <p:par>
                                <p:cTn id="24" presetID="22" presetClass="entr" presetSubtype="1" fill="hold" nodeType="afterEffect">
                                  <p:stCondLst>
                                    <p:cond delay="0"/>
                                  </p:stCondLst>
                                  <p:childTnLst>
                                    <p:set>
                                      <p:cBhvr>
                                        <p:cTn id="25" dur="1" fill="hold">
                                          <p:stCondLst>
                                            <p:cond delay="0"/>
                                          </p:stCondLst>
                                        </p:cTn>
                                        <p:tgtEl>
                                          <p:spTgt spid="17412"/>
                                        </p:tgtEl>
                                        <p:attrNameLst>
                                          <p:attrName>style.visibility</p:attrName>
                                        </p:attrNameLst>
                                      </p:cBhvr>
                                      <p:to>
                                        <p:strVal val="visible"/>
                                      </p:to>
                                    </p:set>
                                    <p:animEffect transition="in" filter="wipe(up)">
                                      <p:cBhvr>
                                        <p:cTn id="26" dur="500"/>
                                        <p:tgtEl>
                                          <p:spTgt spid="17412"/>
                                        </p:tgtEl>
                                      </p:cBhvr>
                                    </p:animEffect>
                                  </p:childTnLst>
                                </p:cTn>
                              </p:par>
                            </p:childTnLst>
                          </p:cTn>
                        </p:par>
                        <p:par>
                          <p:cTn id="27" fill="hold" nodeType="afterGroup">
                            <p:stCondLst>
                              <p:cond delay="3300"/>
                            </p:stCondLst>
                            <p:childTnLst>
                              <p:par>
                                <p:cTn id="28" presetID="2" presetClass="entr" presetSubtype="12" fill="hold" grpId="0" nodeType="afterEffect">
                                  <p:stCondLst>
                                    <p:cond delay="0"/>
                                  </p:stCondLst>
                                  <p:childTnLst>
                                    <p:set>
                                      <p:cBhvr>
                                        <p:cTn id="29" dur="1" fill="hold">
                                          <p:stCondLst>
                                            <p:cond delay="0"/>
                                          </p:stCondLst>
                                        </p:cTn>
                                        <p:tgtEl>
                                          <p:spTgt spid="17413"/>
                                        </p:tgtEl>
                                        <p:attrNameLst>
                                          <p:attrName>style.visibility</p:attrName>
                                        </p:attrNameLst>
                                      </p:cBhvr>
                                      <p:to>
                                        <p:strVal val="visible"/>
                                      </p:to>
                                    </p:set>
                                    <p:anim calcmode="lin" valueType="num">
                                      <p:cBhvr additive="base">
                                        <p:cTn id="30" dur="500" fill="hold"/>
                                        <p:tgtEl>
                                          <p:spTgt spid="17413"/>
                                        </p:tgtEl>
                                        <p:attrNameLst>
                                          <p:attrName>ppt_x</p:attrName>
                                        </p:attrNameLst>
                                      </p:cBhvr>
                                      <p:tavLst>
                                        <p:tav tm="0">
                                          <p:val>
                                            <p:strVal val="0-#ppt_w/2"/>
                                          </p:val>
                                        </p:tav>
                                        <p:tav tm="100000">
                                          <p:val>
                                            <p:strVal val="#ppt_x"/>
                                          </p:val>
                                        </p:tav>
                                      </p:tavLst>
                                    </p:anim>
                                    <p:anim calcmode="lin" valueType="num">
                                      <p:cBhvr additive="base">
                                        <p:cTn id="31" dur="500" fill="hold"/>
                                        <p:tgtEl>
                                          <p:spTgt spid="17413"/>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100"/>
                                  </p:stCondLst>
                                  <p:childTnLst>
                                    <p:set>
                                      <p:cBhvr>
                                        <p:cTn id="33" dur="1" fill="hold">
                                          <p:stCondLst>
                                            <p:cond delay="0"/>
                                          </p:stCondLst>
                                        </p:cTn>
                                        <p:tgtEl>
                                          <p:spTgt spid="17414"/>
                                        </p:tgtEl>
                                        <p:attrNameLst>
                                          <p:attrName>style.visibility</p:attrName>
                                        </p:attrNameLst>
                                      </p:cBhvr>
                                      <p:to>
                                        <p:strVal val="visible"/>
                                      </p:to>
                                    </p:set>
                                    <p:anim calcmode="lin" valueType="num">
                                      <p:cBhvr additive="base">
                                        <p:cTn id="34" dur="500" fill="hold"/>
                                        <p:tgtEl>
                                          <p:spTgt spid="17414"/>
                                        </p:tgtEl>
                                        <p:attrNameLst>
                                          <p:attrName>ppt_x</p:attrName>
                                        </p:attrNameLst>
                                      </p:cBhvr>
                                      <p:tavLst>
                                        <p:tav tm="0">
                                          <p:val>
                                            <p:strVal val="0-#ppt_w/2"/>
                                          </p:val>
                                        </p:tav>
                                        <p:tav tm="100000">
                                          <p:val>
                                            <p:strVal val="#ppt_x"/>
                                          </p:val>
                                        </p:tav>
                                      </p:tavLst>
                                    </p:anim>
                                    <p:anim calcmode="lin" valueType="num">
                                      <p:cBhvr additive="base">
                                        <p:cTn id="35" dur="500" fill="hold"/>
                                        <p:tgtEl>
                                          <p:spTgt spid="17414"/>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17415"/>
                                        </p:tgtEl>
                                        <p:attrNameLst>
                                          <p:attrName>style.visibility</p:attrName>
                                        </p:attrNameLst>
                                      </p:cBhvr>
                                      <p:to>
                                        <p:strVal val="visible"/>
                                      </p:to>
                                    </p:set>
                                    <p:anim calcmode="lin" valueType="num">
                                      <p:cBhvr additive="base">
                                        <p:cTn id="38" dur="500" fill="hold"/>
                                        <p:tgtEl>
                                          <p:spTgt spid="17415"/>
                                        </p:tgtEl>
                                        <p:attrNameLst>
                                          <p:attrName>ppt_x</p:attrName>
                                        </p:attrNameLst>
                                      </p:cBhvr>
                                      <p:tavLst>
                                        <p:tav tm="0">
                                          <p:val>
                                            <p:strVal val="0-#ppt_w/2"/>
                                          </p:val>
                                        </p:tav>
                                        <p:tav tm="100000">
                                          <p:val>
                                            <p:strVal val="#ppt_x"/>
                                          </p:val>
                                        </p:tav>
                                      </p:tavLst>
                                    </p:anim>
                                    <p:anim calcmode="lin" valueType="num">
                                      <p:cBhvr additive="base">
                                        <p:cTn id="39" dur="500" fill="hold"/>
                                        <p:tgtEl>
                                          <p:spTgt spid="1741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17416"/>
                                        </p:tgtEl>
                                        <p:attrNameLst>
                                          <p:attrName>style.visibility</p:attrName>
                                        </p:attrNameLst>
                                      </p:cBhvr>
                                      <p:to>
                                        <p:strVal val="visible"/>
                                      </p:to>
                                    </p:set>
                                    <p:anim calcmode="lin" valueType="num">
                                      <p:cBhvr additive="base">
                                        <p:cTn id="42" dur="500" fill="hold"/>
                                        <p:tgtEl>
                                          <p:spTgt spid="17416"/>
                                        </p:tgtEl>
                                        <p:attrNameLst>
                                          <p:attrName>ppt_x</p:attrName>
                                        </p:attrNameLst>
                                      </p:cBhvr>
                                      <p:tavLst>
                                        <p:tav tm="0">
                                          <p:val>
                                            <p:strVal val="0-#ppt_w/2"/>
                                          </p:val>
                                        </p:tav>
                                        <p:tav tm="100000">
                                          <p:val>
                                            <p:strVal val="#ppt_x"/>
                                          </p:val>
                                        </p:tav>
                                      </p:tavLst>
                                    </p:anim>
                                    <p:anim calcmode="lin" valueType="num">
                                      <p:cBhvr additive="base">
                                        <p:cTn id="43" dur="500" fill="hold"/>
                                        <p:tgtEl>
                                          <p:spTgt spid="1741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100"/>
                            </p:stCondLst>
                            <p:childTnLst>
                              <p:par>
                                <p:cTn id="45" presetID="22" presetClass="entr" presetSubtype="8" fill="hold" grpId="0" nodeType="afterEffect">
                                  <p:stCondLst>
                                    <p:cond delay="0"/>
                                  </p:stCondLst>
                                  <p:childTnLst>
                                    <p:set>
                                      <p:cBhvr>
                                        <p:cTn id="46" dur="1" fill="hold">
                                          <p:stCondLst>
                                            <p:cond delay="0"/>
                                          </p:stCondLst>
                                        </p:cTn>
                                        <p:tgtEl>
                                          <p:spTgt spid="17417"/>
                                        </p:tgtEl>
                                        <p:attrNameLst>
                                          <p:attrName>style.visibility</p:attrName>
                                        </p:attrNameLst>
                                      </p:cBhvr>
                                      <p:to>
                                        <p:strVal val="visible"/>
                                      </p:to>
                                    </p:set>
                                    <p:animEffect transition="in" filter="wipe(left)">
                                      <p:cBhvr>
                                        <p:cTn id="47" dur="500"/>
                                        <p:tgtEl>
                                          <p:spTgt spid="17417"/>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17418"/>
                                        </p:tgtEl>
                                        <p:attrNameLst>
                                          <p:attrName>style.visibility</p:attrName>
                                        </p:attrNameLst>
                                      </p:cBhvr>
                                      <p:to>
                                        <p:strVal val="visible"/>
                                      </p:to>
                                    </p:set>
                                    <p:animEffect transition="in" filter="wipe(left)">
                                      <p:cBhvr>
                                        <p:cTn id="50" dur="500"/>
                                        <p:tgtEl>
                                          <p:spTgt spid="17418"/>
                                        </p:tgtEl>
                                      </p:cBhvr>
                                    </p:animEffect>
                                  </p:childTnLst>
                                </p:cTn>
                              </p:par>
                              <p:par>
                                <p:cTn id="51" presetID="22" presetClass="entr" presetSubtype="8" fill="hold" grpId="0" nodeType="withEffect">
                                  <p:stCondLst>
                                    <p:cond delay="200"/>
                                  </p:stCondLst>
                                  <p:childTnLst>
                                    <p:set>
                                      <p:cBhvr>
                                        <p:cTn id="52" dur="1" fill="hold">
                                          <p:stCondLst>
                                            <p:cond delay="0"/>
                                          </p:stCondLst>
                                        </p:cTn>
                                        <p:tgtEl>
                                          <p:spTgt spid="17419"/>
                                        </p:tgtEl>
                                        <p:attrNameLst>
                                          <p:attrName>style.visibility</p:attrName>
                                        </p:attrNameLst>
                                      </p:cBhvr>
                                      <p:to>
                                        <p:strVal val="visible"/>
                                      </p:to>
                                    </p:set>
                                    <p:animEffect transition="in" filter="wipe(left)">
                                      <p:cBhvr>
                                        <p:cTn id="53" dur="500"/>
                                        <p:tgtEl>
                                          <p:spTgt spid="17419"/>
                                        </p:tgtEl>
                                      </p:cBhvr>
                                    </p:animEffect>
                                  </p:childTnLst>
                                </p:cTn>
                              </p:par>
                              <p:par>
                                <p:cTn id="54" presetID="22" presetClass="entr" presetSubtype="8" fill="hold" grpId="0" nodeType="withEffect">
                                  <p:stCondLst>
                                    <p:cond delay="300"/>
                                  </p:stCondLst>
                                  <p:childTnLst>
                                    <p:set>
                                      <p:cBhvr>
                                        <p:cTn id="55" dur="1" fill="hold">
                                          <p:stCondLst>
                                            <p:cond delay="0"/>
                                          </p:stCondLst>
                                        </p:cTn>
                                        <p:tgtEl>
                                          <p:spTgt spid="17420"/>
                                        </p:tgtEl>
                                        <p:attrNameLst>
                                          <p:attrName>style.visibility</p:attrName>
                                        </p:attrNameLst>
                                      </p:cBhvr>
                                      <p:to>
                                        <p:strVal val="visible"/>
                                      </p:to>
                                    </p:set>
                                    <p:animEffect transition="in" filter="wipe(left)">
                                      <p:cBhvr>
                                        <p:cTn id="56" dur="5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utoUpdateAnimBg="0"/>
      <p:bldP spid="17413" grpId="0" animBg="1" autoUpdateAnimBg="0"/>
      <p:bldP spid="17414" grpId="0" animBg="1" autoUpdateAnimBg="0"/>
      <p:bldP spid="17415" grpId="0" animBg="1" autoUpdateAnimBg="0"/>
      <p:bldP spid="17416" grpId="0" animBg="1" autoUpdateAnimBg="0"/>
      <p:bldP spid="17417" grpId="0" autoUpdateAnimBg="0"/>
      <p:bldP spid="17418" grpId="0" autoUpdateAnimBg="0"/>
      <p:bldP spid="17419" grpId="0" autoUpdateAnimBg="0"/>
      <p:bldP spid="17420" grpId="0" autoUpdateAnimBg="0"/>
      <p:bldP spid="174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76"/>
          <p:cNvSpPr txBox="1">
            <a:spLocks noChangeArrowheads="1"/>
          </p:cNvSpPr>
          <p:nvPr/>
        </p:nvSpPr>
        <p:spPr bwMode="auto">
          <a:xfrm>
            <a:off x="665163" y="203200"/>
            <a:ext cx="2089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2.1 </a:t>
            </a:r>
            <a:r>
              <a:rPr lang="zh-CN" altLang="en-US" sz="2600">
                <a:solidFill>
                  <a:schemeClr val="bg2"/>
                </a:solidFill>
                <a:latin typeface="微软雅黑" pitchFamily="34" charset="-122"/>
                <a:ea typeface="微软雅黑" pitchFamily="34" charset="-122"/>
              </a:rPr>
              <a:t>理论基础</a:t>
            </a:r>
          </a:p>
        </p:txBody>
      </p:sp>
      <p:sp>
        <p:nvSpPr>
          <p:cNvPr id="18435"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127250" y="3402013"/>
            <a:ext cx="1350963" cy="946150"/>
          </a:xfrm>
          <a:custGeom>
            <a:avLst/>
            <a:gdLst>
              <a:gd name="T0" fmla="*/ 0 w 1432"/>
              <a:gd name="T1" fmla="*/ 2147483647 h 1002"/>
              <a:gd name="T2" fmla="*/ 2147483647 w 1432"/>
              <a:gd name="T3" fmla="*/ 0 h 1002"/>
              <a:gd name="T4" fmla="*/ 2147483647 w 1432"/>
              <a:gd name="T5" fmla="*/ 2147483647 h 1002"/>
              <a:gd name="T6" fmla="*/ 2147483647 w 1432"/>
              <a:gd name="T7" fmla="*/ 2147483647 h 1002"/>
              <a:gd name="T8" fmla="*/ 0 w 1432"/>
              <a:gd name="T9" fmla="*/ 2147483647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903288" y="2212975"/>
            <a:ext cx="2206625" cy="2206625"/>
          </a:xfrm>
          <a:prstGeom prst="ellipse">
            <a:avLst/>
          </a:prstGeom>
          <a:solidFill>
            <a:srgbClr val="249AF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8"/>
          <p:cNvSpPr>
            <a:spLocks/>
          </p:cNvSpPr>
          <p:nvPr/>
        </p:nvSpPr>
        <p:spPr bwMode="auto">
          <a:xfrm>
            <a:off x="328613" y="3402013"/>
            <a:ext cx="3149600" cy="717550"/>
          </a:xfrm>
          <a:custGeom>
            <a:avLst/>
            <a:gdLst>
              <a:gd name="T0" fmla="*/ 0 w 3337"/>
              <a:gd name="T1" fmla="*/ 0 h 760"/>
              <a:gd name="T2" fmla="*/ 2147483647 w 3337"/>
              <a:gd name="T3" fmla="*/ 0 h 760"/>
              <a:gd name="T4" fmla="*/ 2147483647 w 3337"/>
              <a:gd name="T5" fmla="*/ 2147483647 h 760"/>
              <a:gd name="T6" fmla="*/ 2147483647 w 3337"/>
              <a:gd name="T7" fmla="*/ 2147483647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12"/>
          <p:cNvSpPr txBox="1">
            <a:spLocks noChangeArrowheads="1"/>
          </p:cNvSpPr>
          <p:nvPr/>
        </p:nvSpPr>
        <p:spPr bwMode="auto">
          <a:xfrm>
            <a:off x="1262063" y="2263775"/>
            <a:ext cx="817562"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a:solidFill>
                  <a:schemeClr val="accent1"/>
                </a:solidFill>
                <a:latin typeface="微软雅黑" pitchFamily="34" charset="-122"/>
                <a:ea typeface="微软雅黑" pitchFamily="34" charset="-122"/>
              </a:rPr>
              <a:t>3</a:t>
            </a:r>
            <a:endParaRPr lang="zh-CN" altLang="en-US" sz="8000" b="1">
              <a:solidFill>
                <a:schemeClr val="accent1"/>
              </a:solidFill>
              <a:latin typeface="微软雅黑" pitchFamily="34" charset="-122"/>
              <a:ea typeface="微软雅黑" pitchFamily="34" charset="-122"/>
            </a:endParaRPr>
          </a:p>
        </p:txBody>
      </p:sp>
      <p:sp>
        <p:nvSpPr>
          <p:cNvPr id="18440" name="TextBox 13"/>
          <p:cNvSpPr txBox="1">
            <a:spLocks noChangeArrowheads="1"/>
          </p:cNvSpPr>
          <p:nvPr/>
        </p:nvSpPr>
        <p:spPr bwMode="auto">
          <a:xfrm>
            <a:off x="1866900"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1"/>
                </a:solidFill>
                <a:latin typeface="微软雅黑" pitchFamily="34" charset="-122"/>
                <a:ea typeface="微软雅黑" pitchFamily="34" charset="-122"/>
              </a:rPr>
              <a:t>个依据</a:t>
            </a:r>
          </a:p>
        </p:txBody>
      </p:sp>
      <p:sp>
        <p:nvSpPr>
          <p:cNvPr id="18441" name="TextBox 14"/>
          <p:cNvSpPr txBox="1">
            <a:spLocks noChangeArrowheads="1"/>
          </p:cNvSpPr>
          <p:nvPr/>
        </p:nvSpPr>
        <p:spPr bwMode="auto">
          <a:xfrm>
            <a:off x="595313" y="3482975"/>
            <a:ext cx="27241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accent1"/>
                </a:solidFill>
                <a:latin typeface="微软雅黑" pitchFamily="34" charset="-122"/>
                <a:ea typeface="微软雅黑" pitchFamily="34" charset="-122"/>
              </a:rPr>
              <a:t>研究的三个理论依据</a:t>
            </a:r>
          </a:p>
        </p:txBody>
      </p:sp>
      <p:sp>
        <p:nvSpPr>
          <p:cNvPr id="18442" name="Freeform 9"/>
          <p:cNvSpPr>
            <a:spLocks/>
          </p:cNvSpPr>
          <p:nvPr/>
        </p:nvSpPr>
        <p:spPr bwMode="auto">
          <a:xfrm>
            <a:off x="4183063" y="981075"/>
            <a:ext cx="2117725"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017963" y="981075"/>
            <a:ext cx="2282825" cy="420688"/>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183063" y="2854325"/>
            <a:ext cx="2117725" cy="508000"/>
          </a:xfrm>
          <a:custGeom>
            <a:avLst/>
            <a:gdLst>
              <a:gd name="T0" fmla="*/ 0 w 2601"/>
              <a:gd name="T1" fmla="*/ 2147483647 h 626"/>
              <a:gd name="T2" fmla="*/ 2147483647 w 2601"/>
              <a:gd name="T3" fmla="*/ 0 h 626"/>
              <a:gd name="T4" fmla="*/ 2147483647 w 2601"/>
              <a:gd name="T5" fmla="*/ 2147483647 h 626"/>
              <a:gd name="T6" fmla="*/ 2147483647 w 2601"/>
              <a:gd name="T7" fmla="*/ 2147483647 h 626"/>
              <a:gd name="T8" fmla="*/ 0 w 2601"/>
              <a:gd name="T9" fmla="*/ 2147483647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017963" y="2854325"/>
            <a:ext cx="2282825"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183063" y="4721225"/>
            <a:ext cx="2117725"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017963" y="4721225"/>
            <a:ext cx="2282825"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5"/>
          <p:cNvSpPr txBox="1">
            <a:spLocks noChangeArrowheads="1"/>
          </p:cNvSpPr>
          <p:nvPr/>
        </p:nvSpPr>
        <p:spPr bwMode="auto">
          <a:xfrm>
            <a:off x="4327525"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理论依据一</a:t>
            </a:r>
          </a:p>
        </p:txBody>
      </p:sp>
      <p:sp>
        <p:nvSpPr>
          <p:cNvPr id="18449" name="TextBox 16"/>
          <p:cNvSpPr txBox="1">
            <a:spLocks noChangeArrowheads="1"/>
          </p:cNvSpPr>
          <p:nvPr/>
        </p:nvSpPr>
        <p:spPr bwMode="auto">
          <a:xfrm>
            <a:off x="4327525"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理论依据二</a:t>
            </a:r>
          </a:p>
        </p:txBody>
      </p:sp>
      <p:sp>
        <p:nvSpPr>
          <p:cNvPr id="18450" name="TextBox 18"/>
          <p:cNvSpPr txBox="1">
            <a:spLocks noChangeArrowheads="1"/>
          </p:cNvSpPr>
          <p:nvPr/>
        </p:nvSpPr>
        <p:spPr bwMode="auto">
          <a:xfrm>
            <a:off x="4327525"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理论依据三</a:t>
            </a:r>
          </a:p>
        </p:txBody>
      </p:sp>
      <p:sp>
        <p:nvSpPr>
          <p:cNvPr id="18451" name="TextBox 19"/>
          <p:cNvSpPr txBox="1">
            <a:spLocks noChangeArrowheads="1"/>
          </p:cNvSpPr>
          <p:nvPr/>
        </p:nvSpPr>
        <p:spPr bwMode="auto">
          <a:xfrm>
            <a:off x="3997325" y="1558925"/>
            <a:ext cx="48244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0"/>
          <p:cNvSpPr txBox="1">
            <a:spLocks noChangeArrowheads="1"/>
          </p:cNvSpPr>
          <p:nvPr/>
        </p:nvSpPr>
        <p:spPr bwMode="auto">
          <a:xfrm>
            <a:off x="3997325" y="3402013"/>
            <a:ext cx="48244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1"/>
          <p:cNvSpPr txBox="1">
            <a:spLocks noChangeArrowheads="1"/>
          </p:cNvSpPr>
          <p:nvPr/>
        </p:nvSpPr>
        <p:spPr bwMode="auto">
          <a:xfrm>
            <a:off x="3997325" y="5351463"/>
            <a:ext cx="48244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434"/>
                                        </p:tgtEl>
                                        <p:attrNameLst>
                                          <p:attrName>style.visibility</p:attrName>
                                        </p:attrNameLst>
                                      </p:cBhvr>
                                      <p:to>
                                        <p:strVal val="visible"/>
                                      </p:to>
                                    </p:set>
                                    <p:anim calcmode="lin" valueType="num">
                                      <p:cBhvr>
                                        <p:cTn id="13"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8434"/>
                                        </p:tgtEl>
                                        <p:attrNameLst>
                                          <p:attrName>ppt_y</p:attrName>
                                        </p:attrNameLst>
                                      </p:cBhvr>
                                      <p:tavLst>
                                        <p:tav tm="0">
                                          <p:val>
                                            <p:strVal val="#ppt_y"/>
                                          </p:val>
                                        </p:tav>
                                        <p:tav tm="100000">
                                          <p:val>
                                            <p:strVal val="#ppt_y"/>
                                          </p:val>
                                        </p:tav>
                                      </p:tavLst>
                                    </p:anim>
                                    <p:anim calcmode="lin" valueType="num">
                                      <p:cBhvr>
                                        <p:cTn id="15"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8434"/>
                                        </p:tgtEl>
                                      </p:cBhvr>
                                    </p:animEffect>
                                  </p:childTnLst>
                                </p:cTn>
                              </p:par>
                            </p:childTnLst>
                          </p:cTn>
                        </p:par>
                        <p:par>
                          <p:cTn id="18" fill="hold" nodeType="afterGroup">
                            <p:stCondLst>
                              <p:cond delay="980"/>
                            </p:stCondLst>
                            <p:childTnLst>
                              <p:par>
                                <p:cTn id="19" presetID="52" presetClass="entr" presetSubtype="0" fill="hold" grpId="0" nodeType="afterEffect">
                                  <p:stCondLst>
                                    <p:cond delay="0"/>
                                  </p:stCondLst>
                                  <p:childTnLst>
                                    <p:set>
                                      <p:cBhvr>
                                        <p:cTn id="20" dur="1" fill="hold">
                                          <p:stCondLst>
                                            <p:cond delay="0"/>
                                          </p:stCondLst>
                                        </p:cTn>
                                        <p:tgtEl>
                                          <p:spTgt spid="18437"/>
                                        </p:tgtEl>
                                        <p:attrNameLst>
                                          <p:attrName>style.visibility</p:attrName>
                                        </p:attrNameLst>
                                      </p:cBhvr>
                                      <p:to>
                                        <p:strVal val="visible"/>
                                      </p:to>
                                    </p:set>
                                    <p:animScale>
                                      <p:cBhvr>
                                        <p:cTn id="21"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8437"/>
                                        </p:tgtEl>
                                        <p:attrNameLst>
                                          <p:attrName>ppt_x,ppt_y</p:attrName>
                                        </p:attrNameLst>
                                      </p:cBhvr>
                                      <p:rCtr x="0" y="0"/>
                                    </p:animMotion>
                                    <p:animEffect transition="in" filter="fade">
                                      <p:cBhvr>
                                        <p:cTn id="23" dur="1000"/>
                                        <p:tgtEl>
                                          <p:spTgt spid="18437"/>
                                        </p:tgtEl>
                                      </p:cBhvr>
                                    </p:animEffect>
                                  </p:childTnLst>
                                </p:cTn>
                              </p:par>
                            </p:childTnLst>
                          </p:cTn>
                        </p:par>
                        <p:par>
                          <p:cTn id="24" fill="hold" nodeType="afterGroup">
                            <p:stCondLst>
                              <p:cond delay="1980"/>
                            </p:stCondLst>
                            <p:childTnLst>
                              <p:par>
                                <p:cTn id="25" presetID="22" presetClass="entr" presetSubtype="8" fill="hold" grpId="0" nodeType="afterEffect">
                                  <p:stCondLst>
                                    <p:cond delay="0"/>
                                  </p:stCondLst>
                                  <p:childTnLst>
                                    <p:set>
                                      <p:cBhvr>
                                        <p:cTn id="26" dur="1" fill="hold">
                                          <p:stCondLst>
                                            <p:cond delay="0"/>
                                          </p:stCondLst>
                                        </p:cTn>
                                        <p:tgtEl>
                                          <p:spTgt spid="18436"/>
                                        </p:tgtEl>
                                        <p:attrNameLst>
                                          <p:attrName>style.visibility</p:attrName>
                                        </p:attrNameLst>
                                      </p:cBhvr>
                                      <p:to>
                                        <p:strVal val="visible"/>
                                      </p:to>
                                    </p:set>
                                    <p:animEffect transition="in" filter="wipe(left)">
                                      <p:cBhvr>
                                        <p:cTn id="27" dur="500"/>
                                        <p:tgtEl>
                                          <p:spTgt spid="18436"/>
                                        </p:tgtEl>
                                      </p:cBhvr>
                                    </p:animEffect>
                                  </p:childTnLst>
                                </p:cTn>
                              </p:par>
                            </p:childTnLst>
                          </p:cTn>
                        </p:par>
                        <p:par>
                          <p:cTn id="28" fill="hold" nodeType="afterGroup">
                            <p:stCondLst>
                              <p:cond delay="2480"/>
                            </p:stCondLst>
                            <p:childTnLst>
                              <p:par>
                                <p:cTn id="29" presetID="22" presetClass="entr" presetSubtype="2" fill="hold" grpId="0" nodeType="afterEffect">
                                  <p:stCondLst>
                                    <p:cond delay="0"/>
                                  </p:stCondLst>
                                  <p:childTnLst>
                                    <p:set>
                                      <p:cBhvr>
                                        <p:cTn id="30" dur="1" fill="hold">
                                          <p:stCondLst>
                                            <p:cond delay="0"/>
                                          </p:stCondLst>
                                        </p:cTn>
                                        <p:tgtEl>
                                          <p:spTgt spid="18438"/>
                                        </p:tgtEl>
                                        <p:attrNameLst>
                                          <p:attrName>style.visibility</p:attrName>
                                        </p:attrNameLst>
                                      </p:cBhvr>
                                      <p:to>
                                        <p:strVal val="visible"/>
                                      </p:to>
                                    </p:set>
                                    <p:animEffect transition="in" filter="wipe(right)">
                                      <p:cBhvr>
                                        <p:cTn id="31" dur="500"/>
                                        <p:tgtEl>
                                          <p:spTgt spid="18438"/>
                                        </p:tgtEl>
                                      </p:cBhvr>
                                    </p:animEffect>
                                  </p:childTnLst>
                                </p:cTn>
                              </p:par>
                            </p:childTnLst>
                          </p:cTn>
                        </p:par>
                        <p:par>
                          <p:cTn id="32" fill="hold" nodeType="afterGroup">
                            <p:stCondLst>
                              <p:cond delay="2980"/>
                            </p:stCondLst>
                            <p:childTnLst>
                              <p:par>
                                <p:cTn id="33" presetID="31" presetClass="entr" presetSubtype="0" fill="hold" grpId="0" nodeType="afterEffect">
                                  <p:stCondLst>
                                    <p:cond delay="0"/>
                                  </p:stCondLst>
                                  <p:childTnLst>
                                    <p:set>
                                      <p:cBhvr>
                                        <p:cTn id="34" dur="1" fill="hold">
                                          <p:stCondLst>
                                            <p:cond delay="0"/>
                                          </p:stCondLst>
                                        </p:cTn>
                                        <p:tgtEl>
                                          <p:spTgt spid="18439"/>
                                        </p:tgtEl>
                                        <p:attrNameLst>
                                          <p:attrName>style.visibility</p:attrName>
                                        </p:attrNameLst>
                                      </p:cBhvr>
                                      <p:to>
                                        <p:strVal val="visible"/>
                                      </p:to>
                                    </p:set>
                                    <p:anim calcmode="lin" valueType="num">
                                      <p:cBhvr>
                                        <p:cTn id="35" dur="500" fill="hold"/>
                                        <p:tgtEl>
                                          <p:spTgt spid="18439"/>
                                        </p:tgtEl>
                                        <p:attrNameLst>
                                          <p:attrName>ppt_w</p:attrName>
                                        </p:attrNameLst>
                                      </p:cBhvr>
                                      <p:tavLst>
                                        <p:tav tm="0">
                                          <p:val>
                                            <p:fltVal val="0"/>
                                          </p:val>
                                        </p:tav>
                                        <p:tav tm="100000">
                                          <p:val>
                                            <p:strVal val="#ppt_w"/>
                                          </p:val>
                                        </p:tav>
                                      </p:tavLst>
                                    </p:anim>
                                    <p:anim calcmode="lin" valueType="num">
                                      <p:cBhvr>
                                        <p:cTn id="36" dur="500" fill="hold"/>
                                        <p:tgtEl>
                                          <p:spTgt spid="18439"/>
                                        </p:tgtEl>
                                        <p:attrNameLst>
                                          <p:attrName>ppt_h</p:attrName>
                                        </p:attrNameLst>
                                      </p:cBhvr>
                                      <p:tavLst>
                                        <p:tav tm="0">
                                          <p:val>
                                            <p:fltVal val="0"/>
                                          </p:val>
                                        </p:tav>
                                        <p:tav tm="100000">
                                          <p:val>
                                            <p:strVal val="#ppt_h"/>
                                          </p:val>
                                        </p:tav>
                                      </p:tavLst>
                                    </p:anim>
                                    <p:anim calcmode="lin" valueType="num">
                                      <p:cBhvr>
                                        <p:cTn id="37" dur="500" fill="hold"/>
                                        <p:tgtEl>
                                          <p:spTgt spid="18439"/>
                                        </p:tgtEl>
                                        <p:attrNameLst>
                                          <p:attrName>style.rotation</p:attrName>
                                        </p:attrNameLst>
                                      </p:cBhvr>
                                      <p:tavLst>
                                        <p:tav tm="0">
                                          <p:val>
                                            <p:fltVal val="90"/>
                                          </p:val>
                                        </p:tav>
                                        <p:tav tm="100000">
                                          <p:val>
                                            <p:fltVal val="0"/>
                                          </p:val>
                                        </p:tav>
                                      </p:tavLst>
                                    </p:anim>
                                    <p:animEffect transition="in" filter="fade">
                                      <p:cBhvr>
                                        <p:cTn id="38" dur="500"/>
                                        <p:tgtEl>
                                          <p:spTgt spid="1843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8440"/>
                                        </p:tgtEl>
                                        <p:attrNameLst>
                                          <p:attrName>style.visibility</p:attrName>
                                        </p:attrNameLst>
                                      </p:cBhvr>
                                      <p:to>
                                        <p:strVal val="visible"/>
                                      </p:to>
                                    </p:set>
                                    <p:anim calcmode="lin" valueType="num">
                                      <p:cBhvr>
                                        <p:cTn id="41" dur="500" fill="hold"/>
                                        <p:tgtEl>
                                          <p:spTgt spid="18440"/>
                                        </p:tgtEl>
                                        <p:attrNameLst>
                                          <p:attrName>ppt_w</p:attrName>
                                        </p:attrNameLst>
                                      </p:cBhvr>
                                      <p:tavLst>
                                        <p:tav tm="0">
                                          <p:val>
                                            <p:fltVal val="0"/>
                                          </p:val>
                                        </p:tav>
                                        <p:tav tm="100000">
                                          <p:val>
                                            <p:strVal val="#ppt_w"/>
                                          </p:val>
                                        </p:tav>
                                      </p:tavLst>
                                    </p:anim>
                                    <p:anim calcmode="lin" valueType="num">
                                      <p:cBhvr>
                                        <p:cTn id="42" dur="500" fill="hold"/>
                                        <p:tgtEl>
                                          <p:spTgt spid="18440"/>
                                        </p:tgtEl>
                                        <p:attrNameLst>
                                          <p:attrName>ppt_h</p:attrName>
                                        </p:attrNameLst>
                                      </p:cBhvr>
                                      <p:tavLst>
                                        <p:tav tm="0">
                                          <p:val>
                                            <p:fltVal val="0"/>
                                          </p:val>
                                        </p:tav>
                                        <p:tav tm="100000">
                                          <p:val>
                                            <p:strVal val="#ppt_h"/>
                                          </p:val>
                                        </p:tav>
                                      </p:tavLst>
                                    </p:anim>
                                    <p:anim calcmode="lin" valueType="num">
                                      <p:cBhvr>
                                        <p:cTn id="43" dur="500" fill="hold"/>
                                        <p:tgtEl>
                                          <p:spTgt spid="18440"/>
                                        </p:tgtEl>
                                        <p:attrNameLst>
                                          <p:attrName>style.rotation</p:attrName>
                                        </p:attrNameLst>
                                      </p:cBhvr>
                                      <p:tavLst>
                                        <p:tav tm="0">
                                          <p:val>
                                            <p:fltVal val="90"/>
                                          </p:val>
                                        </p:tav>
                                        <p:tav tm="100000">
                                          <p:val>
                                            <p:fltVal val="0"/>
                                          </p:val>
                                        </p:tav>
                                      </p:tavLst>
                                    </p:anim>
                                    <p:animEffect transition="in" filter="fade">
                                      <p:cBhvr>
                                        <p:cTn id="44" dur="500"/>
                                        <p:tgtEl>
                                          <p:spTgt spid="18440"/>
                                        </p:tgtEl>
                                      </p:cBhvr>
                                    </p:animEffect>
                                  </p:childTnLst>
                                </p:cTn>
                              </p:par>
                            </p:childTnLst>
                          </p:cTn>
                        </p:par>
                        <p:par>
                          <p:cTn id="45" fill="hold" nodeType="afterGroup">
                            <p:stCondLst>
                              <p:cond delay="3480"/>
                            </p:stCondLst>
                            <p:childTnLst>
                              <p:par>
                                <p:cTn id="46" presetID="22" presetClass="entr" presetSubtype="1" fill="hold" grpId="0" nodeType="afterEffect">
                                  <p:stCondLst>
                                    <p:cond delay="0"/>
                                  </p:stCondLst>
                                  <p:childTnLst>
                                    <p:set>
                                      <p:cBhvr>
                                        <p:cTn id="47" dur="1" fill="hold">
                                          <p:stCondLst>
                                            <p:cond delay="0"/>
                                          </p:stCondLst>
                                        </p:cTn>
                                        <p:tgtEl>
                                          <p:spTgt spid="18441"/>
                                        </p:tgtEl>
                                        <p:attrNameLst>
                                          <p:attrName>style.visibility</p:attrName>
                                        </p:attrNameLst>
                                      </p:cBhvr>
                                      <p:to>
                                        <p:strVal val="visible"/>
                                      </p:to>
                                    </p:set>
                                    <p:animEffect transition="in" filter="wipe(up)">
                                      <p:cBhvr>
                                        <p:cTn id="48" dur="500"/>
                                        <p:tgtEl>
                                          <p:spTgt spid="18441"/>
                                        </p:tgtEl>
                                      </p:cBhvr>
                                    </p:animEffect>
                                  </p:childTnLst>
                                </p:cTn>
                              </p:par>
                            </p:childTnLst>
                          </p:cTn>
                        </p:par>
                        <p:par>
                          <p:cTn id="49" fill="hold" nodeType="afterGroup">
                            <p:stCondLst>
                              <p:cond delay="3980"/>
                            </p:stCondLst>
                            <p:childTnLst>
                              <p:par>
                                <p:cTn id="50" presetID="22" presetClass="entr" presetSubtype="8" fill="hold" grpId="0" nodeType="afterEffect">
                                  <p:stCondLst>
                                    <p:cond delay="0"/>
                                  </p:stCondLst>
                                  <p:childTnLst>
                                    <p:set>
                                      <p:cBhvr>
                                        <p:cTn id="51" dur="1" fill="hold">
                                          <p:stCondLst>
                                            <p:cond delay="0"/>
                                          </p:stCondLst>
                                        </p:cTn>
                                        <p:tgtEl>
                                          <p:spTgt spid="18442"/>
                                        </p:tgtEl>
                                        <p:attrNameLst>
                                          <p:attrName>style.visibility</p:attrName>
                                        </p:attrNameLst>
                                      </p:cBhvr>
                                      <p:to>
                                        <p:strVal val="visible"/>
                                      </p:to>
                                    </p:set>
                                    <p:animEffect transition="in" filter="wipe(left)">
                                      <p:cBhvr>
                                        <p:cTn id="52" dur="300"/>
                                        <p:tgtEl>
                                          <p:spTgt spid="18442"/>
                                        </p:tgtEl>
                                      </p:cBhvr>
                                    </p:animEffect>
                                  </p:childTnLst>
                                </p:cTn>
                              </p:par>
                            </p:childTnLst>
                          </p:cTn>
                        </p:par>
                        <p:par>
                          <p:cTn id="53" fill="hold" nodeType="afterGroup">
                            <p:stCondLst>
                              <p:cond delay="4280"/>
                            </p:stCondLst>
                            <p:childTnLst>
                              <p:par>
                                <p:cTn id="54" presetID="22" presetClass="entr" presetSubtype="2" fill="hold" grpId="0" nodeType="afterEffect">
                                  <p:stCondLst>
                                    <p:cond delay="0"/>
                                  </p:stCondLst>
                                  <p:childTnLst>
                                    <p:set>
                                      <p:cBhvr>
                                        <p:cTn id="55" dur="1" fill="hold">
                                          <p:stCondLst>
                                            <p:cond delay="0"/>
                                          </p:stCondLst>
                                        </p:cTn>
                                        <p:tgtEl>
                                          <p:spTgt spid="18443"/>
                                        </p:tgtEl>
                                        <p:attrNameLst>
                                          <p:attrName>style.visibility</p:attrName>
                                        </p:attrNameLst>
                                      </p:cBhvr>
                                      <p:to>
                                        <p:strVal val="visible"/>
                                      </p:to>
                                    </p:set>
                                    <p:animEffect transition="in" filter="wipe(right)">
                                      <p:cBhvr>
                                        <p:cTn id="56" dur="400"/>
                                        <p:tgtEl>
                                          <p:spTgt spid="18443"/>
                                        </p:tgtEl>
                                      </p:cBhvr>
                                    </p:animEffect>
                                  </p:childTnLst>
                                </p:cTn>
                              </p:par>
                            </p:childTnLst>
                          </p:cTn>
                        </p:par>
                        <p:par>
                          <p:cTn id="57" fill="hold" nodeType="afterGroup">
                            <p:stCondLst>
                              <p:cond delay="4680"/>
                            </p:stCondLst>
                            <p:childTnLst>
                              <p:par>
                                <p:cTn id="58" presetID="31" presetClass="entr" presetSubtype="0" fill="hold" grpId="0" nodeType="afterEffect">
                                  <p:stCondLst>
                                    <p:cond delay="0"/>
                                  </p:stCondLst>
                                  <p:childTnLst>
                                    <p:set>
                                      <p:cBhvr>
                                        <p:cTn id="59" dur="1" fill="hold">
                                          <p:stCondLst>
                                            <p:cond delay="0"/>
                                          </p:stCondLst>
                                        </p:cTn>
                                        <p:tgtEl>
                                          <p:spTgt spid="18448"/>
                                        </p:tgtEl>
                                        <p:attrNameLst>
                                          <p:attrName>style.visibility</p:attrName>
                                        </p:attrNameLst>
                                      </p:cBhvr>
                                      <p:to>
                                        <p:strVal val="visible"/>
                                      </p:to>
                                    </p:set>
                                    <p:anim calcmode="lin" valueType="num">
                                      <p:cBhvr>
                                        <p:cTn id="60" dur="300" fill="hold"/>
                                        <p:tgtEl>
                                          <p:spTgt spid="18448"/>
                                        </p:tgtEl>
                                        <p:attrNameLst>
                                          <p:attrName>ppt_w</p:attrName>
                                        </p:attrNameLst>
                                      </p:cBhvr>
                                      <p:tavLst>
                                        <p:tav tm="0">
                                          <p:val>
                                            <p:fltVal val="0"/>
                                          </p:val>
                                        </p:tav>
                                        <p:tav tm="100000">
                                          <p:val>
                                            <p:strVal val="#ppt_w"/>
                                          </p:val>
                                        </p:tav>
                                      </p:tavLst>
                                    </p:anim>
                                    <p:anim calcmode="lin" valueType="num">
                                      <p:cBhvr>
                                        <p:cTn id="61" dur="300" fill="hold"/>
                                        <p:tgtEl>
                                          <p:spTgt spid="18448"/>
                                        </p:tgtEl>
                                        <p:attrNameLst>
                                          <p:attrName>ppt_h</p:attrName>
                                        </p:attrNameLst>
                                      </p:cBhvr>
                                      <p:tavLst>
                                        <p:tav tm="0">
                                          <p:val>
                                            <p:fltVal val="0"/>
                                          </p:val>
                                        </p:tav>
                                        <p:tav tm="100000">
                                          <p:val>
                                            <p:strVal val="#ppt_h"/>
                                          </p:val>
                                        </p:tav>
                                      </p:tavLst>
                                    </p:anim>
                                    <p:anim calcmode="lin" valueType="num">
                                      <p:cBhvr>
                                        <p:cTn id="62" dur="300" fill="hold"/>
                                        <p:tgtEl>
                                          <p:spTgt spid="18448"/>
                                        </p:tgtEl>
                                        <p:attrNameLst>
                                          <p:attrName>style.rotation</p:attrName>
                                        </p:attrNameLst>
                                      </p:cBhvr>
                                      <p:tavLst>
                                        <p:tav tm="0">
                                          <p:val>
                                            <p:fltVal val="90"/>
                                          </p:val>
                                        </p:tav>
                                        <p:tav tm="100000">
                                          <p:val>
                                            <p:fltVal val="0"/>
                                          </p:val>
                                        </p:tav>
                                      </p:tavLst>
                                    </p:anim>
                                    <p:animEffect transition="in" filter="fade">
                                      <p:cBhvr>
                                        <p:cTn id="63" dur="300"/>
                                        <p:tgtEl>
                                          <p:spTgt spid="18448"/>
                                        </p:tgtEl>
                                      </p:cBhvr>
                                    </p:animEffect>
                                  </p:childTnLst>
                                </p:cTn>
                              </p:par>
                            </p:childTnLst>
                          </p:cTn>
                        </p:par>
                        <p:par>
                          <p:cTn id="64" fill="hold" nodeType="afterGroup">
                            <p:stCondLst>
                              <p:cond delay="4980"/>
                            </p:stCondLst>
                            <p:childTnLst>
                              <p:par>
                                <p:cTn id="65" presetID="22" presetClass="entr" presetSubtype="1" fill="hold" grpId="0" nodeType="afterEffect">
                                  <p:stCondLst>
                                    <p:cond delay="0"/>
                                  </p:stCondLst>
                                  <p:childTnLst>
                                    <p:set>
                                      <p:cBhvr>
                                        <p:cTn id="66" dur="1" fill="hold">
                                          <p:stCondLst>
                                            <p:cond delay="0"/>
                                          </p:stCondLst>
                                        </p:cTn>
                                        <p:tgtEl>
                                          <p:spTgt spid="18451"/>
                                        </p:tgtEl>
                                        <p:attrNameLst>
                                          <p:attrName>style.visibility</p:attrName>
                                        </p:attrNameLst>
                                      </p:cBhvr>
                                      <p:to>
                                        <p:strVal val="visible"/>
                                      </p:to>
                                    </p:set>
                                    <p:animEffect transition="in" filter="wipe(up)">
                                      <p:cBhvr>
                                        <p:cTn id="67" dur="500"/>
                                        <p:tgtEl>
                                          <p:spTgt spid="18451"/>
                                        </p:tgtEl>
                                      </p:cBhvr>
                                    </p:animEffect>
                                  </p:childTnLst>
                                </p:cTn>
                              </p:par>
                            </p:childTnLst>
                          </p:cTn>
                        </p:par>
                        <p:par>
                          <p:cTn id="68" fill="hold" nodeType="afterGroup">
                            <p:stCondLst>
                              <p:cond delay="5480"/>
                            </p:stCondLst>
                            <p:childTnLst>
                              <p:par>
                                <p:cTn id="69" presetID="22" presetClass="entr" presetSubtype="8" fill="hold" grpId="0" nodeType="afterEffect">
                                  <p:stCondLst>
                                    <p:cond delay="0"/>
                                  </p:stCondLst>
                                  <p:childTnLst>
                                    <p:set>
                                      <p:cBhvr>
                                        <p:cTn id="70" dur="1" fill="hold">
                                          <p:stCondLst>
                                            <p:cond delay="0"/>
                                          </p:stCondLst>
                                        </p:cTn>
                                        <p:tgtEl>
                                          <p:spTgt spid="18444"/>
                                        </p:tgtEl>
                                        <p:attrNameLst>
                                          <p:attrName>style.visibility</p:attrName>
                                        </p:attrNameLst>
                                      </p:cBhvr>
                                      <p:to>
                                        <p:strVal val="visible"/>
                                      </p:to>
                                    </p:set>
                                    <p:animEffect transition="in" filter="wipe(left)">
                                      <p:cBhvr>
                                        <p:cTn id="71" dur="300"/>
                                        <p:tgtEl>
                                          <p:spTgt spid="18444"/>
                                        </p:tgtEl>
                                      </p:cBhvr>
                                    </p:animEffect>
                                  </p:childTnLst>
                                </p:cTn>
                              </p:par>
                            </p:childTnLst>
                          </p:cTn>
                        </p:par>
                        <p:par>
                          <p:cTn id="72" fill="hold" nodeType="afterGroup">
                            <p:stCondLst>
                              <p:cond delay="5780"/>
                            </p:stCondLst>
                            <p:childTnLst>
                              <p:par>
                                <p:cTn id="73" presetID="22" presetClass="entr" presetSubtype="2" fill="hold" grpId="0" nodeType="afterEffect">
                                  <p:stCondLst>
                                    <p:cond delay="0"/>
                                  </p:stCondLst>
                                  <p:childTnLst>
                                    <p:set>
                                      <p:cBhvr>
                                        <p:cTn id="74" dur="1" fill="hold">
                                          <p:stCondLst>
                                            <p:cond delay="0"/>
                                          </p:stCondLst>
                                        </p:cTn>
                                        <p:tgtEl>
                                          <p:spTgt spid="18445"/>
                                        </p:tgtEl>
                                        <p:attrNameLst>
                                          <p:attrName>style.visibility</p:attrName>
                                        </p:attrNameLst>
                                      </p:cBhvr>
                                      <p:to>
                                        <p:strVal val="visible"/>
                                      </p:to>
                                    </p:set>
                                    <p:animEffect transition="in" filter="wipe(right)">
                                      <p:cBhvr>
                                        <p:cTn id="75" dur="400"/>
                                        <p:tgtEl>
                                          <p:spTgt spid="18445"/>
                                        </p:tgtEl>
                                      </p:cBhvr>
                                    </p:animEffect>
                                  </p:childTnLst>
                                </p:cTn>
                              </p:par>
                            </p:childTnLst>
                          </p:cTn>
                        </p:par>
                        <p:par>
                          <p:cTn id="76" fill="hold" nodeType="afterGroup">
                            <p:stCondLst>
                              <p:cond delay="6180"/>
                            </p:stCondLst>
                            <p:childTnLst>
                              <p:par>
                                <p:cTn id="77" presetID="31" presetClass="entr" presetSubtype="0" fill="hold" grpId="0" nodeType="afterEffect">
                                  <p:stCondLst>
                                    <p:cond delay="0"/>
                                  </p:stCondLst>
                                  <p:childTnLst>
                                    <p:set>
                                      <p:cBhvr>
                                        <p:cTn id="78" dur="1" fill="hold">
                                          <p:stCondLst>
                                            <p:cond delay="0"/>
                                          </p:stCondLst>
                                        </p:cTn>
                                        <p:tgtEl>
                                          <p:spTgt spid="18449"/>
                                        </p:tgtEl>
                                        <p:attrNameLst>
                                          <p:attrName>style.visibility</p:attrName>
                                        </p:attrNameLst>
                                      </p:cBhvr>
                                      <p:to>
                                        <p:strVal val="visible"/>
                                      </p:to>
                                    </p:set>
                                    <p:anim calcmode="lin" valueType="num">
                                      <p:cBhvr>
                                        <p:cTn id="79" dur="300" fill="hold"/>
                                        <p:tgtEl>
                                          <p:spTgt spid="18449"/>
                                        </p:tgtEl>
                                        <p:attrNameLst>
                                          <p:attrName>ppt_w</p:attrName>
                                        </p:attrNameLst>
                                      </p:cBhvr>
                                      <p:tavLst>
                                        <p:tav tm="0">
                                          <p:val>
                                            <p:fltVal val="0"/>
                                          </p:val>
                                        </p:tav>
                                        <p:tav tm="100000">
                                          <p:val>
                                            <p:strVal val="#ppt_w"/>
                                          </p:val>
                                        </p:tav>
                                      </p:tavLst>
                                    </p:anim>
                                    <p:anim calcmode="lin" valueType="num">
                                      <p:cBhvr>
                                        <p:cTn id="80" dur="300" fill="hold"/>
                                        <p:tgtEl>
                                          <p:spTgt spid="18449"/>
                                        </p:tgtEl>
                                        <p:attrNameLst>
                                          <p:attrName>ppt_h</p:attrName>
                                        </p:attrNameLst>
                                      </p:cBhvr>
                                      <p:tavLst>
                                        <p:tav tm="0">
                                          <p:val>
                                            <p:fltVal val="0"/>
                                          </p:val>
                                        </p:tav>
                                        <p:tav tm="100000">
                                          <p:val>
                                            <p:strVal val="#ppt_h"/>
                                          </p:val>
                                        </p:tav>
                                      </p:tavLst>
                                    </p:anim>
                                    <p:anim calcmode="lin" valueType="num">
                                      <p:cBhvr>
                                        <p:cTn id="81" dur="300" fill="hold"/>
                                        <p:tgtEl>
                                          <p:spTgt spid="18449"/>
                                        </p:tgtEl>
                                        <p:attrNameLst>
                                          <p:attrName>style.rotation</p:attrName>
                                        </p:attrNameLst>
                                      </p:cBhvr>
                                      <p:tavLst>
                                        <p:tav tm="0">
                                          <p:val>
                                            <p:fltVal val="90"/>
                                          </p:val>
                                        </p:tav>
                                        <p:tav tm="100000">
                                          <p:val>
                                            <p:fltVal val="0"/>
                                          </p:val>
                                        </p:tav>
                                      </p:tavLst>
                                    </p:anim>
                                    <p:animEffect transition="in" filter="fade">
                                      <p:cBhvr>
                                        <p:cTn id="82" dur="300"/>
                                        <p:tgtEl>
                                          <p:spTgt spid="18449"/>
                                        </p:tgtEl>
                                      </p:cBhvr>
                                    </p:animEffect>
                                  </p:childTnLst>
                                </p:cTn>
                              </p:par>
                            </p:childTnLst>
                          </p:cTn>
                        </p:par>
                        <p:par>
                          <p:cTn id="83" fill="hold" nodeType="afterGroup">
                            <p:stCondLst>
                              <p:cond delay="6480"/>
                            </p:stCondLst>
                            <p:childTnLst>
                              <p:par>
                                <p:cTn id="84" presetID="22" presetClass="entr" presetSubtype="1" fill="hold" grpId="0" nodeType="afterEffect">
                                  <p:stCondLst>
                                    <p:cond delay="0"/>
                                  </p:stCondLst>
                                  <p:childTnLst>
                                    <p:set>
                                      <p:cBhvr>
                                        <p:cTn id="85" dur="1" fill="hold">
                                          <p:stCondLst>
                                            <p:cond delay="0"/>
                                          </p:stCondLst>
                                        </p:cTn>
                                        <p:tgtEl>
                                          <p:spTgt spid="18452"/>
                                        </p:tgtEl>
                                        <p:attrNameLst>
                                          <p:attrName>style.visibility</p:attrName>
                                        </p:attrNameLst>
                                      </p:cBhvr>
                                      <p:to>
                                        <p:strVal val="visible"/>
                                      </p:to>
                                    </p:set>
                                    <p:animEffect transition="in" filter="wipe(up)">
                                      <p:cBhvr>
                                        <p:cTn id="86" dur="500"/>
                                        <p:tgtEl>
                                          <p:spTgt spid="18452"/>
                                        </p:tgtEl>
                                      </p:cBhvr>
                                    </p:animEffect>
                                  </p:childTnLst>
                                </p:cTn>
                              </p:par>
                            </p:childTnLst>
                          </p:cTn>
                        </p:par>
                        <p:par>
                          <p:cTn id="87" fill="hold" nodeType="afterGroup">
                            <p:stCondLst>
                              <p:cond delay="6980"/>
                            </p:stCondLst>
                            <p:childTnLst>
                              <p:par>
                                <p:cTn id="88" presetID="22" presetClass="entr" presetSubtype="8" fill="hold" grpId="0" nodeType="afterEffect">
                                  <p:stCondLst>
                                    <p:cond delay="0"/>
                                  </p:stCondLst>
                                  <p:childTnLst>
                                    <p:set>
                                      <p:cBhvr>
                                        <p:cTn id="89" dur="1" fill="hold">
                                          <p:stCondLst>
                                            <p:cond delay="0"/>
                                          </p:stCondLst>
                                        </p:cTn>
                                        <p:tgtEl>
                                          <p:spTgt spid="18446"/>
                                        </p:tgtEl>
                                        <p:attrNameLst>
                                          <p:attrName>style.visibility</p:attrName>
                                        </p:attrNameLst>
                                      </p:cBhvr>
                                      <p:to>
                                        <p:strVal val="visible"/>
                                      </p:to>
                                    </p:set>
                                    <p:animEffect transition="in" filter="wipe(left)">
                                      <p:cBhvr>
                                        <p:cTn id="90" dur="300"/>
                                        <p:tgtEl>
                                          <p:spTgt spid="18446"/>
                                        </p:tgtEl>
                                      </p:cBhvr>
                                    </p:animEffect>
                                  </p:childTnLst>
                                </p:cTn>
                              </p:par>
                            </p:childTnLst>
                          </p:cTn>
                        </p:par>
                        <p:par>
                          <p:cTn id="91" fill="hold" nodeType="afterGroup">
                            <p:stCondLst>
                              <p:cond delay="7280"/>
                            </p:stCondLst>
                            <p:childTnLst>
                              <p:par>
                                <p:cTn id="92" presetID="22" presetClass="entr" presetSubtype="2" fill="hold" grpId="0" nodeType="afterEffect">
                                  <p:stCondLst>
                                    <p:cond delay="0"/>
                                  </p:stCondLst>
                                  <p:childTnLst>
                                    <p:set>
                                      <p:cBhvr>
                                        <p:cTn id="93" dur="1" fill="hold">
                                          <p:stCondLst>
                                            <p:cond delay="0"/>
                                          </p:stCondLst>
                                        </p:cTn>
                                        <p:tgtEl>
                                          <p:spTgt spid="18447"/>
                                        </p:tgtEl>
                                        <p:attrNameLst>
                                          <p:attrName>style.visibility</p:attrName>
                                        </p:attrNameLst>
                                      </p:cBhvr>
                                      <p:to>
                                        <p:strVal val="visible"/>
                                      </p:to>
                                    </p:set>
                                    <p:animEffect transition="in" filter="wipe(right)">
                                      <p:cBhvr>
                                        <p:cTn id="94" dur="400"/>
                                        <p:tgtEl>
                                          <p:spTgt spid="18447"/>
                                        </p:tgtEl>
                                      </p:cBhvr>
                                    </p:animEffect>
                                  </p:childTnLst>
                                </p:cTn>
                              </p:par>
                            </p:childTnLst>
                          </p:cTn>
                        </p:par>
                        <p:par>
                          <p:cTn id="95" fill="hold" nodeType="afterGroup">
                            <p:stCondLst>
                              <p:cond delay="7680"/>
                            </p:stCondLst>
                            <p:childTnLst>
                              <p:par>
                                <p:cTn id="96" presetID="31" presetClass="entr" presetSubtype="0" fill="hold" grpId="0" nodeType="afterEffect">
                                  <p:stCondLst>
                                    <p:cond delay="0"/>
                                  </p:stCondLst>
                                  <p:childTnLst>
                                    <p:set>
                                      <p:cBhvr>
                                        <p:cTn id="97" dur="1" fill="hold">
                                          <p:stCondLst>
                                            <p:cond delay="0"/>
                                          </p:stCondLst>
                                        </p:cTn>
                                        <p:tgtEl>
                                          <p:spTgt spid="18450"/>
                                        </p:tgtEl>
                                        <p:attrNameLst>
                                          <p:attrName>style.visibility</p:attrName>
                                        </p:attrNameLst>
                                      </p:cBhvr>
                                      <p:to>
                                        <p:strVal val="visible"/>
                                      </p:to>
                                    </p:set>
                                    <p:anim calcmode="lin" valueType="num">
                                      <p:cBhvr>
                                        <p:cTn id="98" dur="300" fill="hold"/>
                                        <p:tgtEl>
                                          <p:spTgt spid="18450"/>
                                        </p:tgtEl>
                                        <p:attrNameLst>
                                          <p:attrName>ppt_w</p:attrName>
                                        </p:attrNameLst>
                                      </p:cBhvr>
                                      <p:tavLst>
                                        <p:tav tm="0">
                                          <p:val>
                                            <p:fltVal val="0"/>
                                          </p:val>
                                        </p:tav>
                                        <p:tav tm="100000">
                                          <p:val>
                                            <p:strVal val="#ppt_w"/>
                                          </p:val>
                                        </p:tav>
                                      </p:tavLst>
                                    </p:anim>
                                    <p:anim calcmode="lin" valueType="num">
                                      <p:cBhvr>
                                        <p:cTn id="99" dur="300" fill="hold"/>
                                        <p:tgtEl>
                                          <p:spTgt spid="18450"/>
                                        </p:tgtEl>
                                        <p:attrNameLst>
                                          <p:attrName>ppt_h</p:attrName>
                                        </p:attrNameLst>
                                      </p:cBhvr>
                                      <p:tavLst>
                                        <p:tav tm="0">
                                          <p:val>
                                            <p:fltVal val="0"/>
                                          </p:val>
                                        </p:tav>
                                        <p:tav tm="100000">
                                          <p:val>
                                            <p:strVal val="#ppt_h"/>
                                          </p:val>
                                        </p:tav>
                                      </p:tavLst>
                                    </p:anim>
                                    <p:anim calcmode="lin" valueType="num">
                                      <p:cBhvr>
                                        <p:cTn id="100" dur="300" fill="hold"/>
                                        <p:tgtEl>
                                          <p:spTgt spid="18450"/>
                                        </p:tgtEl>
                                        <p:attrNameLst>
                                          <p:attrName>style.rotation</p:attrName>
                                        </p:attrNameLst>
                                      </p:cBhvr>
                                      <p:tavLst>
                                        <p:tav tm="0">
                                          <p:val>
                                            <p:fltVal val="90"/>
                                          </p:val>
                                        </p:tav>
                                        <p:tav tm="100000">
                                          <p:val>
                                            <p:fltVal val="0"/>
                                          </p:val>
                                        </p:tav>
                                      </p:tavLst>
                                    </p:anim>
                                    <p:animEffect transition="in" filter="fade">
                                      <p:cBhvr>
                                        <p:cTn id="101" dur="300"/>
                                        <p:tgtEl>
                                          <p:spTgt spid="18450"/>
                                        </p:tgtEl>
                                      </p:cBhvr>
                                    </p:animEffect>
                                  </p:childTnLst>
                                </p:cTn>
                              </p:par>
                            </p:childTnLst>
                          </p:cTn>
                        </p:par>
                        <p:par>
                          <p:cTn id="102" fill="hold" nodeType="afterGroup">
                            <p:stCondLst>
                              <p:cond delay="7980"/>
                            </p:stCondLst>
                            <p:childTnLst>
                              <p:par>
                                <p:cTn id="103" presetID="22" presetClass="entr" presetSubtype="1" fill="hold" grpId="0" nodeType="afterEffect">
                                  <p:stCondLst>
                                    <p:cond delay="0"/>
                                  </p:stCondLst>
                                  <p:childTnLst>
                                    <p:set>
                                      <p:cBhvr>
                                        <p:cTn id="104" dur="1" fill="hold">
                                          <p:stCondLst>
                                            <p:cond delay="0"/>
                                          </p:stCondLst>
                                        </p:cTn>
                                        <p:tgtEl>
                                          <p:spTgt spid="18453"/>
                                        </p:tgtEl>
                                        <p:attrNameLst>
                                          <p:attrName>style.visibility</p:attrName>
                                        </p:attrNameLst>
                                      </p:cBhvr>
                                      <p:to>
                                        <p:strVal val="visible"/>
                                      </p:to>
                                    </p:set>
                                    <p:animEffect transition="in" filter="wipe(up)">
                                      <p:cBhvr>
                                        <p:cTn id="105"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6"/>
          <p:cNvSpPr txBox="1">
            <a:spLocks noChangeArrowheads="1"/>
          </p:cNvSpPr>
          <p:nvPr/>
        </p:nvSpPr>
        <p:spPr bwMode="auto">
          <a:xfrm>
            <a:off x="665163" y="203200"/>
            <a:ext cx="2089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2.2 </a:t>
            </a:r>
            <a:r>
              <a:rPr lang="zh-CN" altLang="en-US" sz="2600">
                <a:solidFill>
                  <a:schemeClr val="bg2"/>
                </a:solidFill>
                <a:latin typeface="微软雅黑" pitchFamily="34" charset="-122"/>
                <a:ea typeface="微软雅黑" pitchFamily="34" charset="-122"/>
              </a:rPr>
              <a:t>研究思路</a:t>
            </a:r>
          </a:p>
        </p:txBody>
      </p:sp>
      <p:sp>
        <p:nvSpPr>
          <p:cNvPr id="19459"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7996238" y="2574925"/>
            <a:ext cx="760412" cy="2184400"/>
          </a:xfrm>
          <a:custGeom>
            <a:avLst/>
            <a:gdLst>
              <a:gd name="T0" fmla="*/ 2147483647 w 1141"/>
              <a:gd name="T1" fmla="*/ 2147483647 h 3278"/>
              <a:gd name="T2" fmla="*/ 2147483647 w 1141"/>
              <a:gd name="T3" fmla="*/ 2147483647 h 3278"/>
              <a:gd name="T4" fmla="*/ 0 w 1141"/>
              <a:gd name="T5" fmla="*/ 2147483647 h 3278"/>
              <a:gd name="T6" fmla="*/ 0 w 1141"/>
              <a:gd name="T7" fmla="*/ 0 h 3278"/>
              <a:gd name="T8" fmla="*/ 2147483647 w 1141"/>
              <a:gd name="T9" fmla="*/ 2147483647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568325" y="3863975"/>
            <a:ext cx="8188325" cy="1030288"/>
          </a:xfrm>
          <a:custGeom>
            <a:avLst/>
            <a:gdLst>
              <a:gd name="T0" fmla="*/ 2147483647 w 12294"/>
              <a:gd name="T1" fmla="*/ 2147483647 h 1546"/>
              <a:gd name="T2" fmla="*/ 2147483647 w 12294"/>
              <a:gd name="T3" fmla="*/ 2147483647 h 1546"/>
              <a:gd name="T4" fmla="*/ 2147483647 w 12294"/>
              <a:gd name="T5" fmla="*/ 2147483647 h 1546"/>
              <a:gd name="T6" fmla="*/ 2147483647 w 12294"/>
              <a:gd name="T7" fmla="*/ 2147483647 h 1546"/>
              <a:gd name="T8" fmla="*/ 2147483647 w 12294"/>
              <a:gd name="T9" fmla="*/ 2147483647 h 1546"/>
              <a:gd name="T10" fmla="*/ 2147483647 w 12294"/>
              <a:gd name="T11" fmla="*/ 2147483647 h 1546"/>
              <a:gd name="T12" fmla="*/ 0 w 12294"/>
              <a:gd name="T13" fmla="*/ 2147483647 h 1546"/>
              <a:gd name="T14" fmla="*/ 2147483647 w 12294"/>
              <a:gd name="T15" fmla="*/ 2147483647 h 1546"/>
              <a:gd name="T16" fmla="*/ 2147483647 w 12294"/>
              <a:gd name="T17" fmla="*/ 0 h 1546"/>
              <a:gd name="T18" fmla="*/ 2147483647 w 12294"/>
              <a:gd name="T19" fmla="*/ 2147483647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576263" y="2574925"/>
            <a:ext cx="8180387" cy="758825"/>
          </a:xfrm>
          <a:custGeom>
            <a:avLst/>
            <a:gdLst>
              <a:gd name="T0" fmla="*/ 0 w 12281"/>
              <a:gd name="T1" fmla="*/ 0 h 1140"/>
              <a:gd name="T2" fmla="*/ 2147483647 w 12281"/>
              <a:gd name="T3" fmla="*/ 0 h 1140"/>
              <a:gd name="T4" fmla="*/ 2147483647 w 12281"/>
              <a:gd name="T5" fmla="*/ 2147483647 h 1140"/>
              <a:gd name="T6" fmla="*/ 0 w 12281"/>
              <a:gd name="T7" fmla="*/ 2147483647 h 1140"/>
              <a:gd name="T8" fmla="*/ 2147483647 w 12281"/>
              <a:gd name="T9" fmla="*/ 2147483647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1431925" y="2697163"/>
            <a:ext cx="509588"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1</a:t>
            </a:r>
            <a:endParaRPr lang="zh-CN" altLang="en-US" sz="2000" b="1"/>
          </a:p>
        </p:txBody>
      </p:sp>
      <p:sp>
        <p:nvSpPr>
          <p:cNvPr id="19464" name="TextBox 21"/>
          <p:cNvSpPr txBox="1">
            <a:spLocks noChangeArrowheads="1"/>
          </p:cNvSpPr>
          <p:nvPr/>
        </p:nvSpPr>
        <p:spPr bwMode="auto">
          <a:xfrm>
            <a:off x="779463" y="122078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4078288" y="2697163"/>
            <a:ext cx="509587"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2</a:t>
            </a:r>
            <a:endParaRPr lang="zh-CN" altLang="en-US" sz="2000" b="1"/>
          </a:p>
        </p:txBody>
      </p:sp>
      <p:sp>
        <p:nvSpPr>
          <p:cNvPr id="19466" name="Oval 17"/>
          <p:cNvSpPr>
            <a:spLocks noChangeArrowheads="1"/>
          </p:cNvSpPr>
          <p:nvPr/>
        </p:nvSpPr>
        <p:spPr bwMode="auto">
          <a:xfrm>
            <a:off x="6630988" y="2697163"/>
            <a:ext cx="509587"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3</a:t>
            </a:r>
            <a:endParaRPr lang="zh-CN" altLang="en-US" sz="2000" b="1"/>
          </a:p>
        </p:txBody>
      </p:sp>
      <p:sp>
        <p:nvSpPr>
          <p:cNvPr id="19467" name="Oval 17"/>
          <p:cNvSpPr>
            <a:spLocks noChangeArrowheads="1"/>
          </p:cNvSpPr>
          <p:nvPr/>
        </p:nvSpPr>
        <p:spPr bwMode="auto">
          <a:xfrm>
            <a:off x="1431925" y="4143375"/>
            <a:ext cx="509588"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6</a:t>
            </a:r>
            <a:endParaRPr lang="zh-CN" altLang="en-US" sz="2000" b="1"/>
          </a:p>
        </p:txBody>
      </p:sp>
      <p:sp>
        <p:nvSpPr>
          <p:cNvPr id="19468" name="Oval 17"/>
          <p:cNvSpPr>
            <a:spLocks noChangeArrowheads="1"/>
          </p:cNvSpPr>
          <p:nvPr/>
        </p:nvSpPr>
        <p:spPr bwMode="auto">
          <a:xfrm>
            <a:off x="4078288" y="4143375"/>
            <a:ext cx="509587"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5</a:t>
            </a:r>
            <a:endParaRPr lang="zh-CN" altLang="en-US" sz="2000" b="1"/>
          </a:p>
        </p:txBody>
      </p:sp>
      <p:sp>
        <p:nvSpPr>
          <p:cNvPr id="19469" name="Oval 17"/>
          <p:cNvSpPr>
            <a:spLocks noChangeArrowheads="1"/>
          </p:cNvSpPr>
          <p:nvPr/>
        </p:nvSpPr>
        <p:spPr bwMode="auto">
          <a:xfrm>
            <a:off x="6630988" y="4143375"/>
            <a:ext cx="509587" cy="50800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t>4</a:t>
            </a:r>
            <a:endParaRPr lang="zh-CN" altLang="en-US" sz="2000" b="1"/>
          </a:p>
        </p:txBody>
      </p:sp>
      <p:sp>
        <p:nvSpPr>
          <p:cNvPr id="19470" name="TextBox 32"/>
          <p:cNvSpPr txBox="1">
            <a:spLocks noChangeArrowheads="1"/>
          </p:cNvSpPr>
          <p:nvPr/>
        </p:nvSpPr>
        <p:spPr bwMode="auto">
          <a:xfrm>
            <a:off x="3371850" y="122078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
        <p:nvSpPr>
          <p:cNvPr id="19471" name="TextBox 33"/>
          <p:cNvSpPr txBox="1">
            <a:spLocks noChangeArrowheads="1"/>
          </p:cNvSpPr>
          <p:nvPr/>
        </p:nvSpPr>
        <p:spPr bwMode="auto">
          <a:xfrm>
            <a:off x="5926138" y="1220788"/>
            <a:ext cx="19192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
        <p:nvSpPr>
          <p:cNvPr id="19472" name="TextBox 34"/>
          <p:cNvSpPr txBox="1">
            <a:spLocks noChangeArrowheads="1"/>
          </p:cNvSpPr>
          <p:nvPr/>
        </p:nvSpPr>
        <p:spPr bwMode="auto">
          <a:xfrm>
            <a:off x="779463" y="4818063"/>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
        <p:nvSpPr>
          <p:cNvPr id="19473" name="TextBox 35"/>
          <p:cNvSpPr txBox="1">
            <a:spLocks noChangeArrowheads="1"/>
          </p:cNvSpPr>
          <p:nvPr/>
        </p:nvSpPr>
        <p:spPr bwMode="auto">
          <a:xfrm>
            <a:off x="3371850" y="4818063"/>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
        <p:nvSpPr>
          <p:cNvPr id="19474" name="TextBox 36"/>
          <p:cNvSpPr txBox="1">
            <a:spLocks noChangeArrowheads="1"/>
          </p:cNvSpPr>
          <p:nvPr/>
        </p:nvSpPr>
        <p:spPr bwMode="auto">
          <a:xfrm>
            <a:off x="5926138" y="4818063"/>
            <a:ext cx="19192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请输入您的文字请输入您的文字请输入您的文字请输入您的文字请输入您的文字</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Effect transition="in" filter="fade">
                                      <p:cBhvr>
                                        <p:cTn id="9" dur="300"/>
                                        <p:tgtEl>
                                          <p:spTgt spid="19459"/>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9458"/>
                                        </p:tgtEl>
                                        <p:attrNameLst>
                                          <p:attrName>style.visibility</p:attrName>
                                        </p:attrNameLst>
                                      </p:cBhvr>
                                      <p:to>
                                        <p:strVal val="visible"/>
                                      </p:to>
                                    </p:set>
                                    <p:anim calcmode="lin" valueType="num">
                                      <p:cBhvr>
                                        <p:cTn id="13"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9458"/>
                                        </p:tgtEl>
                                        <p:attrNameLst>
                                          <p:attrName>ppt_y</p:attrName>
                                        </p:attrNameLst>
                                      </p:cBhvr>
                                      <p:tavLst>
                                        <p:tav tm="0">
                                          <p:val>
                                            <p:strVal val="#ppt_y"/>
                                          </p:val>
                                        </p:tav>
                                        <p:tav tm="100000">
                                          <p:val>
                                            <p:strVal val="#ppt_y"/>
                                          </p:val>
                                        </p:tav>
                                      </p:tavLst>
                                    </p:anim>
                                    <p:anim calcmode="lin" valueType="num">
                                      <p:cBhvr>
                                        <p:cTn id="15"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9458"/>
                                        </p:tgtEl>
                                      </p:cBhvr>
                                    </p:animEffect>
                                  </p:childTnLst>
                                </p:cTn>
                              </p:par>
                            </p:childTnLst>
                          </p:cTn>
                        </p:par>
                        <p:par>
                          <p:cTn id="18" fill="hold" nodeType="afterGroup">
                            <p:stCondLst>
                              <p:cond delay="980"/>
                            </p:stCondLst>
                            <p:childTnLst>
                              <p:par>
                                <p:cTn id="19" presetID="22" presetClass="entr" presetSubtype="8" fill="hold" grpId="0" nodeType="afterEffect">
                                  <p:stCondLst>
                                    <p:cond delay="0"/>
                                  </p:stCondLst>
                                  <p:childTnLst>
                                    <p:set>
                                      <p:cBhvr>
                                        <p:cTn id="20" dur="1" fill="hold">
                                          <p:stCondLst>
                                            <p:cond delay="0"/>
                                          </p:stCondLst>
                                        </p:cTn>
                                        <p:tgtEl>
                                          <p:spTgt spid="19462"/>
                                        </p:tgtEl>
                                        <p:attrNameLst>
                                          <p:attrName>style.visibility</p:attrName>
                                        </p:attrNameLst>
                                      </p:cBhvr>
                                      <p:to>
                                        <p:strVal val="visible"/>
                                      </p:to>
                                    </p:set>
                                    <p:animEffect transition="in" filter="wipe(left)">
                                      <p:cBhvr>
                                        <p:cTn id="21" dur="500"/>
                                        <p:tgtEl>
                                          <p:spTgt spid="19462"/>
                                        </p:tgtEl>
                                      </p:cBhvr>
                                    </p:animEffect>
                                  </p:childTnLst>
                                </p:cTn>
                              </p:par>
                            </p:childTnLst>
                          </p:cTn>
                        </p:par>
                        <p:par>
                          <p:cTn id="22" fill="hold" nodeType="afterGroup">
                            <p:stCondLst>
                              <p:cond delay="1480"/>
                            </p:stCondLst>
                            <p:childTnLst>
                              <p:par>
                                <p:cTn id="23" presetID="22" presetClass="entr" presetSubtype="1" fill="hold" grpId="0" nodeType="afterEffect">
                                  <p:stCondLst>
                                    <p:cond delay="0"/>
                                  </p:stCondLst>
                                  <p:childTnLst>
                                    <p:set>
                                      <p:cBhvr>
                                        <p:cTn id="24" dur="1" fill="hold">
                                          <p:stCondLst>
                                            <p:cond delay="0"/>
                                          </p:stCondLst>
                                        </p:cTn>
                                        <p:tgtEl>
                                          <p:spTgt spid="19460"/>
                                        </p:tgtEl>
                                        <p:attrNameLst>
                                          <p:attrName>style.visibility</p:attrName>
                                        </p:attrNameLst>
                                      </p:cBhvr>
                                      <p:to>
                                        <p:strVal val="visible"/>
                                      </p:to>
                                    </p:set>
                                    <p:animEffect transition="in" filter="wipe(up)">
                                      <p:cBhvr>
                                        <p:cTn id="25" dur="300"/>
                                        <p:tgtEl>
                                          <p:spTgt spid="19460"/>
                                        </p:tgtEl>
                                      </p:cBhvr>
                                    </p:animEffect>
                                  </p:childTnLst>
                                </p:cTn>
                              </p:par>
                            </p:childTnLst>
                          </p:cTn>
                        </p:par>
                        <p:par>
                          <p:cTn id="26" fill="hold" nodeType="afterGroup">
                            <p:stCondLst>
                              <p:cond delay="1780"/>
                            </p:stCondLst>
                            <p:childTnLst>
                              <p:par>
                                <p:cTn id="27" presetID="22" presetClass="entr" presetSubtype="2" fill="hold" grpId="0" nodeType="afterEffect">
                                  <p:stCondLst>
                                    <p:cond delay="0"/>
                                  </p:stCondLst>
                                  <p:childTnLst>
                                    <p:set>
                                      <p:cBhvr>
                                        <p:cTn id="28" dur="1" fill="hold">
                                          <p:stCondLst>
                                            <p:cond delay="0"/>
                                          </p:stCondLst>
                                        </p:cTn>
                                        <p:tgtEl>
                                          <p:spTgt spid="19461"/>
                                        </p:tgtEl>
                                        <p:attrNameLst>
                                          <p:attrName>style.visibility</p:attrName>
                                        </p:attrNameLst>
                                      </p:cBhvr>
                                      <p:to>
                                        <p:strVal val="visible"/>
                                      </p:to>
                                    </p:set>
                                    <p:animEffect transition="in" filter="wipe(right)">
                                      <p:cBhvr>
                                        <p:cTn id="29" dur="500"/>
                                        <p:tgtEl>
                                          <p:spTgt spid="19461"/>
                                        </p:tgtEl>
                                      </p:cBhvr>
                                    </p:animEffect>
                                  </p:childTnLst>
                                </p:cTn>
                              </p:par>
                            </p:childTnLst>
                          </p:cTn>
                        </p:par>
                        <p:par>
                          <p:cTn id="30" fill="hold" nodeType="afterGroup">
                            <p:stCondLst>
                              <p:cond delay="2280"/>
                            </p:stCondLst>
                            <p:childTnLst>
                              <p:par>
                                <p:cTn id="31" presetID="2" presetClass="entr" presetSubtype="6" fill="hold" grpId="0" nodeType="afterEffect">
                                  <p:stCondLst>
                                    <p:cond delay="0"/>
                                  </p:stCondLst>
                                  <p:childTnLst>
                                    <p:set>
                                      <p:cBhvr>
                                        <p:cTn id="32" dur="1" fill="hold">
                                          <p:stCondLst>
                                            <p:cond delay="0"/>
                                          </p:stCondLst>
                                        </p:cTn>
                                        <p:tgtEl>
                                          <p:spTgt spid="19463"/>
                                        </p:tgtEl>
                                        <p:attrNameLst>
                                          <p:attrName>style.visibility</p:attrName>
                                        </p:attrNameLst>
                                      </p:cBhvr>
                                      <p:to>
                                        <p:strVal val="visible"/>
                                      </p:to>
                                    </p:set>
                                    <p:anim calcmode="lin" valueType="num">
                                      <p:cBhvr additive="base">
                                        <p:cTn id="33" dur="400" fill="hold"/>
                                        <p:tgtEl>
                                          <p:spTgt spid="19463"/>
                                        </p:tgtEl>
                                        <p:attrNameLst>
                                          <p:attrName>ppt_x</p:attrName>
                                        </p:attrNameLst>
                                      </p:cBhvr>
                                      <p:tavLst>
                                        <p:tav tm="0">
                                          <p:val>
                                            <p:strVal val="1+#ppt_w/2"/>
                                          </p:val>
                                        </p:tav>
                                        <p:tav tm="100000">
                                          <p:val>
                                            <p:strVal val="#ppt_x"/>
                                          </p:val>
                                        </p:tav>
                                      </p:tavLst>
                                    </p:anim>
                                    <p:anim calcmode="lin" valueType="num">
                                      <p:cBhvr additive="base">
                                        <p:cTn id="34" dur="400" fill="hold"/>
                                        <p:tgtEl>
                                          <p:spTgt spid="19463"/>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680"/>
                            </p:stCondLst>
                            <p:childTnLst>
                              <p:par>
                                <p:cTn id="36" presetID="31" presetClass="entr" presetSubtype="0" fill="hold" grpId="0" nodeType="afterEffect">
                                  <p:stCondLst>
                                    <p:cond delay="0"/>
                                  </p:stCondLst>
                                  <p:childTnLst>
                                    <p:set>
                                      <p:cBhvr>
                                        <p:cTn id="37" dur="1" fill="hold">
                                          <p:stCondLst>
                                            <p:cond delay="0"/>
                                          </p:stCondLst>
                                        </p:cTn>
                                        <p:tgtEl>
                                          <p:spTgt spid="19464"/>
                                        </p:tgtEl>
                                        <p:attrNameLst>
                                          <p:attrName>style.visibility</p:attrName>
                                        </p:attrNameLst>
                                      </p:cBhvr>
                                      <p:to>
                                        <p:strVal val="visible"/>
                                      </p:to>
                                    </p:set>
                                    <p:anim calcmode="lin" valueType="num">
                                      <p:cBhvr>
                                        <p:cTn id="38" dur="400" fill="hold"/>
                                        <p:tgtEl>
                                          <p:spTgt spid="19464"/>
                                        </p:tgtEl>
                                        <p:attrNameLst>
                                          <p:attrName>ppt_w</p:attrName>
                                        </p:attrNameLst>
                                      </p:cBhvr>
                                      <p:tavLst>
                                        <p:tav tm="0">
                                          <p:val>
                                            <p:fltVal val="0"/>
                                          </p:val>
                                        </p:tav>
                                        <p:tav tm="100000">
                                          <p:val>
                                            <p:strVal val="#ppt_w"/>
                                          </p:val>
                                        </p:tav>
                                      </p:tavLst>
                                    </p:anim>
                                    <p:anim calcmode="lin" valueType="num">
                                      <p:cBhvr>
                                        <p:cTn id="39" dur="400" fill="hold"/>
                                        <p:tgtEl>
                                          <p:spTgt spid="19464"/>
                                        </p:tgtEl>
                                        <p:attrNameLst>
                                          <p:attrName>ppt_h</p:attrName>
                                        </p:attrNameLst>
                                      </p:cBhvr>
                                      <p:tavLst>
                                        <p:tav tm="0">
                                          <p:val>
                                            <p:fltVal val="0"/>
                                          </p:val>
                                        </p:tav>
                                        <p:tav tm="100000">
                                          <p:val>
                                            <p:strVal val="#ppt_h"/>
                                          </p:val>
                                        </p:tav>
                                      </p:tavLst>
                                    </p:anim>
                                    <p:anim calcmode="lin" valueType="num">
                                      <p:cBhvr>
                                        <p:cTn id="40" dur="400" fill="hold"/>
                                        <p:tgtEl>
                                          <p:spTgt spid="19464"/>
                                        </p:tgtEl>
                                        <p:attrNameLst>
                                          <p:attrName>style.rotation</p:attrName>
                                        </p:attrNameLst>
                                      </p:cBhvr>
                                      <p:tavLst>
                                        <p:tav tm="0">
                                          <p:val>
                                            <p:fltVal val="90"/>
                                          </p:val>
                                        </p:tav>
                                        <p:tav tm="100000">
                                          <p:val>
                                            <p:fltVal val="0"/>
                                          </p:val>
                                        </p:tav>
                                      </p:tavLst>
                                    </p:anim>
                                    <p:animEffect transition="in" filter="fade">
                                      <p:cBhvr>
                                        <p:cTn id="41" dur="400"/>
                                        <p:tgtEl>
                                          <p:spTgt spid="19464"/>
                                        </p:tgtEl>
                                      </p:cBhvr>
                                    </p:animEffect>
                                  </p:childTnLst>
                                </p:cTn>
                              </p:par>
                            </p:childTnLst>
                          </p:cTn>
                        </p:par>
                        <p:par>
                          <p:cTn id="42" fill="hold" nodeType="afterGroup">
                            <p:stCondLst>
                              <p:cond delay="3080"/>
                            </p:stCondLst>
                            <p:childTnLst>
                              <p:par>
                                <p:cTn id="43" presetID="2" presetClass="entr" presetSubtype="6" fill="hold" grpId="0" nodeType="afterEffect">
                                  <p:stCondLst>
                                    <p:cond delay="0"/>
                                  </p:stCondLst>
                                  <p:childTnLst>
                                    <p:set>
                                      <p:cBhvr>
                                        <p:cTn id="44" dur="1" fill="hold">
                                          <p:stCondLst>
                                            <p:cond delay="0"/>
                                          </p:stCondLst>
                                        </p:cTn>
                                        <p:tgtEl>
                                          <p:spTgt spid="19465"/>
                                        </p:tgtEl>
                                        <p:attrNameLst>
                                          <p:attrName>style.visibility</p:attrName>
                                        </p:attrNameLst>
                                      </p:cBhvr>
                                      <p:to>
                                        <p:strVal val="visible"/>
                                      </p:to>
                                    </p:set>
                                    <p:anim calcmode="lin" valueType="num">
                                      <p:cBhvr additive="base">
                                        <p:cTn id="45" dur="400" fill="hold"/>
                                        <p:tgtEl>
                                          <p:spTgt spid="19465"/>
                                        </p:tgtEl>
                                        <p:attrNameLst>
                                          <p:attrName>ppt_x</p:attrName>
                                        </p:attrNameLst>
                                      </p:cBhvr>
                                      <p:tavLst>
                                        <p:tav tm="0">
                                          <p:val>
                                            <p:strVal val="1+#ppt_w/2"/>
                                          </p:val>
                                        </p:tav>
                                        <p:tav tm="100000">
                                          <p:val>
                                            <p:strVal val="#ppt_x"/>
                                          </p:val>
                                        </p:tav>
                                      </p:tavLst>
                                    </p:anim>
                                    <p:anim calcmode="lin" valueType="num">
                                      <p:cBhvr additive="base">
                                        <p:cTn id="46" dur="400" fill="hold"/>
                                        <p:tgtEl>
                                          <p:spTgt spid="19465"/>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480"/>
                            </p:stCondLst>
                            <p:childTnLst>
                              <p:par>
                                <p:cTn id="48" presetID="31" presetClass="entr" presetSubtype="0" fill="hold" grpId="0" nodeType="afterEffect">
                                  <p:stCondLst>
                                    <p:cond delay="0"/>
                                  </p:stCondLst>
                                  <p:childTnLst>
                                    <p:set>
                                      <p:cBhvr>
                                        <p:cTn id="49" dur="1" fill="hold">
                                          <p:stCondLst>
                                            <p:cond delay="0"/>
                                          </p:stCondLst>
                                        </p:cTn>
                                        <p:tgtEl>
                                          <p:spTgt spid="19470"/>
                                        </p:tgtEl>
                                        <p:attrNameLst>
                                          <p:attrName>style.visibility</p:attrName>
                                        </p:attrNameLst>
                                      </p:cBhvr>
                                      <p:to>
                                        <p:strVal val="visible"/>
                                      </p:to>
                                    </p:set>
                                    <p:anim calcmode="lin" valueType="num">
                                      <p:cBhvr>
                                        <p:cTn id="50" dur="400" fill="hold"/>
                                        <p:tgtEl>
                                          <p:spTgt spid="19470"/>
                                        </p:tgtEl>
                                        <p:attrNameLst>
                                          <p:attrName>ppt_w</p:attrName>
                                        </p:attrNameLst>
                                      </p:cBhvr>
                                      <p:tavLst>
                                        <p:tav tm="0">
                                          <p:val>
                                            <p:fltVal val="0"/>
                                          </p:val>
                                        </p:tav>
                                        <p:tav tm="100000">
                                          <p:val>
                                            <p:strVal val="#ppt_w"/>
                                          </p:val>
                                        </p:tav>
                                      </p:tavLst>
                                    </p:anim>
                                    <p:anim calcmode="lin" valueType="num">
                                      <p:cBhvr>
                                        <p:cTn id="51" dur="400" fill="hold"/>
                                        <p:tgtEl>
                                          <p:spTgt spid="19470"/>
                                        </p:tgtEl>
                                        <p:attrNameLst>
                                          <p:attrName>ppt_h</p:attrName>
                                        </p:attrNameLst>
                                      </p:cBhvr>
                                      <p:tavLst>
                                        <p:tav tm="0">
                                          <p:val>
                                            <p:fltVal val="0"/>
                                          </p:val>
                                        </p:tav>
                                        <p:tav tm="100000">
                                          <p:val>
                                            <p:strVal val="#ppt_h"/>
                                          </p:val>
                                        </p:tav>
                                      </p:tavLst>
                                    </p:anim>
                                    <p:anim calcmode="lin" valueType="num">
                                      <p:cBhvr>
                                        <p:cTn id="52" dur="400" fill="hold"/>
                                        <p:tgtEl>
                                          <p:spTgt spid="19470"/>
                                        </p:tgtEl>
                                        <p:attrNameLst>
                                          <p:attrName>style.rotation</p:attrName>
                                        </p:attrNameLst>
                                      </p:cBhvr>
                                      <p:tavLst>
                                        <p:tav tm="0">
                                          <p:val>
                                            <p:fltVal val="90"/>
                                          </p:val>
                                        </p:tav>
                                        <p:tav tm="100000">
                                          <p:val>
                                            <p:fltVal val="0"/>
                                          </p:val>
                                        </p:tav>
                                      </p:tavLst>
                                    </p:anim>
                                    <p:animEffect transition="in" filter="fade">
                                      <p:cBhvr>
                                        <p:cTn id="53" dur="400"/>
                                        <p:tgtEl>
                                          <p:spTgt spid="19470"/>
                                        </p:tgtEl>
                                      </p:cBhvr>
                                    </p:animEffect>
                                  </p:childTnLst>
                                </p:cTn>
                              </p:par>
                            </p:childTnLst>
                          </p:cTn>
                        </p:par>
                        <p:par>
                          <p:cTn id="54" fill="hold" nodeType="afterGroup">
                            <p:stCondLst>
                              <p:cond delay="3880"/>
                            </p:stCondLst>
                            <p:childTnLst>
                              <p:par>
                                <p:cTn id="55" presetID="2" presetClass="entr" presetSubtype="6" fill="hold" grpId="0" nodeType="afterEffect">
                                  <p:stCondLst>
                                    <p:cond delay="0"/>
                                  </p:stCondLst>
                                  <p:childTnLst>
                                    <p:set>
                                      <p:cBhvr>
                                        <p:cTn id="56" dur="1" fill="hold">
                                          <p:stCondLst>
                                            <p:cond delay="0"/>
                                          </p:stCondLst>
                                        </p:cTn>
                                        <p:tgtEl>
                                          <p:spTgt spid="19466"/>
                                        </p:tgtEl>
                                        <p:attrNameLst>
                                          <p:attrName>style.visibility</p:attrName>
                                        </p:attrNameLst>
                                      </p:cBhvr>
                                      <p:to>
                                        <p:strVal val="visible"/>
                                      </p:to>
                                    </p:set>
                                    <p:anim calcmode="lin" valueType="num">
                                      <p:cBhvr additive="base">
                                        <p:cTn id="57" dur="400" fill="hold"/>
                                        <p:tgtEl>
                                          <p:spTgt spid="19466"/>
                                        </p:tgtEl>
                                        <p:attrNameLst>
                                          <p:attrName>ppt_x</p:attrName>
                                        </p:attrNameLst>
                                      </p:cBhvr>
                                      <p:tavLst>
                                        <p:tav tm="0">
                                          <p:val>
                                            <p:strVal val="1+#ppt_w/2"/>
                                          </p:val>
                                        </p:tav>
                                        <p:tav tm="100000">
                                          <p:val>
                                            <p:strVal val="#ppt_x"/>
                                          </p:val>
                                        </p:tav>
                                      </p:tavLst>
                                    </p:anim>
                                    <p:anim calcmode="lin" valueType="num">
                                      <p:cBhvr additive="base">
                                        <p:cTn id="58" dur="400" fill="hold"/>
                                        <p:tgtEl>
                                          <p:spTgt spid="19466"/>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280"/>
                            </p:stCondLst>
                            <p:childTnLst>
                              <p:par>
                                <p:cTn id="60" presetID="31" presetClass="entr" presetSubtype="0" fill="hold" grpId="0" nodeType="afterEffect">
                                  <p:stCondLst>
                                    <p:cond delay="0"/>
                                  </p:stCondLst>
                                  <p:childTnLst>
                                    <p:set>
                                      <p:cBhvr>
                                        <p:cTn id="61" dur="1" fill="hold">
                                          <p:stCondLst>
                                            <p:cond delay="0"/>
                                          </p:stCondLst>
                                        </p:cTn>
                                        <p:tgtEl>
                                          <p:spTgt spid="19471"/>
                                        </p:tgtEl>
                                        <p:attrNameLst>
                                          <p:attrName>style.visibility</p:attrName>
                                        </p:attrNameLst>
                                      </p:cBhvr>
                                      <p:to>
                                        <p:strVal val="visible"/>
                                      </p:to>
                                    </p:set>
                                    <p:anim calcmode="lin" valueType="num">
                                      <p:cBhvr>
                                        <p:cTn id="62" dur="400" fill="hold"/>
                                        <p:tgtEl>
                                          <p:spTgt spid="19471"/>
                                        </p:tgtEl>
                                        <p:attrNameLst>
                                          <p:attrName>ppt_w</p:attrName>
                                        </p:attrNameLst>
                                      </p:cBhvr>
                                      <p:tavLst>
                                        <p:tav tm="0">
                                          <p:val>
                                            <p:fltVal val="0"/>
                                          </p:val>
                                        </p:tav>
                                        <p:tav tm="100000">
                                          <p:val>
                                            <p:strVal val="#ppt_w"/>
                                          </p:val>
                                        </p:tav>
                                      </p:tavLst>
                                    </p:anim>
                                    <p:anim calcmode="lin" valueType="num">
                                      <p:cBhvr>
                                        <p:cTn id="63" dur="400" fill="hold"/>
                                        <p:tgtEl>
                                          <p:spTgt spid="19471"/>
                                        </p:tgtEl>
                                        <p:attrNameLst>
                                          <p:attrName>ppt_h</p:attrName>
                                        </p:attrNameLst>
                                      </p:cBhvr>
                                      <p:tavLst>
                                        <p:tav tm="0">
                                          <p:val>
                                            <p:fltVal val="0"/>
                                          </p:val>
                                        </p:tav>
                                        <p:tav tm="100000">
                                          <p:val>
                                            <p:strVal val="#ppt_h"/>
                                          </p:val>
                                        </p:tav>
                                      </p:tavLst>
                                    </p:anim>
                                    <p:anim calcmode="lin" valueType="num">
                                      <p:cBhvr>
                                        <p:cTn id="64" dur="400" fill="hold"/>
                                        <p:tgtEl>
                                          <p:spTgt spid="19471"/>
                                        </p:tgtEl>
                                        <p:attrNameLst>
                                          <p:attrName>style.rotation</p:attrName>
                                        </p:attrNameLst>
                                      </p:cBhvr>
                                      <p:tavLst>
                                        <p:tav tm="0">
                                          <p:val>
                                            <p:fltVal val="90"/>
                                          </p:val>
                                        </p:tav>
                                        <p:tav tm="100000">
                                          <p:val>
                                            <p:fltVal val="0"/>
                                          </p:val>
                                        </p:tav>
                                      </p:tavLst>
                                    </p:anim>
                                    <p:animEffect transition="in" filter="fade">
                                      <p:cBhvr>
                                        <p:cTn id="65" dur="400"/>
                                        <p:tgtEl>
                                          <p:spTgt spid="19471"/>
                                        </p:tgtEl>
                                      </p:cBhvr>
                                    </p:animEffect>
                                  </p:childTnLst>
                                </p:cTn>
                              </p:par>
                            </p:childTnLst>
                          </p:cTn>
                        </p:par>
                        <p:par>
                          <p:cTn id="66" fill="hold" nodeType="afterGroup">
                            <p:stCondLst>
                              <p:cond delay="4680"/>
                            </p:stCondLst>
                            <p:childTnLst>
                              <p:par>
                                <p:cTn id="67" presetID="2" presetClass="entr" presetSubtype="6" fill="hold" grpId="0" nodeType="afterEffect">
                                  <p:stCondLst>
                                    <p:cond delay="0"/>
                                  </p:stCondLst>
                                  <p:childTnLst>
                                    <p:set>
                                      <p:cBhvr>
                                        <p:cTn id="68" dur="1" fill="hold">
                                          <p:stCondLst>
                                            <p:cond delay="0"/>
                                          </p:stCondLst>
                                        </p:cTn>
                                        <p:tgtEl>
                                          <p:spTgt spid="19469"/>
                                        </p:tgtEl>
                                        <p:attrNameLst>
                                          <p:attrName>style.visibility</p:attrName>
                                        </p:attrNameLst>
                                      </p:cBhvr>
                                      <p:to>
                                        <p:strVal val="visible"/>
                                      </p:to>
                                    </p:set>
                                    <p:anim calcmode="lin" valueType="num">
                                      <p:cBhvr additive="base">
                                        <p:cTn id="69" dur="400" fill="hold"/>
                                        <p:tgtEl>
                                          <p:spTgt spid="19469"/>
                                        </p:tgtEl>
                                        <p:attrNameLst>
                                          <p:attrName>ppt_x</p:attrName>
                                        </p:attrNameLst>
                                      </p:cBhvr>
                                      <p:tavLst>
                                        <p:tav tm="0">
                                          <p:val>
                                            <p:strVal val="1+#ppt_w/2"/>
                                          </p:val>
                                        </p:tav>
                                        <p:tav tm="100000">
                                          <p:val>
                                            <p:strVal val="#ppt_x"/>
                                          </p:val>
                                        </p:tav>
                                      </p:tavLst>
                                    </p:anim>
                                    <p:anim calcmode="lin" valueType="num">
                                      <p:cBhvr additive="base">
                                        <p:cTn id="70" dur="400" fill="hold"/>
                                        <p:tgtEl>
                                          <p:spTgt spid="19469"/>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080"/>
                            </p:stCondLst>
                            <p:childTnLst>
                              <p:par>
                                <p:cTn id="72" presetID="31" presetClass="entr" presetSubtype="0" fill="hold" grpId="0" nodeType="afterEffect">
                                  <p:stCondLst>
                                    <p:cond delay="0"/>
                                  </p:stCondLst>
                                  <p:childTnLst>
                                    <p:set>
                                      <p:cBhvr>
                                        <p:cTn id="73" dur="1" fill="hold">
                                          <p:stCondLst>
                                            <p:cond delay="0"/>
                                          </p:stCondLst>
                                        </p:cTn>
                                        <p:tgtEl>
                                          <p:spTgt spid="19474"/>
                                        </p:tgtEl>
                                        <p:attrNameLst>
                                          <p:attrName>style.visibility</p:attrName>
                                        </p:attrNameLst>
                                      </p:cBhvr>
                                      <p:to>
                                        <p:strVal val="visible"/>
                                      </p:to>
                                    </p:set>
                                    <p:anim calcmode="lin" valueType="num">
                                      <p:cBhvr>
                                        <p:cTn id="74" dur="400" fill="hold"/>
                                        <p:tgtEl>
                                          <p:spTgt spid="19474"/>
                                        </p:tgtEl>
                                        <p:attrNameLst>
                                          <p:attrName>ppt_w</p:attrName>
                                        </p:attrNameLst>
                                      </p:cBhvr>
                                      <p:tavLst>
                                        <p:tav tm="0">
                                          <p:val>
                                            <p:fltVal val="0"/>
                                          </p:val>
                                        </p:tav>
                                        <p:tav tm="100000">
                                          <p:val>
                                            <p:strVal val="#ppt_w"/>
                                          </p:val>
                                        </p:tav>
                                      </p:tavLst>
                                    </p:anim>
                                    <p:anim calcmode="lin" valueType="num">
                                      <p:cBhvr>
                                        <p:cTn id="75" dur="400" fill="hold"/>
                                        <p:tgtEl>
                                          <p:spTgt spid="19474"/>
                                        </p:tgtEl>
                                        <p:attrNameLst>
                                          <p:attrName>ppt_h</p:attrName>
                                        </p:attrNameLst>
                                      </p:cBhvr>
                                      <p:tavLst>
                                        <p:tav tm="0">
                                          <p:val>
                                            <p:fltVal val="0"/>
                                          </p:val>
                                        </p:tav>
                                        <p:tav tm="100000">
                                          <p:val>
                                            <p:strVal val="#ppt_h"/>
                                          </p:val>
                                        </p:tav>
                                      </p:tavLst>
                                    </p:anim>
                                    <p:anim calcmode="lin" valueType="num">
                                      <p:cBhvr>
                                        <p:cTn id="76" dur="400" fill="hold"/>
                                        <p:tgtEl>
                                          <p:spTgt spid="19474"/>
                                        </p:tgtEl>
                                        <p:attrNameLst>
                                          <p:attrName>style.rotation</p:attrName>
                                        </p:attrNameLst>
                                      </p:cBhvr>
                                      <p:tavLst>
                                        <p:tav tm="0">
                                          <p:val>
                                            <p:fltVal val="90"/>
                                          </p:val>
                                        </p:tav>
                                        <p:tav tm="100000">
                                          <p:val>
                                            <p:fltVal val="0"/>
                                          </p:val>
                                        </p:tav>
                                      </p:tavLst>
                                    </p:anim>
                                    <p:animEffect transition="in" filter="fade">
                                      <p:cBhvr>
                                        <p:cTn id="77" dur="400"/>
                                        <p:tgtEl>
                                          <p:spTgt spid="19474"/>
                                        </p:tgtEl>
                                      </p:cBhvr>
                                    </p:animEffect>
                                  </p:childTnLst>
                                </p:cTn>
                              </p:par>
                            </p:childTnLst>
                          </p:cTn>
                        </p:par>
                        <p:par>
                          <p:cTn id="78" fill="hold" nodeType="afterGroup">
                            <p:stCondLst>
                              <p:cond delay="5480"/>
                            </p:stCondLst>
                            <p:childTnLst>
                              <p:par>
                                <p:cTn id="79" presetID="2" presetClass="entr" presetSubtype="6" fill="hold" grpId="0" nodeType="afterEffect">
                                  <p:stCondLst>
                                    <p:cond delay="0"/>
                                  </p:stCondLst>
                                  <p:childTnLst>
                                    <p:set>
                                      <p:cBhvr>
                                        <p:cTn id="80" dur="1" fill="hold">
                                          <p:stCondLst>
                                            <p:cond delay="0"/>
                                          </p:stCondLst>
                                        </p:cTn>
                                        <p:tgtEl>
                                          <p:spTgt spid="19468"/>
                                        </p:tgtEl>
                                        <p:attrNameLst>
                                          <p:attrName>style.visibility</p:attrName>
                                        </p:attrNameLst>
                                      </p:cBhvr>
                                      <p:to>
                                        <p:strVal val="visible"/>
                                      </p:to>
                                    </p:set>
                                    <p:anim calcmode="lin" valueType="num">
                                      <p:cBhvr additive="base">
                                        <p:cTn id="81" dur="400" fill="hold"/>
                                        <p:tgtEl>
                                          <p:spTgt spid="19468"/>
                                        </p:tgtEl>
                                        <p:attrNameLst>
                                          <p:attrName>ppt_x</p:attrName>
                                        </p:attrNameLst>
                                      </p:cBhvr>
                                      <p:tavLst>
                                        <p:tav tm="0">
                                          <p:val>
                                            <p:strVal val="1+#ppt_w/2"/>
                                          </p:val>
                                        </p:tav>
                                        <p:tav tm="100000">
                                          <p:val>
                                            <p:strVal val="#ppt_x"/>
                                          </p:val>
                                        </p:tav>
                                      </p:tavLst>
                                    </p:anim>
                                    <p:anim calcmode="lin" valueType="num">
                                      <p:cBhvr additive="base">
                                        <p:cTn id="82" dur="400" fill="hold"/>
                                        <p:tgtEl>
                                          <p:spTgt spid="19468"/>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5880"/>
                            </p:stCondLst>
                            <p:childTnLst>
                              <p:par>
                                <p:cTn id="84" presetID="31" presetClass="entr" presetSubtype="0" fill="hold" grpId="0" nodeType="afterEffect">
                                  <p:stCondLst>
                                    <p:cond delay="0"/>
                                  </p:stCondLst>
                                  <p:childTnLst>
                                    <p:set>
                                      <p:cBhvr>
                                        <p:cTn id="85" dur="1" fill="hold">
                                          <p:stCondLst>
                                            <p:cond delay="0"/>
                                          </p:stCondLst>
                                        </p:cTn>
                                        <p:tgtEl>
                                          <p:spTgt spid="19473"/>
                                        </p:tgtEl>
                                        <p:attrNameLst>
                                          <p:attrName>style.visibility</p:attrName>
                                        </p:attrNameLst>
                                      </p:cBhvr>
                                      <p:to>
                                        <p:strVal val="visible"/>
                                      </p:to>
                                    </p:set>
                                    <p:anim calcmode="lin" valueType="num">
                                      <p:cBhvr>
                                        <p:cTn id="86" dur="400" fill="hold"/>
                                        <p:tgtEl>
                                          <p:spTgt spid="19473"/>
                                        </p:tgtEl>
                                        <p:attrNameLst>
                                          <p:attrName>ppt_w</p:attrName>
                                        </p:attrNameLst>
                                      </p:cBhvr>
                                      <p:tavLst>
                                        <p:tav tm="0">
                                          <p:val>
                                            <p:fltVal val="0"/>
                                          </p:val>
                                        </p:tav>
                                        <p:tav tm="100000">
                                          <p:val>
                                            <p:strVal val="#ppt_w"/>
                                          </p:val>
                                        </p:tav>
                                      </p:tavLst>
                                    </p:anim>
                                    <p:anim calcmode="lin" valueType="num">
                                      <p:cBhvr>
                                        <p:cTn id="87" dur="400" fill="hold"/>
                                        <p:tgtEl>
                                          <p:spTgt spid="19473"/>
                                        </p:tgtEl>
                                        <p:attrNameLst>
                                          <p:attrName>ppt_h</p:attrName>
                                        </p:attrNameLst>
                                      </p:cBhvr>
                                      <p:tavLst>
                                        <p:tav tm="0">
                                          <p:val>
                                            <p:fltVal val="0"/>
                                          </p:val>
                                        </p:tav>
                                        <p:tav tm="100000">
                                          <p:val>
                                            <p:strVal val="#ppt_h"/>
                                          </p:val>
                                        </p:tav>
                                      </p:tavLst>
                                    </p:anim>
                                    <p:anim calcmode="lin" valueType="num">
                                      <p:cBhvr>
                                        <p:cTn id="88" dur="400" fill="hold"/>
                                        <p:tgtEl>
                                          <p:spTgt spid="19473"/>
                                        </p:tgtEl>
                                        <p:attrNameLst>
                                          <p:attrName>style.rotation</p:attrName>
                                        </p:attrNameLst>
                                      </p:cBhvr>
                                      <p:tavLst>
                                        <p:tav tm="0">
                                          <p:val>
                                            <p:fltVal val="90"/>
                                          </p:val>
                                        </p:tav>
                                        <p:tav tm="100000">
                                          <p:val>
                                            <p:fltVal val="0"/>
                                          </p:val>
                                        </p:tav>
                                      </p:tavLst>
                                    </p:anim>
                                    <p:animEffect transition="in" filter="fade">
                                      <p:cBhvr>
                                        <p:cTn id="89" dur="400"/>
                                        <p:tgtEl>
                                          <p:spTgt spid="19473"/>
                                        </p:tgtEl>
                                      </p:cBhvr>
                                    </p:animEffect>
                                  </p:childTnLst>
                                </p:cTn>
                              </p:par>
                            </p:childTnLst>
                          </p:cTn>
                        </p:par>
                        <p:par>
                          <p:cTn id="90" fill="hold" nodeType="afterGroup">
                            <p:stCondLst>
                              <p:cond delay="6280"/>
                            </p:stCondLst>
                            <p:childTnLst>
                              <p:par>
                                <p:cTn id="91" presetID="2" presetClass="entr" presetSubtype="6" fill="hold" grpId="0" nodeType="afterEffect">
                                  <p:stCondLst>
                                    <p:cond delay="0"/>
                                  </p:stCondLst>
                                  <p:childTnLst>
                                    <p:set>
                                      <p:cBhvr>
                                        <p:cTn id="92" dur="1" fill="hold">
                                          <p:stCondLst>
                                            <p:cond delay="0"/>
                                          </p:stCondLst>
                                        </p:cTn>
                                        <p:tgtEl>
                                          <p:spTgt spid="19467"/>
                                        </p:tgtEl>
                                        <p:attrNameLst>
                                          <p:attrName>style.visibility</p:attrName>
                                        </p:attrNameLst>
                                      </p:cBhvr>
                                      <p:to>
                                        <p:strVal val="visible"/>
                                      </p:to>
                                    </p:set>
                                    <p:anim calcmode="lin" valueType="num">
                                      <p:cBhvr additive="base">
                                        <p:cTn id="93" dur="400" fill="hold"/>
                                        <p:tgtEl>
                                          <p:spTgt spid="19467"/>
                                        </p:tgtEl>
                                        <p:attrNameLst>
                                          <p:attrName>ppt_x</p:attrName>
                                        </p:attrNameLst>
                                      </p:cBhvr>
                                      <p:tavLst>
                                        <p:tav tm="0">
                                          <p:val>
                                            <p:strVal val="1+#ppt_w/2"/>
                                          </p:val>
                                        </p:tav>
                                        <p:tav tm="100000">
                                          <p:val>
                                            <p:strVal val="#ppt_x"/>
                                          </p:val>
                                        </p:tav>
                                      </p:tavLst>
                                    </p:anim>
                                    <p:anim calcmode="lin" valueType="num">
                                      <p:cBhvr additive="base">
                                        <p:cTn id="94" dur="400" fill="hold"/>
                                        <p:tgtEl>
                                          <p:spTgt spid="19467"/>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6680"/>
                            </p:stCondLst>
                            <p:childTnLst>
                              <p:par>
                                <p:cTn id="96" presetID="31" presetClass="entr" presetSubtype="0" fill="hold" grpId="0" nodeType="afterEffect">
                                  <p:stCondLst>
                                    <p:cond delay="0"/>
                                  </p:stCondLst>
                                  <p:childTnLst>
                                    <p:set>
                                      <p:cBhvr>
                                        <p:cTn id="97" dur="1" fill="hold">
                                          <p:stCondLst>
                                            <p:cond delay="0"/>
                                          </p:stCondLst>
                                        </p:cTn>
                                        <p:tgtEl>
                                          <p:spTgt spid="19472"/>
                                        </p:tgtEl>
                                        <p:attrNameLst>
                                          <p:attrName>style.visibility</p:attrName>
                                        </p:attrNameLst>
                                      </p:cBhvr>
                                      <p:to>
                                        <p:strVal val="visible"/>
                                      </p:to>
                                    </p:set>
                                    <p:anim calcmode="lin" valueType="num">
                                      <p:cBhvr>
                                        <p:cTn id="98" dur="400" fill="hold"/>
                                        <p:tgtEl>
                                          <p:spTgt spid="19472"/>
                                        </p:tgtEl>
                                        <p:attrNameLst>
                                          <p:attrName>ppt_w</p:attrName>
                                        </p:attrNameLst>
                                      </p:cBhvr>
                                      <p:tavLst>
                                        <p:tav tm="0">
                                          <p:val>
                                            <p:fltVal val="0"/>
                                          </p:val>
                                        </p:tav>
                                        <p:tav tm="100000">
                                          <p:val>
                                            <p:strVal val="#ppt_w"/>
                                          </p:val>
                                        </p:tav>
                                      </p:tavLst>
                                    </p:anim>
                                    <p:anim calcmode="lin" valueType="num">
                                      <p:cBhvr>
                                        <p:cTn id="99" dur="400" fill="hold"/>
                                        <p:tgtEl>
                                          <p:spTgt spid="19472"/>
                                        </p:tgtEl>
                                        <p:attrNameLst>
                                          <p:attrName>ppt_h</p:attrName>
                                        </p:attrNameLst>
                                      </p:cBhvr>
                                      <p:tavLst>
                                        <p:tav tm="0">
                                          <p:val>
                                            <p:fltVal val="0"/>
                                          </p:val>
                                        </p:tav>
                                        <p:tav tm="100000">
                                          <p:val>
                                            <p:strVal val="#ppt_h"/>
                                          </p:val>
                                        </p:tav>
                                      </p:tavLst>
                                    </p:anim>
                                    <p:anim calcmode="lin" valueType="num">
                                      <p:cBhvr>
                                        <p:cTn id="100" dur="400" fill="hold"/>
                                        <p:tgtEl>
                                          <p:spTgt spid="19472"/>
                                        </p:tgtEl>
                                        <p:attrNameLst>
                                          <p:attrName>style.rotation</p:attrName>
                                        </p:attrNameLst>
                                      </p:cBhvr>
                                      <p:tavLst>
                                        <p:tav tm="0">
                                          <p:val>
                                            <p:fltVal val="90"/>
                                          </p:val>
                                        </p:tav>
                                        <p:tav tm="100000">
                                          <p:val>
                                            <p:fltVal val="0"/>
                                          </p:val>
                                        </p:tav>
                                      </p:tavLst>
                                    </p:anim>
                                    <p:animEffect transition="in" filter="fade">
                                      <p:cBhvr>
                                        <p:cTn id="101" dur="400"/>
                                        <p:tgtEl>
                                          <p:spTgt spid="19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6"/>
          <p:cNvSpPr txBox="1">
            <a:spLocks noChangeArrowheads="1"/>
          </p:cNvSpPr>
          <p:nvPr/>
        </p:nvSpPr>
        <p:spPr bwMode="auto">
          <a:xfrm>
            <a:off x="665163" y="203200"/>
            <a:ext cx="30892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2.3 </a:t>
            </a:r>
            <a:r>
              <a:rPr lang="zh-CN" altLang="en-US" sz="2600">
                <a:solidFill>
                  <a:schemeClr val="bg2"/>
                </a:solidFill>
                <a:latin typeface="微软雅黑" pitchFamily="34" charset="-122"/>
                <a:ea typeface="微软雅黑" pitchFamily="34" charset="-122"/>
              </a:rPr>
              <a:t>某某某研究方案</a:t>
            </a:r>
          </a:p>
        </p:txBody>
      </p:sp>
      <p:sp>
        <p:nvSpPr>
          <p:cNvPr id="20483"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6"/>
          <p:cNvSpPr>
            <a:spLocks/>
          </p:cNvSpPr>
          <p:nvPr/>
        </p:nvSpPr>
        <p:spPr bwMode="auto">
          <a:xfrm>
            <a:off x="395288" y="1677988"/>
            <a:ext cx="1787525" cy="684212"/>
          </a:xfrm>
          <a:custGeom>
            <a:avLst/>
            <a:gdLst>
              <a:gd name="T0" fmla="*/ 0 w 2965"/>
              <a:gd name="T1" fmla="*/ 0 h 581"/>
              <a:gd name="T2" fmla="*/ 2147483647 w 2965"/>
              <a:gd name="T3" fmla="*/ 0 h 581"/>
              <a:gd name="T4" fmla="*/ 2147483647 w 2965"/>
              <a:gd name="T5" fmla="*/ 2147483647 h 581"/>
              <a:gd name="T6" fmla="*/ 2147483647 w 2965"/>
              <a:gd name="T7" fmla="*/ 2147483647 h 581"/>
              <a:gd name="T8" fmla="*/ 0 w 2965"/>
              <a:gd name="T9" fmla="*/ 2147483647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Freeform 7"/>
          <p:cNvSpPr>
            <a:spLocks/>
          </p:cNvSpPr>
          <p:nvPr/>
        </p:nvSpPr>
        <p:spPr bwMode="auto">
          <a:xfrm>
            <a:off x="2089150" y="1677988"/>
            <a:ext cx="1747838" cy="684212"/>
          </a:xfrm>
          <a:custGeom>
            <a:avLst/>
            <a:gdLst>
              <a:gd name="T0" fmla="*/ 0 w 2899"/>
              <a:gd name="T1" fmla="*/ 0 h 581"/>
              <a:gd name="T2" fmla="*/ 2147483647 w 2899"/>
              <a:gd name="T3" fmla="*/ 0 h 581"/>
              <a:gd name="T4" fmla="*/ 2147483647 w 2899"/>
              <a:gd name="T5" fmla="*/ 2147483647 h 581"/>
              <a:gd name="T6" fmla="*/ 2147483647 w 2899"/>
              <a:gd name="T7" fmla="*/ 2147483647 h 581"/>
              <a:gd name="T8" fmla="*/ 0 w 2899"/>
              <a:gd name="T9" fmla="*/ 2147483647 h 581"/>
              <a:gd name="T10" fmla="*/ 2147483647 w 2899"/>
              <a:gd name="T11" fmla="*/ 2147483647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8"/>
          <p:cNvSpPr>
            <a:spLocks/>
          </p:cNvSpPr>
          <p:nvPr/>
        </p:nvSpPr>
        <p:spPr bwMode="auto">
          <a:xfrm>
            <a:off x="3744913" y="1677988"/>
            <a:ext cx="1747837" cy="684212"/>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9"/>
          <p:cNvSpPr>
            <a:spLocks/>
          </p:cNvSpPr>
          <p:nvPr/>
        </p:nvSpPr>
        <p:spPr bwMode="auto">
          <a:xfrm>
            <a:off x="5399088" y="1677988"/>
            <a:ext cx="1749425" cy="684212"/>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10"/>
          <p:cNvSpPr>
            <a:spLocks/>
          </p:cNvSpPr>
          <p:nvPr/>
        </p:nvSpPr>
        <p:spPr bwMode="auto">
          <a:xfrm>
            <a:off x="7054850" y="1677988"/>
            <a:ext cx="1749425" cy="684212"/>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Rectangle 11"/>
          <p:cNvSpPr>
            <a:spLocks noChangeArrowheads="1"/>
          </p:cNvSpPr>
          <p:nvPr/>
        </p:nvSpPr>
        <p:spPr bwMode="auto">
          <a:xfrm>
            <a:off x="415925" y="2543175"/>
            <a:ext cx="1590675" cy="32146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0" name="Rectangle 12"/>
          <p:cNvSpPr>
            <a:spLocks noChangeArrowheads="1"/>
          </p:cNvSpPr>
          <p:nvPr/>
        </p:nvSpPr>
        <p:spPr bwMode="auto">
          <a:xfrm>
            <a:off x="2082800" y="2543175"/>
            <a:ext cx="1590675" cy="32146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1" name="Rectangle 13"/>
          <p:cNvSpPr>
            <a:spLocks noChangeArrowheads="1"/>
          </p:cNvSpPr>
          <p:nvPr/>
        </p:nvSpPr>
        <p:spPr bwMode="auto">
          <a:xfrm>
            <a:off x="3738563" y="2543175"/>
            <a:ext cx="1593850" cy="32146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2" name="Rectangle 14"/>
          <p:cNvSpPr>
            <a:spLocks noChangeArrowheads="1"/>
          </p:cNvSpPr>
          <p:nvPr/>
        </p:nvSpPr>
        <p:spPr bwMode="auto">
          <a:xfrm>
            <a:off x="5397500" y="2543175"/>
            <a:ext cx="1592263" cy="32146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3" name="Rectangle 15"/>
          <p:cNvSpPr>
            <a:spLocks noChangeArrowheads="1"/>
          </p:cNvSpPr>
          <p:nvPr/>
        </p:nvSpPr>
        <p:spPr bwMode="auto">
          <a:xfrm>
            <a:off x="7054850" y="2543175"/>
            <a:ext cx="1592263" cy="32146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4" name="TextBox 54"/>
          <p:cNvSpPr txBox="1">
            <a:spLocks noChangeArrowheads="1"/>
          </p:cNvSpPr>
          <p:nvPr/>
        </p:nvSpPr>
        <p:spPr bwMode="auto">
          <a:xfrm>
            <a:off x="503238" y="1835150"/>
            <a:ext cx="1570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一、项目论证</a:t>
            </a:r>
          </a:p>
        </p:txBody>
      </p:sp>
      <p:sp>
        <p:nvSpPr>
          <p:cNvPr id="20495" name="TextBox 55"/>
          <p:cNvSpPr txBox="1">
            <a:spLocks noChangeArrowheads="1"/>
          </p:cNvSpPr>
          <p:nvPr/>
        </p:nvSpPr>
        <p:spPr bwMode="auto">
          <a:xfrm>
            <a:off x="2182813" y="18542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二、资料收集</a:t>
            </a:r>
          </a:p>
        </p:txBody>
      </p:sp>
      <p:sp>
        <p:nvSpPr>
          <p:cNvPr id="20496" name="TextBox 56"/>
          <p:cNvSpPr txBox="1">
            <a:spLocks noChangeArrowheads="1"/>
          </p:cNvSpPr>
          <p:nvPr/>
        </p:nvSpPr>
        <p:spPr bwMode="auto">
          <a:xfrm>
            <a:off x="3944938" y="1716088"/>
            <a:ext cx="1390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三、数据调查分析</a:t>
            </a:r>
          </a:p>
        </p:txBody>
      </p:sp>
      <p:sp>
        <p:nvSpPr>
          <p:cNvPr id="20497" name="TextBox 57"/>
          <p:cNvSpPr txBox="1">
            <a:spLocks noChangeArrowheads="1"/>
          </p:cNvSpPr>
          <p:nvPr/>
        </p:nvSpPr>
        <p:spPr bwMode="auto">
          <a:xfrm>
            <a:off x="5556250" y="1677988"/>
            <a:ext cx="14906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四、按计划实施</a:t>
            </a:r>
          </a:p>
        </p:txBody>
      </p:sp>
      <p:sp>
        <p:nvSpPr>
          <p:cNvPr id="20498" name="TextBox 58"/>
          <p:cNvSpPr txBox="1">
            <a:spLocks noChangeArrowheads="1"/>
          </p:cNvSpPr>
          <p:nvPr/>
        </p:nvSpPr>
        <p:spPr bwMode="auto">
          <a:xfrm>
            <a:off x="7229475" y="1677988"/>
            <a:ext cx="1528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五、完成数据表，总结</a:t>
            </a:r>
          </a:p>
        </p:txBody>
      </p:sp>
      <p:sp>
        <p:nvSpPr>
          <p:cNvPr id="20499" name="矩形 1"/>
          <p:cNvSpPr>
            <a:spLocks noChangeArrowheads="1"/>
          </p:cNvSpPr>
          <p:nvPr/>
        </p:nvSpPr>
        <p:spPr bwMode="auto">
          <a:xfrm>
            <a:off x="466725" y="2578100"/>
            <a:ext cx="1492250" cy="106838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0" name="矩形 68"/>
          <p:cNvSpPr>
            <a:spLocks noChangeArrowheads="1"/>
          </p:cNvSpPr>
          <p:nvPr/>
        </p:nvSpPr>
        <p:spPr bwMode="auto">
          <a:xfrm>
            <a:off x="2130425" y="2578100"/>
            <a:ext cx="1492250" cy="106838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1" name="矩形 69"/>
          <p:cNvSpPr>
            <a:spLocks noChangeArrowheads="1"/>
          </p:cNvSpPr>
          <p:nvPr/>
        </p:nvSpPr>
        <p:spPr bwMode="auto">
          <a:xfrm>
            <a:off x="3792538" y="2578100"/>
            <a:ext cx="1492250" cy="106838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2" name="矩形 70"/>
          <p:cNvSpPr>
            <a:spLocks noChangeArrowheads="1"/>
          </p:cNvSpPr>
          <p:nvPr/>
        </p:nvSpPr>
        <p:spPr bwMode="auto">
          <a:xfrm>
            <a:off x="5454650" y="2578100"/>
            <a:ext cx="1492250" cy="10683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3" name="矩形 71"/>
          <p:cNvSpPr>
            <a:spLocks noChangeArrowheads="1"/>
          </p:cNvSpPr>
          <p:nvPr/>
        </p:nvSpPr>
        <p:spPr bwMode="auto">
          <a:xfrm>
            <a:off x="7105650" y="2578100"/>
            <a:ext cx="1492250" cy="106838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4" name="TextBox 72"/>
          <p:cNvSpPr txBox="1">
            <a:spLocks noChangeArrowheads="1"/>
          </p:cNvSpPr>
          <p:nvPr/>
        </p:nvSpPr>
        <p:spPr bwMode="auto">
          <a:xfrm>
            <a:off x="471488" y="3789363"/>
            <a:ext cx="14874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4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5" name="TextBox 73"/>
          <p:cNvSpPr txBox="1">
            <a:spLocks noChangeArrowheads="1"/>
          </p:cNvSpPr>
          <p:nvPr/>
        </p:nvSpPr>
        <p:spPr bwMode="auto">
          <a:xfrm>
            <a:off x="2109788" y="3789363"/>
            <a:ext cx="1489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4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6" name="TextBox 74"/>
          <p:cNvSpPr txBox="1">
            <a:spLocks noChangeArrowheads="1"/>
          </p:cNvSpPr>
          <p:nvPr/>
        </p:nvSpPr>
        <p:spPr bwMode="auto">
          <a:xfrm>
            <a:off x="3784600" y="3789363"/>
            <a:ext cx="14874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4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7" name="TextBox 75"/>
          <p:cNvSpPr txBox="1">
            <a:spLocks noChangeArrowheads="1"/>
          </p:cNvSpPr>
          <p:nvPr/>
        </p:nvSpPr>
        <p:spPr bwMode="auto">
          <a:xfrm>
            <a:off x="5446713" y="3789363"/>
            <a:ext cx="1489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4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8" name="TextBox 77"/>
          <p:cNvSpPr txBox="1">
            <a:spLocks noChangeArrowheads="1"/>
          </p:cNvSpPr>
          <p:nvPr/>
        </p:nvSpPr>
        <p:spPr bwMode="auto">
          <a:xfrm>
            <a:off x="7110413" y="3789363"/>
            <a:ext cx="14874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4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Effect transition="in" filter="fade">
                                      <p:cBhvr>
                                        <p:cTn id="9" dur="300"/>
                                        <p:tgtEl>
                                          <p:spTgt spid="2048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0482"/>
                                        </p:tgtEl>
                                        <p:attrNameLst>
                                          <p:attrName>style.visibility</p:attrName>
                                        </p:attrNameLst>
                                      </p:cBhvr>
                                      <p:to>
                                        <p:strVal val="visible"/>
                                      </p:to>
                                    </p:set>
                                    <p:anim calcmode="lin" valueType="num">
                                      <p:cBhvr>
                                        <p:cTn id="13"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0482"/>
                                        </p:tgtEl>
                                        <p:attrNameLst>
                                          <p:attrName>ppt_y</p:attrName>
                                        </p:attrNameLst>
                                      </p:cBhvr>
                                      <p:tavLst>
                                        <p:tav tm="0">
                                          <p:val>
                                            <p:strVal val="#ppt_y"/>
                                          </p:val>
                                        </p:tav>
                                        <p:tav tm="100000">
                                          <p:val>
                                            <p:strVal val="#ppt_y"/>
                                          </p:val>
                                        </p:tav>
                                      </p:tavLst>
                                    </p:anim>
                                    <p:anim calcmode="lin" valueType="num">
                                      <p:cBhvr>
                                        <p:cTn id="15"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0482"/>
                                        </p:tgtEl>
                                      </p:cBhvr>
                                    </p:animEffect>
                                  </p:childTnLst>
                                </p:cTn>
                              </p:par>
                            </p:childTnLst>
                          </p:cTn>
                        </p:par>
                        <p:par>
                          <p:cTn id="18" fill="hold" nodeType="afterGroup">
                            <p:stCondLst>
                              <p:cond delay="1100"/>
                            </p:stCondLst>
                            <p:childTnLst>
                              <p:par>
                                <p:cTn id="19" presetID="2" presetClass="entr" presetSubtype="8" fill="hold" grpId="0" nodeType="afterEffect">
                                  <p:stCondLst>
                                    <p:cond delay="0"/>
                                  </p:stCondLst>
                                  <p:childTnLst>
                                    <p:set>
                                      <p:cBhvr>
                                        <p:cTn id="20" dur="1" fill="hold">
                                          <p:stCondLst>
                                            <p:cond delay="0"/>
                                          </p:stCondLst>
                                        </p:cTn>
                                        <p:tgtEl>
                                          <p:spTgt spid="20484"/>
                                        </p:tgtEl>
                                        <p:attrNameLst>
                                          <p:attrName>style.visibility</p:attrName>
                                        </p:attrNameLst>
                                      </p:cBhvr>
                                      <p:to>
                                        <p:strVal val="visible"/>
                                      </p:to>
                                    </p:set>
                                    <p:anim calcmode="lin" valueType="num">
                                      <p:cBhvr additive="base">
                                        <p:cTn id="21" dur="500" fill="hold"/>
                                        <p:tgtEl>
                                          <p:spTgt spid="20484"/>
                                        </p:tgtEl>
                                        <p:attrNameLst>
                                          <p:attrName>ppt_x</p:attrName>
                                        </p:attrNameLst>
                                      </p:cBhvr>
                                      <p:tavLst>
                                        <p:tav tm="0">
                                          <p:val>
                                            <p:strVal val="0-#ppt_w/2"/>
                                          </p:val>
                                        </p:tav>
                                        <p:tav tm="100000">
                                          <p:val>
                                            <p:strVal val="#ppt_x"/>
                                          </p:val>
                                        </p:tav>
                                      </p:tavLst>
                                    </p:anim>
                                    <p:anim calcmode="lin" valueType="num">
                                      <p:cBhvr additive="base">
                                        <p:cTn id="22" dur="500" fill="hold"/>
                                        <p:tgtEl>
                                          <p:spTgt spid="20484"/>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600"/>
                            </p:stCondLst>
                            <p:childTnLst>
                              <p:par>
                                <p:cTn id="24" presetID="31" presetClass="entr" presetSubtype="0" fill="hold" grpId="0" nodeType="afterEffect">
                                  <p:stCondLst>
                                    <p:cond delay="0"/>
                                  </p:stCondLst>
                                  <p:childTnLst>
                                    <p:set>
                                      <p:cBhvr>
                                        <p:cTn id="25" dur="1" fill="hold">
                                          <p:stCondLst>
                                            <p:cond delay="0"/>
                                          </p:stCondLst>
                                        </p:cTn>
                                        <p:tgtEl>
                                          <p:spTgt spid="20494"/>
                                        </p:tgtEl>
                                        <p:attrNameLst>
                                          <p:attrName>style.visibility</p:attrName>
                                        </p:attrNameLst>
                                      </p:cBhvr>
                                      <p:to>
                                        <p:strVal val="visible"/>
                                      </p:to>
                                    </p:set>
                                    <p:anim calcmode="lin" valueType="num">
                                      <p:cBhvr>
                                        <p:cTn id="26" dur="300" fill="hold"/>
                                        <p:tgtEl>
                                          <p:spTgt spid="20494"/>
                                        </p:tgtEl>
                                        <p:attrNameLst>
                                          <p:attrName>ppt_w</p:attrName>
                                        </p:attrNameLst>
                                      </p:cBhvr>
                                      <p:tavLst>
                                        <p:tav tm="0">
                                          <p:val>
                                            <p:fltVal val="0"/>
                                          </p:val>
                                        </p:tav>
                                        <p:tav tm="100000">
                                          <p:val>
                                            <p:strVal val="#ppt_w"/>
                                          </p:val>
                                        </p:tav>
                                      </p:tavLst>
                                    </p:anim>
                                    <p:anim calcmode="lin" valueType="num">
                                      <p:cBhvr>
                                        <p:cTn id="27" dur="300" fill="hold"/>
                                        <p:tgtEl>
                                          <p:spTgt spid="20494"/>
                                        </p:tgtEl>
                                        <p:attrNameLst>
                                          <p:attrName>ppt_h</p:attrName>
                                        </p:attrNameLst>
                                      </p:cBhvr>
                                      <p:tavLst>
                                        <p:tav tm="0">
                                          <p:val>
                                            <p:fltVal val="0"/>
                                          </p:val>
                                        </p:tav>
                                        <p:tav tm="100000">
                                          <p:val>
                                            <p:strVal val="#ppt_h"/>
                                          </p:val>
                                        </p:tav>
                                      </p:tavLst>
                                    </p:anim>
                                    <p:anim calcmode="lin" valueType="num">
                                      <p:cBhvr>
                                        <p:cTn id="28" dur="300" fill="hold"/>
                                        <p:tgtEl>
                                          <p:spTgt spid="20494"/>
                                        </p:tgtEl>
                                        <p:attrNameLst>
                                          <p:attrName>style.rotation</p:attrName>
                                        </p:attrNameLst>
                                      </p:cBhvr>
                                      <p:tavLst>
                                        <p:tav tm="0">
                                          <p:val>
                                            <p:fltVal val="90"/>
                                          </p:val>
                                        </p:tav>
                                        <p:tav tm="100000">
                                          <p:val>
                                            <p:fltVal val="0"/>
                                          </p:val>
                                        </p:tav>
                                      </p:tavLst>
                                    </p:anim>
                                    <p:animEffect transition="in" filter="fade">
                                      <p:cBhvr>
                                        <p:cTn id="29" dur="300"/>
                                        <p:tgtEl>
                                          <p:spTgt spid="20494"/>
                                        </p:tgtEl>
                                      </p:cBhvr>
                                    </p:animEffect>
                                  </p:childTnLst>
                                </p:cTn>
                              </p:par>
                            </p:childTnLst>
                          </p:cTn>
                        </p:par>
                        <p:par>
                          <p:cTn id="30" fill="hold" nodeType="afterGroup">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20489"/>
                                        </p:tgtEl>
                                        <p:attrNameLst>
                                          <p:attrName>style.visibility</p:attrName>
                                        </p:attrNameLst>
                                      </p:cBhvr>
                                      <p:to>
                                        <p:strVal val="visible"/>
                                      </p:to>
                                    </p:set>
                                    <p:animEffect transition="in" filter="wipe(up)">
                                      <p:cBhvr>
                                        <p:cTn id="33" dur="500"/>
                                        <p:tgtEl>
                                          <p:spTgt spid="20489"/>
                                        </p:tgtEl>
                                      </p:cBhvr>
                                    </p:animEffect>
                                  </p:childTnLst>
                                </p:cTn>
                              </p:par>
                            </p:childTnLst>
                          </p:cTn>
                        </p:par>
                        <p:par>
                          <p:cTn id="34" fill="hold" nodeType="afterGroup">
                            <p:stCondLst>
                              <p:cond delay="2400"/>
                            </p:stCondLst>
                            <p:childTnLst>
                              <p:par>
                                <p:cTn id="35" presetID="2" presetClass="entr" presetSubtype="1" fill="hold" grpId="0" nodeType="afterEffect">
                                  <p:stCondLst>
                                    <p:cond delay="0"/>
                                  </p:stCondLst>
                                  <p:childTnLst>
                                    <p:set>
                                      <p:cBhvr>
                                        <p:cTn id="36" dur="1" fill="hold">
                                          <p:stCondLst>
                                            <p:cond delay="0"/>
                                          </p:stCondLst>
                                        </p:cTn>
                                        <p:tgtEl>
                                          <p:spTgt spid="20499"/>
                                        </p:tgtEl>
                                        <p:attrNameLst>
                                          <p:attrName>style.visibility</p:attrName>
                                        </p:attrNameLst>
                                      </p:cBhvr>
                                      <p:to>
                                        <p:strVal val="visible"/>
                                      </p:to>
                                    </p:set>
                                    <p:anim calcmode="lin" valueType="num">
                                      <p:cBhvr additive="base">
                                        <p:cTn id="37" dur="300" fill="hold"/>
                                        <p:tgtEl>
                                          <p:spTgt spid="20499"/>
                                        </p:tgtEl>
                                        <p:attrNameLst>
                                          <p:attrName>ppt_x</p:attrName>
                                        </p:attrNameLst>
                                      </p:cBhvr>
                                      <p:tavLst>
                                        <p:tav tm="0">
                                          <p:val>
                                            <p:strVal val="#ppt_x"/>
                                          </p:val>
                                        </p:tav>
                                        <p:tav tm="100000">
                                          <p:val>
                                            <p:strVal val="#ppt_x"/>
                                          </p:val>
                                        </p:tav>
                                      </p:tavLst>
                                    </p:anim>
                                    <p:anim calcmode="lin" valueType="num">
                                      <p:cBhvr additive="base">
                                        <p:cTn id="38" dur="300" fill="hold"/>
                                        <p:tgtEl>
                                          <p:spTgt spid="2049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504"/>
                                        </p:tgtEl>
                                        <p:attrNameLst>
                                          <p:attrName>style.visibility</p:attrName>
                                        </p:attrNameLst>
                                      </p:cBhvr>
                                      <p:to>
                                        <p:strVal val="visible"/>
                                      </p:to>
                                    </p:set>
                                    <p:anim calcmode="lin" valueType="num">
                                      <p:cBhvr additive="base">
                                        <p:cTn id="41" dur="300" fill="hold"/>
                                        <p:tgtEl>
                                          <p:spTgt spid="20504"/>
                                        </p:tgtEl>
                                        <p:attrNameLst>
                                          <p:attrName>ppt_x</p:attrName>
                                        </p:attrNameLst>
                                      </p:cBhvr>
                                      <p:tavLst>
                                        <p:tav tm="0">
                                          <p:val>
                                            <p:strVal val="#ppt_x"/>
                                          </p:val>
                                        </p:tav>
                                        <p:tav tm="100000">
                                          <p:val>
                                            <p:strVal val="#ppt_x"/>
                                          </p:val>
                                        </p:tav>
                                      </p:tavLst>
                                    </p:anim>
                                    <p:anim calcmode="lin" valueType="num">
                                      <p:cBhvr additive="base">
                                        <p:cTn id="42" dur="300" fill="hold"/>
                                        <p:tgtEl>
                                          <p:spTgt spid="20504"/>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700"/>
                            </p:stCondLst>
                            <p:childTnLst>
                              <p:par>
                                <p:cTn id="44" presetID="2" presetClass="entr" presetSubtype="8" fill="hold" grpId="0" nodeType="afterEffect">
                                  <p:stCondLst>
                                    <p:cond delay="0"/>
                                  </p:stCondLst>
                                  <p:childTnLst>
                                    <p:set>
                                      <p:cBhvr>
                                        <p:cTn id="45" dur="1" fill="hold">
                                          <p:stCondLst>
                                            <p:cond delay="0"/>
                                          </p:stCondLst>
                                        </p:cTn>
                                        <p:tgtEl>
                                          <p:spTgt spid="20485"/>
                                        </p:tgtEl>
                                        <p:attrNameLst>
                                          <p:attrName>style.visibility</p:attrName>
                                        </p:attrNameLst>
                                      </p:cBhvr>
                                      <p:to>
                                        <p:strVal val="visible"/>
                                      </p:to>
                                    </p:set>
                                    <p:anim calcmode="lin" valueType="num">
                                      <p:cBhvr additive="base">
                                        <p:cTn id="46" dur="500" fill="hold"/>
                                        <p:tgtEl>
                                          <p:spTgt spid="20485"/>
                                        </p:tgtEl>
                                        <p:attrNameLst>
                                          <p:attrName>ppt_x</p:attrName>
                                        </p:attrNameLst>
                                      </p:cBhvr>
                                      <p:tavLst>
                                        <p:tav tm="0">
                                          <p:val>
                                            <p:strVal val="0-#ppt_w/2"/>
                                          </p:val>
                                        </p:tav>
                                        <p:tav tm="100000">
                                          <p:val>
                                            <p:strVal val="#ppt_x"/>
                                          </p:val>
                                        </p:tav>
                                      </p:tavLst>
                                    </p:anim>
                                    <p:anim calcmode="lin" valueType="num">
                                      <p:cBhvr additive="base">
                                        <p:cTn id="47" dur="500" fill="hold"/>
                                        <p:tgtEl>
                                          <p:spTgt spid="20485"/>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200"/>
                            </p:stCondLst>
                            <p:childTnLst>
                              <p:par>
                                <p:cTn id="49" presetID="31" presetClass="entr" presetSubtype="0" fill="hold" grpId="0" nodeType="afterEffect">
                                  <p:stCondLst>
                                    <p:cond delay="0"/>
                                  </p:stCondLst>
                                  <p:childTnLst>
                                    <p:set>
                                      <p:cBhvr>
                                        <p:cTn id="50" dur="1" fill="hold">
                                          <p:stCondLst>
                                            <p:cond delay="0"/>
                                          </p:stCondLst>
                                        </p:cTn>
                                        <p:tgtEl>
                                          <p:spTgt spid="20495"/>
                                        </p:tgtEl>
                                        <p:attrNameLst>
                                          <p:attrName>style.visibility</p:attrName>
                                        </p:attrNameLst>
                                      </p:cBhvr>
                                      <p:to>
                                        <p:strVal val="visible"/>
                                      </p:to>
                                    </p:set>
                                    <p:anim calcmode="lin" valueType="num">
                                      <p:cBhvr>
                                        <p:cTn id="51" dur="300" fill="hold"/>
                                        <p:tgtEl>
                                          <p:spTgt spid="20495"/>
                                        </p:tgtEl>
                                        <p:attrNameLst>
                                          <p:attrName>ppt_w</p:attrName>
                                        </p:attrNameLst>
                                      </p:cBhvr>
                                      <p:tavLst>
                                        <p:tav tm="0">
                                          <p:val>
                                            <p:fltVal val="0"/>
                                          </p:val>
                                        </p:tav>
                                        <p:tav tm="100000">
                                          <p:val>
                                            <p:strVal val="#ppt_w"/>
                                          </p:val>
                                        </p:tav>
                                      </p:tavLst>
                                    </p:anim>
                                    <p:anim calcmode="lin" valueType="num">
                                      <p:cBhvr>
                                        <p:cTn id="52" dur="300" fill="hold"/>
                                        <p:tgtEl>
                                          <p:spTgt spid="20495"/>
                                        </p:tgtEl>
                                        <p:attrNameLst>
                                          <p:attrName>ppt_h</p:attrName>
                                        </p:attrNameLst>
                                      </p:cBhvr>
                                      <p:tavLst>
                                        <p:tav tm="0">
                                          <p:val>
                                            <p:fltVal val="0"/>
                                          </p:val>
                                        </p:tav>
                                        <p:tav tm="100000">
                                          <p:val>
                                            <p:strVal val="#ppt_h"/>
                                          </p:val>
                                        </p:tav>
                                      </p:tavLst>
                                    </p:anim>
                                    <p:anim calcmode="lin" valueType="num">
                                      <p:cBhvr>
                                        <p:cTn id="53" dur="300" fill="hold"/>
                                        <p:tgtEl>
                                          <p:spTgt spid="20495"/>
                                        </p:tgtEl>
                                        <p:attrNameLst>
                                          <p:attrName>style.rotation</p:attrName>
                                        </p:attrNameLst>
                                      </p:cBhvr>
                                      <p:tavLst>
                                        <p:tav tm="0">
                                          <p:val>
                                            <p:fltVal val="90"/>
                                          </p:val>
                                        </p:tav>
                                        <p:tav tm="100000">
                                          <p:val>
                                            <p:fltVal val="0"/>
                                          </p:val>
                                        </p:tav>
                                      </p:tavLst>
                                    </p:anim>
                                    <p:animEffect transition="in" filter="fade">
                                      <p:cBhvr>
                                        <p:cTn id="54" dur="300"/>
                                        <p:tgtEl>
                                          <p:spTgt spid="20495"/>
                                        </p:tgtEl>
                                      </p:cBhvr>
                                    </p:animEffect>
                                  </p:childTnLst>
                                </p:cTn>
                              </p:par>
                            </p:childTnLst>
                          </p:cTn>
                        </p:par>
                        <p:par>
                          <p:cTn id="55" fill="hold" nodeType="afterGroup">
                            <p:stCondLst>
                              <p:cond delay="3500"/>
                            </p:stCondLst>
                            <p:childTnLst>
                              <p:par>
                                <p:cTn id="56" presetID="22" presetClass="entr" presetSubtype="1" fill="hold" grpId="0" nodeType="afterEffect">
                                  <p:stCondLst>
                                    <p:cond delay="0"/>
                                  </p:stCondLst>
                                  <p:childTnLst>
                                    <p:set>
                                      <p:cBhvr>
                                        <p:cTn id="57" dur="1" fill="hold">
                                          <p:stCondLst>
                                            <p:cond delay="0"/>
                                          </p:stCondLst>
                                        </p:cTn>
                                        <p:tgtEl>
                                          <p:spTgt spid="20490"/>
                                        </p:tgtEl>
                                        <p:attrNameLst>
                                          <p:attrName>style.visibility</p:attrName>
                                        </p:attrNameLst>
                                      </p:cBhvr>
                                      <p:to>
                                        <p:strVal val="visible"/>
                                      </p:to>
                                    </p:set>
                                    <p:animEffect transition="in" filter="wipe(up)">
                                      <p:cBhvr>
                                        <p:cTn id="58" dur="500"/>
                                        <p:tgtEl>
                                          <p:spTgt spid="20490"/>
                                        </p:tgtEl>
                                      </p:cBhvr>
                                    </p:animEffect>
                                  </p:childTnLst>
                                </p:cTn>
                              </p:par>
                            </p:childTnLst>
                          </p:cTn>
                        </p:par>
                        <p:par>
                          <p:cTn id="59" fill="hold" nodeType="afterGroup">
                            <p:stCondLst>
                              <p:cond delay="4000"/>
                            </p:stCondLst>
                            <p:childTnLst>
                              <p:par>
                                <p:cTn id="60" presetID="2" presetClass="entr" presetSubtype="1" fill="hold" grpId="0" nodeType="afterEffect">
                                  <p:stCondLst>
                                    <p:cond delay="0"/>
                                  </p:stCondLst>
                                  <p:childTnLst>
                                    <p:set>
                                      <p:cBhvr>
                                        <p:cTn id="61" dur="1" fill="hold">
                                          <p:stCondLst>
                                            <p:cond delay="0"/>
                                          </p:stCondLst>
                                        </p:cTn>
                                        <p:tgtEl>
                                          <p:spTgt spid="20500"/>
                                        </p:tgtEl>
                                        <p:attrNameLst>
                                          <p:attrName>style.visibility</p:attrName>
                                        </p:attrNameLst>
                                      </p:cBhvr>
                                      <p:to>
                                        <p:strVal val="visible"/>
                                      </p:to>
                                    </p:set>
                                    <p:anim calcmode="lin" valueType="num">
                                      <p:cBhvr additive="base">
                                        <p:cTn id="62" dur="300" fill="hold"/>
                                        <p:tgtEl>
                                          <p:spTgt spid="20500"/>
                                        </p:tgtEl>
                                        <p:attrNameLst>
                                          <p:attrName>ppt_x</p:attrName>
                                        </p:attrNameLst>
                                      </p:cBhvr>
                                      <p:tavLst>
                                        <p:tav tm="0">
                                          <p:val>
                                            <p:strVal val="#ppt_x"/>
                                          </p:val>
                                        </p:tav>
                                        <p:tav tm="100000">
                                          <p:val>
                                            <p:strVal val="#ppt_x"/>
                                          </p:val>
                                        </p:tav>
                                      </p:tavLst>
                                    </p:anim>
                                    <p:anim calcmode="lin" valueType="num">
                                      <p:cBhvr additive="base">
                                        <p:cTn id="63" dur="300" fill="hold"/>
                                        <p:tgtEl>
                                          <p:spTgt spid="20500"/>
                                        </p:tgtEl>
                                        <p:attrNameLst>
                                          <p:attrName>ppt_y</p:attrName>
                                        </p:attrNameLst>
                                      </p:cBhvr>
                                      <p:tavLst>
                                        <p:tav tm="0">
                                          <p:val>
                                            <p:strVal val="0-#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0505"/>
                                        </p:tgtEl>
                                        <p:attrNameLst>
                                          <p:attrName>style.visibility</p:attrName>
                                        </p:attrNameLst>
                                      </p:cBhvr>
                                      <p:to>
                                        <p:strVal val="visible"/>
                                      </p:to>
                                    </p:set>
                                    <p:anim calcmode="lin" valueType="num">
                                      <p:cBhvr additive="base">
                                        <p:cTn id="66" dur="300" fill="hold"/>
                                        <p:tgtEl>
                                          <p:spTgt spid="20505"/>
                                        </p:tgtEl>
                                        <p:attrNameLst>
                                          <p:attrName>ppt_x</p:attrName>
                                        </p:attrNameLst>
                                      </p:cBhvr>
                                      <p:tavLst>
                                        <p:tav tm="0">
                                          <p:val>
                                            <p:strVal val="#ppt_x"/>
                                          </p:val>
                                        </p:tav>
                                        <p:tav tm="100000">
                                          <p:val>
                                            <p:strVal val="#ppt_x"/>
                                          </p:val>
                                        </p:tav>
                                      </p:tavLst>
                                    </p:anim>
                                    <p:anim calcmode="lin" valueType="num">
                                      <p:cBhvr additive="base">
                                        <p:cTn id="67" dur="300" fill="hold"/>
                                        <p:tgtEl>
                                          <p:spTgt spid="20505"/>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4300"/>
                            </p:stCondLst>
                            <p:childTnLst>
                              <p:par>
                                <p:cTn id="69" presetID="2" presetClass="entr" presetSubtype="8" fill="hold" grpId="0" nodeType="afterEffect">
                                  <p:stCondLst>
                                    <p:cond delay="0"/>
                                  </p:stCondLst>
                                  <p:childTnLst>
                                    <p:set>
                                      <p:cBhvr>
                                        <p:cTn id="70" dur="1" fill="hold">
                                          <p:stCondLst>
                                            <p:cond delay="0"/>
                                          </p:stCondLst>
                                        </p:cTn>
                                        <p:tgtEl>
                                          <p:spTgt spid="20486"/>
                                        </p:tgtEl>
                                        <p:attrNameLst>
                                          <p:attrName>style.visibility</p:attrName>
                                        </p:attrNameLst>
                                      </p:cBhvr>
                                      <p:to>
                                        <p:strVal val="visible"/>
                                      </p:to>
                                    </p:set>
                                    <p:anim calcmode="lin" valueType="num">
                                      <p:cBhvr additive="base">
                                        <p:cTn id="71" dur="500" fill="hold"/>
                                        <p:tgtEl>
                                          <p:spTgt spid="20486"/>
                                        </p:tgtEl>
                                        <p:attrNameLst>
                                          <p:attrName>ppt_x</p:attrName>
                                        </p:attrNameLst>
                                      </p:cBhvr>
                                      <p:tavLst>
                                        <p:tav tm="0">
                                          <p:val>
                                            <p:strVal val="0-#ppt_w/2"/>
                                          </p:val>
                                        </p:tav>
                                        <p:tav tm="100000">
                                          <p:val>
                                            <p:strVal val="#ppt_x"/>
                                          </p:val>
                                        </p:tav>
                                      </p:tavLst>
                                    </p:anim>
                                    <p:anim calcmode="lin" valueType="num">
                                      <p:cBhvr additive="base">
                                        <p:cTn id="72" dur="500" fill="hold"/>
                                        <p:tgtEl>
                                          <p:spTgt spid="20486"/>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4800"/>
                            </p:stCondLst>
                            <p:childTnLst>
                              <p:par>
                                <p:cTn id="74" presetID="31" presetClass="entr" presetSubtype="0" fill="hold" grpId="0" nodeType="afterEffect">
                                  <p:stCondLst>
                                    <p:cond delay="0"/>
                                  </p:stCondLst>
                                  <p:childTnLst>
                                    <p:set>
                                      <p:cBhvr>
                                        <p:cTn id="75" dur="1" fill="hold">
                                          <p:stCondLst>
                                            <p:cond delay="0"/>
                                          </p:stCondLst>
                                        </p:cTn>
                                        <p:tgtEl>
                                          <p:spTgt spid="20496"/>
                                        </p:tgtEl>
                                        <p:attrNameLst>
                                          <p:attrName>style.visibility</p:attrName>
                                        </p:attrNameLst>
                                      </p:cBhvr>
                                      <p:to>
                                        <p:strVal val="visible"/>
                                      </p:to>
                                    </p:set>
                                    <p:anim calcmode="lin" valueType="num">
                                      <p:cBhvr>
                                        <p:cTn id="76" dur="300" fill="hold"/>
                                        <p:tgtEl>
                                          <p:spTgt spid="20496"/>
                                        </p:tgtEl>
                                        <p:attrNameLst>
                                          <p:attrName>ppt_w</p:attrName>
                                        </p:attrNameLst>
                                      </p:cBhvr>
                                      <p:tavLst>
                                        <p:tav tm="0">
                                          <p:val>
                                            <p:fltVal val="0"/>
                                          </p:val>
                                        </p:tav>
                                        <p:tav tm="100000">
                                          <p:val>
                                            <p:strVal val="#ppt_w"/>
                                          </p:val>
                                        </p:tav>
                                      </p:tavLst>
                                    </p:anim>
                                    <p:anim calcmode="lin" valueType="num">
                                      <p:cBhvr>
                                        <p:cTn id="77" dur="300" fill="hold"/>
                                        <p:tgtEl>
                                          <p:spTgt spid="20496"/>
                                        </p:tgtEl>
                                        <p:attrNameLst>
                                          <p:attrName>ppt_h</p:attrName>
                                        </p:attrNameLst>
                                      </p:cBhvr>
                                      <p:tavLst>
                                        <p:tav tm="0">
                                          <p:val>
                                            <p:fltVal val="0"/>
                                          </p:val>
                                        </p:tav>
                                        <p:tav tm="100000">
                                          <p:val>
                                            <p:strVal val="#ppt_h"/>
                                          </p:val>
                                        </p:tav>
                                      </p:tavLst>
                                    </p:anim>
                                    <p:anim calcmode="lin" valueType="num">
                                      <p:cBhvr>
                                        <p:cTn id="78" dur="300" fill="hold"/>
                                        <p:tgtEl>
                                          <p:spTgt spid="20496"/>
                                        </p:tgtEl>
                                        <p:attrNameLst>
                                          <p:attrName>style.rotation</p:attrName>
                                        </p:attrNameLst>
                                      </p:cBhvr>
                                      <p:tavLst>
                                        <p:tav tm="0">
                                          <p:val>
                                            <p:fltVal val="90"/>
                                          </p:val>
                                        </p:tav>
                                        <p:tav tm="100000">
                                          <p:val>
                                            <p:fltVal val="0"/>
                                          </p:val>
                                        </p:tav>
                                      </p:tavLst>
                                    </p:anim>
                                    <p:animEffect transition="in" filter="fade">
                                      <p:cBhvr>
                                        <p:cTn id="79" dur="300"/>
                                        <p:tgtEl>
                                          <p:spTgt spid="20496"/>
                                        </p:tgtEl>
                                      </p:cBhvr>
                                    </p:animEffect>
                                  </p:childTnLst>
                                </p:cTn>
                              </p:par>
                            </p:childTnLst>
                          </p:cTn>
                        </p:par>
                        <p:par>
                          <p:cTn id="80" fill="hold" nodeType="afterGroup">
                            <p:stCondLst>
                              <p:cond delay="5100"/>
                            </p:stCondLst>
                            <p:childTnLst>
                              <p:par>
                                <p:cTn id="81" presetID="22" presetClass="entr" presetSubtype="1" fill="hold" grpId="0" nodeType="afterEffect">
                                  <p:stCondLst>
                                    <p:cond delay="0"/>
                                  </p:stCondLst>
                                  <p:childTnLst>
                                    <p:set>
                                      <p:cBhvr>
                                        <p:cTn id="82" dur="1" fill="hold">
                                          <p:stCondLst>
                                            <p:cond delay="0"/>
                                          </p:stCondLst>
                                        </p:cTn>
                                        <p:tgtEl>
                                          <p:spTgt spid="20491"/>
                                        </p:tgtEl>
                                        <p:attrNameLst>
                                          <p:attrName>style.visibility</p:attrName>
                                        </p:attrNameLst>
                                      </p:cBhvr>
                                      <p:to>
                                        <p:strVal val="visible"/>
                                      </p:to>
                                    </p:set>
                                    <p:animEffect transition="in" filter="wipe(up)">
                                      <p:cBhvr>
                                        <p:cTn id="83" dur="500"/>
                                        <p:tgtEl>
                                          <p:spTgt spid="20491"/>
                                        </p:tgtEl>
                                      </p:cBhvr>
                                    </p:animEffect>
                                  </p:childTnLst>
                                </p:cTn>
                              </p:par>
                            </p:childTnLst>
                          </p:cTn>
                        </p:par>
                        <p:par>
                          <p:cTn id="84" fill="hold" nodeType="afterGroup">
                            <p:stCondLst>
                              <p:cond delay="5600"/>
                            </p:stCondLst>
                            <p:childTnLst>
                              <p:par>
                                <p:cTn id="85" presetID="2" presetClass="entr" presetSubtype="1" fill="hold" grpId="0" nodeType="afterEffect">
                                  <p:stCondLst>
                                    <p:cond delay="0"/>
                                  </p:stCondLst>
                                  <p:childTnLst>
                                    <p:set>
                                      <p:cBhvr>
                                        <p:cTn id="86" dur="1" fill="hold">
                                          <p:stCondLst>
                                            <p:cond delay="0"/>
                                          </p:stCondLst>
                                        </p:cTn>
                                        <p:tgtEl>
                                          <p:spTgt spid="20501"/>
                                        </p:tgtEl>
                                        <p:attrNameLst>
                                          <p:attrName>style.visibility</p:attrName>
                                        </p:attrNameLst>
                                      </p:cBhvr>
                                      <p:to>
                                        <p:strVal val="visible"/>
                                      </p:to>
                                    </p:set>
                                    <p:anim calcmode="lin" valueType="num">
                                      <p:cBhvr additive="base">
                                        <p:cTn id="87" dur="300" fill="hold"/>
                                        <p:tgtEl>
                                          <p:spTgt spid="20501"/>
                                        </p:tgtEl>
                                        <p:attrNameLst>
                                          <p:attrName>ppt_x</p:attrName>
                                        </p:attrNameLst>
                                      </p:cBhvr>
                                      <p:tavLst>
                                        <p:tav tm="0">
                                          <p:val>
                                            <p:strVal val="#ppt_x"/>
                                          </p:val>
                                        </p:tav>
                                        <p:tav tm="100000">
                                          <p:val>
                                            <p:strVal val="#ppt_x"/>
                                          </p:val>
                                        </p:tav>
                                      </p:tavLst>
                                    </p:anim>
                                    <p:anim calcmode="lin" valueType="num">
                                      <p:cBhvr additive="base">
                                        <p:cTn id="88" dur="300" fill="hold"/>
                                        <p:tgtEl>
                                          <p:spTgt spid="20501"/>
                                        </p:tgtEl>
                                        <p:attrNameLst>
                                          <p:attrName>ppt_y</p:attrName>
                                        </p:attrNameLst>
                                      </p:cBhvr>
                                      <p:tavLst>
                                        <p:tav tm="0">
                                          <p:val>
                                            <p:strVal val="0-#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0506"/>
                                        </p:tgtEl>
                                        <p:attrNameLst>
                                          <p:attrName>style.visibility</p:attrName>
                                        </p:attrNameLst>
                                      </p:cBhvr>
                                      <p:to>
                                        <p:strVal val="visible"/>
                                      </p:to>
                                    </p:set>
                                    <p:anim calcmode="lin" valueType="num">
                                      <p:cBhvr additive="base">
                                        <p:cTn id="91" dur="300" fill="hold"/>
                                        <p:tgtEl>
                                          <p:spTgt spid="20506"/>
                                        </p:tgtEl>
                                        <p:attrNameLst>
                                          <p:attrName>ppt_x</p:attrName>
                                        </p:attrNameLst>
                                      </p:cBhvr>
                                      <p:tavLst>
                                        <p:tav tm="0">
                                          <p:val>
                                            <p:strVal val="#ppt_x"/>
                                          </p:val>
                                        </p:tav>
                                        <p:tav tm="100000">
                                          <p:val>
                                            <p:strVal val="#ppt_x"/>
                                          </p:val>
                                        </p:tav>
                                      </p:tavLst>
                                    </p:anim>
                                    <p:anim calcmode="lin" valueType="num">
                                      <p:cBhvr additive="base">
                                        <p:cTn id="92" dur="300" fill="hold"/>
                                        <p:tgtEl>
                                          <p:spTgt spid="20506"/>
                                        </p:tgtEl>
                                        <p:attrNameLst>
                                          <p:attrName>ppt_y</p:attrName>
                                        </p:attrNameLst>
                                      </p:cBhvr>
                                      <p:tavLst>
                                        <p:tav tm="0">
                                          <p:val>
                                            <p:strVal val="1+#ppt_h/2"/>
                                          </p:val>
                                        </p:tav>
                                        <p:tav tm="100000">
                                          <p:val>
                                            <p:strVal val="#ppt_y"/>
                                          </p:val>
                                        </p:tav>
                                      </p:tavLst>
                                    </p:anim>
                                  </p:childTnLst>
                                </p:cTn>
                              </p:par>
                            </p:childTnLst>
                          </p:cTn>
                        </p:par>
                        <p:par>
                          <p:cTn id="93" fill="hold" nodeType="afterGroup">
                            <p:stCondLst>
                              <p:cond delay="5900"/>
                            </p:stCondLst>
                            <p:childTnLst>
                              <p:par>
                                <p:cTn id="94" presetID="2" presetClass="entr" presetSubtype="8" fill="hold" grpId="0" nodeType="afterEffect">
                                  <p:stCondLst>
                                    <p:cond delay="0"/>
                                  </p:stCondLst>
                                  <p:childTnLst>
                                    <p:set>
                                      <p:cBhvr>
                                        <p:cTn id="95" dur="1" fill="hold">
                                          <p:stCondLst>
                                            <p:cond delay="0"/>
                                          </p:stCondLst>
                                        </p:cTn>
                                        <p:tgtEl>
                                          <p:spTgt spid="20487"/>
                                        </p:tgtEl>
                                        <p:attrNameLst>
                                          <p:attrName>style.visibility</p:attrName>
                                        </p:attrNameLst>
                                      </p:cBhvr>
                                      <p:to>
                                        <p:strVal val="visible"/>
                                      </p:to>
                                    </p:set>
                                    <p:anim calcmode="lin" valueType="num">
                                      <p:cBhvr additive="base">
                                        <p:cTn id="96" dur="500" fill="hold"/>
                                        <p:tgtEl>
                                          <p:spTgt spid="20487"/>
                                        </p:tgtEl>
                                        <p:attrNameLst>
                                          <p:attrName>ppt_x</p:attrName>
                                        </p:attrNameLst>
                                      </p:cBhvr>
                                      <p:tavLst>
                                        <p:tav tm="0">
                                          <p:val>
                                            <p:strVal val="0-#ppt_w/2"/>
                                          </p:val>
                                        </p:tav>
                                        <p:tav tm="100000">
                                          <p:val>
                                            <p:strVal val="#ppt_x"/>
                                          </p:val>
                                        </p:tav>
                                      </p:tavLst>
                                    </p:anim>
                                    <p:anim calcmode="lin" valueType="num">
                                      <p:cBhvr additive="base">
                                        <p:cTn id="97" dur="500" fill="hold"/>
                                        <p:tgtEl>
                                          <p:spTgt spid="20487"/>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6400"/>
                            </p:stCondLst>
                            <p:childTnLst>
                              <p:par>
                                <p:cTn id="99" presetID="31" presetClass="entr" presetSubtype="0" fill="hold" grpId="0" nodeType="afterEffect">
                                  <p:stCondLst>
                                    <p:cond delay="0"/>
                                  </p:stCondLst>
                                  <p:childTnLst>
                                    <p:set>
                                      <p:cBhvr>
                                        <p:cTn id="100" dur="1" fill="hold">
                                          <p:stCondLst>
                                            <p:cond delay="0"/>
                                          </p:stCondLst>
                                        </p:cTn>
                                        <p:tgtEl>
                                          <p:spTgt spid="20497"/>
                                        </p:tgtEl>
                                        <p:attrNameLst>
                                          <p:attrName>style.visibility</p:attrName>
                                        </p:attrNameLst>
                                      </p:cBhvr>
                                      <p:to>
                                        <p:strVal val="visible"/>
                                      </p:to>
                                    </p:set>
                                    <p:anim calcmode="lin" valueType="num">
                                      <p:cBhvr>
                                        <p:cTn id="101" dur="300" fill="hold"/>
                                        <p:tgtEl>
                                          <p:spTgt spid="20497"/>
                                        </p:tgtEl>
                                        <p:attrNameLst>
                                          <p:attrName>ppt_w</p:attrName>
                                        </p:attrNameLst>
                                      </p:cBhvr>
                                      <p:tavLst>
                                        <p:tav tm="0">
                                          <p:val>
                                            <p:fltVal val="0"/>
                                          </p:val>
                                        </p:tav>
                                        <p:tav tm="100000">
                                          <p:val>
                                            <p:strVal val="#ppt_w"/>
                                          </p:val>
                                        </p:tav>
                                      </p:tavLst>
                                    </p:anim>
                                    <p:anim calcmode="lin" valueType="num">
                                      <p:cBhvr>
                                        <p:cTn id="102" dur="300" fill="hold"/>
                                        <p:tgtEl>
                                          <p:spTgt spid="20497"/>
                                        </p:tgtEl>
                                        <p:attrNameLst>
                                          <p:attrName>ppt_h</p:attrName>
                                        </p:attrNameLst>
                                      </p:cBhvr>
                                      <p:tavLst>
                                        <p:tav tm="0">
                                          <p:val>
                                            <p:fltVal val="0"/>
                                          </p:val>
                                        </p:tav>
                                        <p:tav tm="100000">
                                          <p:val>
                                            <p:strVal val="#ppt_h"/>
                                          </p:val>
                                        </p:tav>
                                      </p:tavLst>
                                    </p:anim>
                                    <p:anim calcmode="lin" valueType="num">
                                      <p:cBhvr>
                                        <p:cTn id="103" dur="300" fill="hold"/>
                                        <p:tgtEl>
                                          <p:spTgt spid="20497"/>
                                        </p:tgtEl>
                                        <p:attrNameLst>
                                          <p:attrName>style.rotation</p:attrName>
                                        </p:attrNameLst>
                                      </p:cBhvr>
                                      <p:tavLst>
                                        <p:tav tm="0">
                                          <p:val>
                                            <p:fltVal val="90"/>
                                          </p:val>
                                        </p:tav>
                                        <p:tav tm="100000">
                                          <p:val>
                                            <p:fltVal val="0"/>
                                          </p:val>
                                        </p:tav>
                                      </p:tavLst>
                                    </p:anim>
                                    <p:animEffect transition="in" filter="fade">
                                      <p:cBhvr>
                                        <p:cTn id="104" dur="300"/>
                                        <p:tgtEl>
                                          <p:spTgt spid="20497"/>
                                        </p:tgtEl>
                                      </p:cBhvr>
                                    </p:animEffect>
                                  </p:childTnLst>
                                </p:cTn>
                              </p:par>
                            </p:childTnLst>
                          </p:cTn>
                        </p:par>
                        <p:par>
                          <p:cTn id="105" fill="hold" nodeType="afterGroup">
                            <p:stCondLst>
                              <p:cond delay="6700"/>
                            </p:stCondLst>
                            <p:childTnLst>
                              <p:par>
                                <p:cTn id="106" presetID="22" presetClass="entr" presetSubtype="1" fill="hold" grpId="0" nodeType="afterEffect">
                                  <p:stCondLst>
                                    <p:cond delay="0"/>
                                  </p:stCondLst>
                                  <p:childTnLst>
                                    <p:set>
                                      <p:cBhvr>
                                        <p:cTn id="107" dur="1" fill="hold">
                                          <p:stCondLst>
                                            <p:cond delay="0"/>
                                          </p:stCondLst>
                                        </p:cTn>
                                        <p:tgtEl>
                                          <p:spTgt spid="20492"/>
                                        </p:tgtEl>
                                        <p:attrNameLst>
                                          <p:attrName>style.visibility</p:attrName>
                                        </p:attrNameLst>
                                      </p:cBhvr>
                                      <p:to>
                                        <p:strVal val="visible"/>
                                      </p:to>
                                    </p:set>
                                    <p:animEffect transition="in" filter="wipe(up)">
                                      <p:cBhvr>
                                        <p:cTn id="108" dur="500"/>
                                        <p:tgtEl>
                                          <p:spTgt spid="20492"/>
                                        </p:tgtEl>
                                      </p:cBhvr>
                                    </p:animEffect>
                                  </p:childTnLst>
                                </p:cTn>
                              </p:par>
                            </p:childTnLst>
                          </p:cTn>
                        </p:par>
                        <p:par>
                          <p:cTn id="109" fill="hold" nodeType="afterGroup">
                            <p:stCondLst>
                              <p:cond delay="7200"/>
                            </p:stCondLst>
                            <p:childTnLst>
                              <p:par>
                                <p:cTn id="110" presetID="2" presetClass="entr" presetSubtype="1" fill="hold" grpId="0" nodeType="afterEffect">
                                  <p:stCondLst>
                                    <p:cond delay="0"/>
                                  </p:stCondLst>
                                  <p:childTnLst>
                                    <p:set>
                                      <p:cBhvr>
                                        <p:cTn id="111" dur="1" fill="hold">
                                          <p:stCondLst>
                                            <p:cond delay="0"/>
                                          </p:stCondLst>
                                        </p:cTn>
                                        <p:tgtEl>
                                          <p:spTgt spid="20502"/>
                                        </p:tgtEl>
                                        <p:attrNameLst>
                                          <p:attrName>style.visibility</p:attrName>
                                        </p:attrNameLst>
                                      </p:cBhvr>
                                      <p:to>
                                        <p:strVal val="visible"/>
                                      </p:to>
                                    </p:set>
                                    <p:anim calcmode="lin" valueType="num">
                                      <p:cBhvr additive="base">
                                        <p:cTn id="112" dur="300" fill="hold"/>
                                        <p:tgtEl>
                                          <p:spTgt spid="20502"/>
                                        </p:tgtEl>
                                        <p:attrNameLst>
                                          <p:attrName>ppt_x</p:attrName>
                                        </p:attrNameLst>
                                      </p:cBhvr>
                                      <p:tavLst>
                                        <p:tav tm="0">
                                          <p:val>
                                            <p:strVal val="#ppt_x"/>
                                          </p:val>
                                        </p:tav>
                                        <p:tav tm="100000">
                                          <p:val>
                                            <p:strVal val="#ppt_x"/>
                                          </p:val>
                                        </p:tav>
                                      </p:tavLst>
                                    </p:anim>
                                    <p:anim calcmode="lin" valueType="num">
                                      <p:cBhvr additive="base">
                                        <p:cTn id="113" dur="300" fill="hold"/>
                                        <p:tgtEl>
                                          <p:spTgt spid="20502"/>
                                        </p:tgtEl>
                                        <p:attrNameLst>
                                          <p:attrName>ppt_y</p:attrName>
                                        </p:attrNameLst>
                                      </p:cBhvr>
                                      <p:tavLst>
                                        <p:tav tm="0">
                                          <p:val>
                                            <p:strVal val="0-#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20507"/>
                                        </p:tgtEl>
                                        <p:attrNameLst>
                                          <p:attrName>style.visibility</p:attrName>
                                        </p:attrNameLst>
                                      </p:cBhvr>
                                      <p:to>
                                        <p:strVal val="visible"/>
                                      </p:to>
                                    </p:set>
                                    <p:anim calcmode="lin" valueType="num">
                                      <p:cBhvr additive="base">
                                        <p:cTn id="116" dur="300" fill="hold"/>
                                        <p:tgtEl>
                                          <p:spTgt spid="20507"/>
                                        </p:tgtEl>
                                        <p:attrNameLst>
                                          <p:attrName>ppt_x</p:attrName>
                                        </p:attrNameLst>
                                      </p:cBhvr>
                                      <p:tavLst>
                                        <p:tav tm="0">
                                          <p:val>
                                            <p:strVal val="#ppt_x"/>
                                          </p:val>
                                        </p:tav>
                                        <p:tav tm="100000">
                                          <p:val>
                                            <p:strVal val="#ppt_x"/>
                                          </p:val>
                                        </p:tav>
                                      </p:tavLst>
                                    </p:anim>
                                    <p:anim calcmode="lin" valueType="num">
                                      <p:cBhvr additive="base">
                                        <p:cTn id="117" dur="300" fill="hold"/>
                                        <p:tgtEl>
                                          <p:spTgt spid="20507"/>
                                        </p:tgtEl>
                                        <p:attrNameLst>
                                          <p:attrName>ppt_y</p:attrName>
                                        </p:attrNameLst>
                                      </p:cBhvr>
                                      <p:tavLst>
                                        <p:tav tm="0">
                                          <p:val>
                                            <p:strVal val="1+#ppt_h/2"/>
                                          </p:val>
                                        </p:tav>
                                        <p:tav tm="100000">
                                          <p:val>
                                            <p:strVal val="#ppt_y"/>
                                          </p:val>
                                        </p:tav>
                                      </p:tavLst>
                                    </p:anim>
                                  </p:childTnLst>
                                </p:cTn>
                              </p:par>
                            </p:childTnLst>
                          </p:cTn>
                        </p:par>
                        <p:par>
                          <p:cTn id="118" fill="hold" nodeType="afterGroup">
                            <p:stCondLst>
                              <p:cond delay="7500"/>
                            </p:stCondLst>
                            <p:childTnLst>
                              <p:par>
                                <p:cTn id="119" presetID="2" presetClass="entr" presetSubtype="8" fill="hold" grpId="0" nodeType="afterEffect">
                                  <p:stCondLst>
                                    <p:cond delay="0"/>
                                  </p:stCondLst>
                                  <p:childTnLst>
                                    <p:set>
                                      <p:cBhvr>
                                        <p:cTn id="120" dur="1" fill="hold">
                                          <p:stCondLst>
                                            <p:cond delay="0"/>
                                          </p:stCondLst>
                                        </p:cTn>
                                        <p:tgtEl>
                                          <p:spTgt spid="20488"/>
                                        </p:tgtEl>
                                        <p:attrNameLst>
                                          <p:attrName>style.visibility</p:attrName>
                                        </p:attrNameLst>
                                      </p:cBhvr>
                                      <p:to>
                                        <p:strVal val="visible"/>
                                      </p:to>
                                    </p:set>
                                    <p:anim calcmode="lin" valueType="num">
                                      <p:cBhvr additive="base">
                                        <p:cTn id="121" dur="500" fill="hold"/>
                                        <p:tgtEl>
                                          <p:spTgt spid="20488"/>
                                        </p:tgtEl>
                                        <p:attrNameLst>
                                          <p:attrName>ppt_x</p:attrName>
                                        </p:attrNameLst>
                                      </p:cBhvr>
                                      <p:tavLst>
                                        <p:tav tm="0">
                                          <p:val>
                                            <p:strVal val="0-#ppt_w/2"/>
                                          </p:val>
                                        </p:tav>
                                        <p:tav tm="100000">
                                          <p:val>
                                            <p:strVal val="#ppt_x"/>
                                          </p:val>
                                        </p:tav>
                                      </p:tavLst>
                                    </p:anim>
                                    <p:anim calcmode="lin" valueType="num">
                                      <p:cBhvr additive="base">
                                        <p:cTn id="122" dur="500" fill="hold"/>
                                        <p:tgtEl>
                                          <p:spTgt spid="20488"/>
                                        </p:tgtEl>
                                        <p:attrNameLst>
                                          <p:attrName>ppt_y</p:attrName>
                                        </p:attrNameLst>
                                      </p:cBhvr>
                                      <p:tavLst>
                                        <p:tav tm="0">
                                          <p:val>
                                            <p:strVal val="#ppt_y"/>
                                          </p:val>
                                        </p:tav>
                                        <p:tav tm="100000">
                                          <p:val>
                                            <p:strVal val="#ppt_y"/>
                                          </p:val>
                                        </p:tav>
                                      </p:tavLst>
                                    </p:anim>
                                  </p:childTnLst>
                                </p:cTn>
                              </p:par>
                            </p:childTnLst>
                          </p:cTn>
                        </p:par>
                        <p:par>
                          <p:cTn id="123" fill="hold" nodeType="afterGroup">
                            <p:stCondLst>
                              <p:cond delay="8000"/>
                            </p:stCondLst>
                            <p:childTnLst>
                              <p:par>
                                <p:cTn id="124" presetID="31" presetClass="entr" presetSubtype="0" fill="hold" grpId="0" nodeType="afterEffect">
                                  <p:stCondLst>
                                    <p:cond delay="0"/>
                                  </p:stCondLst>
                                  <p:childTnLst>
                                    <p:set>
                                      <p:cBhvr>
                                        <p:cTn id="125" dur="1" fill="hold">
                                          <p:stCondLst>
                                            <p:cond delay="0"/>
                                          </p:stCondLst>
                                        </p:cTn>
                                        <p:tgtEl>
                                          <p:spTgt spid="20498"/>
                                        </p:tgtEl>
                                        <p:attrNameLst>
                                          <p:attrName>style.visibility</p:attrName>
                                        </p:attrNameLst>
                                      </p:cBhvr>
                                      <p:to>
                                        <p:strVal val="visible"/>
                                      </p:to>
                                    </p:set>
                                    <p:anim calcmode="lin" valueType="num">
                                      <p:cBhvr>
                                        <p:cTn id="126" dur="300" fill="hold"/>
                                        <p:tgtEl>
                                          <p:spTgt spid="20498"/>
                                        </p:tgtEl>
                                        <p:attrNameLst>
                                          <p:attrName>ppt_w</p:attrName>
                                        </p:attrNameLst>
                                      </p:cBhvr>
                                      <p:tavLst>
                                        <p:tav tm="0">
                                          <p:val>
                                            <p:fltVal val="0"/>
                                          </p:val>
                                        </p:tav>
                                        <p:tav tm="100000">
                                          <p:val>
                                            <p:strVal val="#ppt_w"/>
                                          </p:val>
                                        </p:tav>
                                      </p:tavLst>
                                    </p:anim>
                                    <p:anim calcmode="lin" valueType="num">
                                      <p:cBhvr>
                                        <p:cTn id="127" dur="300" fill="hold"/>
                                        <p:tgtEl>
                                          <p:spTgt spid="20498"/>
                                        </p:tgtEl>
                                        <p:attrNameLst>
                                          <p:attrName>ppt_h</p:attrName>
                                        </p:attrNameLst>
                                      </p:cBhvr>
                                      <p:tavLst>
                                        <p:tav tm="0">
                                          <p:val>
                                            <p:fltVal val="0"/>
                                          </p:val>
                                        </p:tav>
                                        <p:tav tm="100000">
                                          <p:val>
                                            <p:strVal val="#ppt_h"/>
                                          </p:val>
                                        </p:tav>
                                      </p:tavLst>
                                    </p:anim>
                                    <p:anim calcmode="lin" valueType="num">
                                      <p:cBhvr>
                                        <p:cTn id="128" dur="300" fill="hold"/>
                                        <p:tgtEl>
                                          <p:spTgt spid="20498"/>
                                        </p:tgtEl>
                                        <p:attrNameLst>
                                          <p:attrName>style.rotation</p:attrName>
                                        </p:attrNameLst>
                                      </p:cBhvr>
                                      <p:tavLst>
                                        <p:tav tm="0">
                                          <p:val>
                                            <p:fltVal val="90"/>
                                          </p:val>
                                        </p:tav>
                                        <p:tav tm="100000">
                                          <p:val>
                                            <p:fltVal val="0"/>
                                          </p:val>
                                        </p:tav>
                                      </p:tavLst>
                                    </p:anim>
                                    <p:animEffect transition="in" filter="fade">
                                      <p:cBhvr>
                                        <p:cTn id="129" dur="300"/>
                                        <p:tgtEl>
                                          <p:spTgt spid="20498"/>
                                        </p:tgtEl>
                                      </p:cBhvr>
                                    </p:animEffect>
                                  </p:childTnLst>
                                </p:cTn>
                              </p:par>
                            </p:childTnLst>
                          </p:cTn>
                        </p:par>
                        <p:par>
                          <p:cTn id="130" fill="hold" nodeType="afterGroup">
                            <p:stCondLst>
                              <p:cond delay="8300"/>
                            </p:stCondLst>
                            <p:childTnLst>
                              <p:par>
                                <p:cTn id="131" presetID="22" presetClass="entr" presetSubtype="1" fill="hold" grpId="0" nodeType="afterEffect">
                                  <p:stCondLst>
                                    <p:cond delay="0"/>
                                  </p:stCondLst>
                                  <p:childTnLst>
                                    <p:set>
                                      <p:cBhvr>
                                        <p:cTn id="132" dur="1" fill="hold">
                                          <p:stCondLst>
                                            <p:cond delay="0"/>
                                          </p:stCondLst>
                                        </p:cTn>
                                        <p:tgtEl>
                                          <p:spTgt spid="20493"/>
                                        </p:tgtEl>
                                        <p:attrNameLst>
                                          <p:attrName>style.visibility</p:attrName>
                                        </p:attrNameLst>
                                      </p:cBhvr>
                                      <p:to>
                                        <p:strVal val="visible"/>
                                      </p:to>
                                    </p:set>
                                    <p:animEffect transition="in" filter="wipe(up)">
                                      <p:cBhvr>
                                        <p:cTn id="133" dur="500"/>
                                        <p:tgtEl>
                                          <p:spTgt spid="20493"/>
                                        </p:tgtEl>
                                      </p:cBhvr>
                                    </p:animEffect>
                                  </p:childTnLst>
                                </p:cTn>
                              </p:par>
                            </p:childTnLst>
                          </p:cTn>
                        </p:par>
                        <p:par>
                          <p:cTn id="134" fill="hold" nodeType="afterGroup">
                            <p:stCondLst>
                              <p:cond delay="8800"/>
                            </p:stCondLst>
                            <p:childTnLst>
                              <p:par>
                                <p:cTn id="135" presetID="2" presetClass="entr" presetSubtype="1" fill="hold" grpId="0" nodeType="afterEffect">
                                  <p:stCondLst>
                                    <p:cond delay="0"/>
                                  </p:stCondLst>
                                  <p:childTnLst>
                                    <p:set>
                                      <p:cBhvr>
                                        <p:cTn id="136" dur="1" fill="hold">
                                          <p:stCondLst>
                                            <p:cond delay="0"/>
                                          </p:stCondLst>
                                        </p:cTn>
                                        <p:tgtEl>
                                          <p:spTgt spid="20503"/>
                                        </p:tgtEl>
                                        <p:attrNameLst>
                                          <p:attrName>style.visibility</p:attrName>
                                        </p:attrNameLst>
                                      </p:cBhvr>
                                      <p:to>
                                        <p:strVal val="visible"/>
                                      </p:to>
                                    </p:set>
                                    <p:anim calcmode="lin" valueType="num">
                                      <p:cBhvr additive="base">
                                        <p:cTn id="137" dur="300" fill="hold"/>
                                        <p:tgtEl>
                                          <p:spTgt spid="20503"/>
                                        </p:tgtEl>
                                        <p:attrNameLst>
                                          <p:attrName>ppt_x</p:attrName>
                                        </p:attrNameLst>
                                      </p:cBhvr>
                                      <p:tavLst>
                                        <p:tav tm="0">
                                          <p:val>
                                            <p:strVal val="#ppt_x"/>
                                          </p:val>
                                        </p:tav>
                                        <p:tav tm="100000">
                                          <p:val>
                                            <p:strVal val="#ppt_x"/>
                                          </p:val>
                                        </p:tav>
                                      </p:tavLst>
                                    </p:anim>
                                    <p:anim calcmode="lin" valueType="num">
                                      <p:cBhvr additive="base">
                                        <p:cTn id="138" dur="300" fill="hold"/>
                                        <p:tgtEl>
                                          <p:spTgt spid="20503"/>
                                        </p:tgtEl>
                                        <p:attrNameLst>
                                          <p:attrName>ppt_y</p:attrName>
                                        </p:attrNameLst>
                                      </p:cBhvr>
                                      <p:tavLst>
                                        <p:tav tm="0">
                                          <p:val>
                                            <p:strVal val="0-#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20508"/>
                                        </p:tgtEl>
                                        <p:attrNameLst>
                                          <p:attrName>style.visibility</p:attrName>
                                        </p:attrNameLst>
                                      </p:cBhvr>
                                      <p:to>
                                        <p:strVal val="visible"/>
                                      </p:to>
                                    </p:set>
                                    <p:anim calcmode="lin" valueType="num">
                                      <p:cBhvr additive="base">
                                        <p:cTn id="141" dur="300" fill="hold"/>
                                        <p:tgtEl>
                                          <p:spTgt spid="20508"/>
                                        </p:tgtEl>
                                        <p:attrNameLst>
                                          <p:attrName>ppt_x</p:attrName>
                                        </p:attrNameLst>
                                      </p:cBhvr>
                                      <p:tavLst>
                                        <p:tav tm="0">
                                          <p:val>
                                            <p:strVal val="#ppt_x"/>
                                          </p:val>
                                        </p:tav>
                                        <p:tav tm="100000">
                                          <p:val>
                                            <p:strVal val="#ppt_x"/>
                                          </p:val>
                                        </p:tav>
                                      </p:tavLst>
                                    </p:anim>
                                    <p:anim calcmode="lin" valueType="num">
                                      <p:cBhvr additive="base">
                                        <p:cTn id="142" dur="300" fill="hold"/>
                                        <p:tgtEl>
                                          <p:spTgt spid="20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nimBg="1"/>
      <p:bldP spid="20485" grpId="0" animBg="1"/>
      <p:bldP spid="20486" grpId="0" animBg="1"/>
      <p:bldP spid="20487" grpId="0" animBg="1"/>
      <p:bldP spid="20488" grpId="0" animBg="1"/>
      <p:bldP spid="20489" grpId="0" animBg="1" autoUpdateAnimBg="0"/>
      <p:bldP spid="20490" grpId="0" animBg="1" autoUpdateAnimBg="0"/>
      <p:bldP spid="20491" grpId="0" animBg="1" autoUpdateAnimBg="0"/>
      <p:bldP spid="20492" grpId="0" animBg="1" autoUpdateAnimBg="0"/>
      <p:bldP spid="20493" grpId="0" animBg="1" autoUpdateAnimBg="0"/>
      <p:bldP spid="20494" grpId="0" autoUpdateAnimBg="0"/>
      <p:bldP spid="20495" grpId="0" autoUpdateAnimBg="0"/>
      <p:bldP spid="20496" grpId="0" autoUpdateAnimBg="0"/>
      <p:bldP spid="20497" grpId="0" autoUpdateAnimBg="0"/>
      <p:bldP spid="20498" grpId="0" autoUpdateAnimBg="0"/>
      <p:bldP spid="20499" grpId="0" animBg="1" autoUpdateAnimBg="0"/>
      <p:bldP spid="20500" grpId="0" animBg="1" autoUpdateAnimBg="0"/>
      <p:bldP spid="20501" grpId="0" animBg="1" autoUpdateAnimBg="0"/>
      <p:bldP spid="20502" grpId="0" animBg="1" autoUpdateAnimBg="0"/>
      <p:bldP spid="20503" grpId="0" animBg="1" autoUpdateAnimBg="0"/>
      <p:bldP spid="20504" grpId="0" autoUpdateAnimBg="0"/>
      <p:bldP spid="20505" grpId="0" autoUpdateAnimBg="0"/>
      <p:bldP spid="20506" grpId="0" autoUpdateAnimBg="0"/>
      <p:bldP spid="20507" grpId="0" autoUpdateAnimBg="0"/>
      <p:bldP spid="2050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6"/>
          <p:cNvSpPr txBox="1">
            <a:spLocks noChangeArrowheads="1"/>
          </p:cNvSpPr>
          <p:nvPr/>
        </p:nvSpPr>
        <p:spPr bwMode="auto">
          <a:xfrm>
            <a:off x="665163" y="203200"/>
            <a:ext cx="24225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2.4 </a:t>
            </a:r>
            <a:r>
              <a:rPr lang="zh-CN" altLang="en-US" sz="2600">
                <a:solidFill>
                  <a:schemeClr val="bg2"/>
                </a:solidFill>
                <a:latin typeface="微软雅黑" pitchFamily="34" charset="-122"/>
                <a:ea typeface="微软雅黑" pitchFamily="34" charset="-122"/>
              </a:rPr>
              <a:t>可行性说明</a:t>
            </a:r>
          </a:p>
        </p:txBody>
      </p:sp>
      <p:sp>
        <p:nvSpPr>
          <p:cNvPr id="21507"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5778500" y="2281238"/>
            <a:ext cx="268288" cy="268287"/>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3144838" y="2281238"/>
            <a:ext cx="268287" cy="268287"/>
          </a:xfrm>
          <a:custGeom>
            <a:avLst/>
            <a:gdLst>
              <a:gd name="T0" fmla="*/ 0 w 476"/>
              <a:gd name="T1" fmla="*/ 0 h 476"/>
              <a:gd name="T2" fmla="*/ 2147483647 w 476"/>
              <a:gd name="T3" fmla="*/ 2147483647 h 476"/>
              <a:gd name="T4" fmla="*/ 2147483647 w 476"/>
              <a:gd name="T5" fmla="*/ 2147483647 h 476"/>
              <a:gd name="T6" fmla="*/ 2147483647 w 476"/>
              <a:gd name="T7" fmla="*/ 2147483647 h 476"/>
              <a:gd name="T8" fmla="*/ 2147483647 w 476"/>
              <a:gd name="T9" fmla="*/ 2147483647 h 476"/>
              <a:gd name="T10" fmla="*/ 2147483647 w 476"/>
              <a:gd name="T11" fmla="*/ 214748364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3159125" y="4784725"/>
            <a:ext cx="268288" cy="268288"/>
          </a:xfrm>
          <a:custGeom>
            <a:avLst/>
            <a:gdLst>
              <a:gd name="T0" fmla="*/ 2147483647 w 477"/>
              <a:gd name="T1" fmla="*/ 0 h 476"/>
              <a:gd name="T2" fmla="*/ 2147483647 w 477"/>
              <a:gd name="T3" fmla="*/ 2147483647 h 476"/>
              <a:gd name="T4" fmla="*/ 0 w 477"/>
              <a:gd name="T5" fmla="*/ 2147483647 h 476"/>
              <a:gd name="T6" fmla="*/ 2147483647 w 477"/>
              <a:gd name="T7" fmla="*/ 2147483647 h 476"/>
              <a:gd name="T8" fmla="*/ 2147483647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5765800" y="4784725"/>
            <a:ext cx="268288" cy="268288"/>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7"/>
          <p:cNvSpPr txBox="1">
            <a:spLocks noChangeArrowheads="1"/>
          </p:cNvSpPr>
          <p:nvPr/>
        </p:nvSpPr>
        <p:spPr bwMode="auto">
          <a:xfrm>
            <a:off x="3644900" y="3313113"/>
            <a:ext cx="1866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latin typeface="微软雅黑" pitchFamily="34" charset="-122"/>
                <a:ea typeface="微软雅黑" pitchFamily="34" charset="-122"/>
              </a:rPr>
              <a:t>关于研究方案可行的四点理由</a:t>
            </a:r>
            <a:endParaRPr lang="en-US" b="1">
              <a:latin typeface="微软雅黑" pitchFamily="34" charset="-122"/>
              <a:ea typeface="微软雅黑" pitchFamily="34" charset="-122"/>
            </a:endParaRPr>
          </a:p>
        </p:txBody>
      </p:sp>
      <p:sp>
        <p:nvSpPr>
          <p:cNvPr id="21513" name="TextBox 9"/>
          <p:cNvSpPr txBox="1">
            <a:spLocks noChangeArrowheads="1"/>
          </p:cNvSpPr>
          <p:nvPr/>
        </p:nvSpPr>
        <p:spPr bwMode="auto">
          <a:xfrm>
            <a:off x="6246813" y="1412875"/>
            <a:ext cx="1933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1">
                <a:solidFill>
                  <a:schemeClr val="bg2"/>
                </a:solidFill>
                <a:latin typeface="微软雅黑" pitchFamily="34" charset="-122"/>
                <a:ea typeface="微软雅黑" pitchFamily="34" charset="-122"/>
              </a:rPr>
              <a:t>这里输入您的文字</a:t>
            </a:r>
            <a:endParaRPr lang="en-US" sz="1600" b="1">
              <a:solidFill>
                <a:schemeClr val="bg2"/>
              </a:solidFill>
              <a:latin typeface="微软雅黑" pitchFamily="34" charset="-122"/>
              <a:ea typeface="微软雅黑" pitchFamily="34" charset="-122"/>
            </a:endParaRPr>
          </a:p>
        </p:txBody>
      </p:sp>
      <p:sp>
        <p:nvSpPr>
          <p:cNvPr id="21514" name="TextBox 10"/>
          <p:cNvSpPr txBox="1">
            <a:spLocks noChangeArrowheads="1"/>
          </p:cNvSpPr>
          <p:nvPr/>
        </p:nvSpPr>
        <p:spPr bwMode="auto">
          <a:xfrm>
            <a:off x="6246813" y="1693863"/>
            <a:ext cx="21478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6246813" y="4446588"/>
            <a:ext cx="1933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1">
                <a:solidFill>
                  <a:schemeClr val="bg2"/>
                </a:solidFill>
                <a:latin typeface="微软雅黑" pitchFamily="34" charset="-122"/>
                <a:ea typeface="微软雅黑" pitchFamily="34" charset="-122"/>
              </a:rPr>
              <a:t>这里输入您的文字</a:t>
            </a:r>
            <a:endParaRPr lang="en-US" sz="1600" b="1">
              <a:solidFill>
                <a:schemeClr val="bg2"/>
              </a:solidFill>
              <a:latin typeface="微软雅黑" pitchFamily="34" charset="-122"/>
              <a:ea typeface="微软雅黑" pitchFamily="34" charset="-122"/>
            </a:endParaRPr>
          </a:p>
        </p:txBody>
      </p:sp>
      <p:sp>
        <p:nvSpPr>
          <p:cNvPr id="21516" name="TextBox 12"/>
          <p:cNvSpPr txBox="1">
            <a:spLocks noChangeArrowheads="1"/>
          </p:cNvSpPr>
          <p:nvPr/>
        </p:nvSpPr>
        <p:spPr bwMode="auto">
          <a:xfrm>
            <a:off x="6246813" y="4727575"/>
            <a:ext cx="21478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7" name="TextBox 13"/>
          <p:cNvSpPr txBox="1">
            <a:spLocks noChangeArrowheads="1"/>
          </p:cNvSpPr>
          <p:nvPr/>
        </p:nvSpPr>
        <p:spPr bwMode="auto">
          <a:xfrm>
            <a:off x="693738" y="4446588"/>
            <a:ext cx="2151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600" b="1">
                <a:solidFill>
                  <a:schemeClr val="bg2"/>
                </a:solidFill>
                <a:latin typeface="微软雅黑" pitchFamily="34" charset="-122"/>
                <a:ea typeface="微软雅黑" pitchFamily="34" charset="-122"/>
              </a:rPr>
              <a:t>这里输入您的文字</a:t>
            </a:r>
            <a:endParaRPr lang="en-US" sz="1600" b="1">
              <a:solidFill>
                <a:schemeClr val="bg2"/>
              </a:solidFill>
              <a:latin typeface="微软雅黑" pitchFamily="34" charset="-122"/>
              <a:ea typeface="微软雅黑" pitchFamily="34" charset="-122"/>
            </a:endParaRPr>
          </a:p>
        </p:txBody>
      </p:sp>
      <p:sp>
        <p:nvSpPr>
          <p:cNvPr id="21518" name="TextBox 14"/>
          <p:cNvSpPr txBox="1">
            <a:spLocks noChangeArrowheads="1"/>
          </p:cNvSpPr>
          <p:nvPr/>
        </p:nvSpPr>
        <p:spPr bwMode="auto">
          <a:xfrm>
            <a:off x="812800" y="4727575"/>
            <a:ext cx="2147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9" name="TextBox 15"/>
          <p:cNvSpPr txBox="1">
            <a:spLocks noChangeArrowheads="1"/>
          </p:cNvSpPr>
          <p:nvPr/>
        </p:nvSpPr>
        <p:spPr bwMode="auto">
          <a:xfrm>
            <a:off x="690563" y="1412875"/>
            <a:ext cx="2151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600" b="1">
                <a:solidFill>
                  <a:schemeClr val="bg2"/>
                </a:solidFill>
                <a:latin typeface="微软雅黑" pitchFamily="34" charset="-122"/>
                <a:ea typeface="微软雅黑" pitchFamily="34" charset="-122"/>
              </a:rPr>
              <a:t>这里输入您的文字</a:t>
            </a:r>
            <a:endParaRPr lang="en-US" sz="1600" b="1">
              <a:solidFill>
                <a:schemeClr val="bg2"/>
              </a:solidFill>
              <a:latin typeface="微软雅黑" pitchFamily="34" charset="-122"/>
              <a:ea typeface="微软雅黑" pitchFamily="34" charset="-122"/>
            </a:endParaRPr>
          </a:p>
        </p:txBody>
      </p:sp>
      <p:sp>
        <p:nvSpPr>
          <p:cNvPr id="21520" name="TextBox 16"/>
          <p:cNvSpPr txBox="1">
            <a:spLocks noChangeArrowheads="1"/>
          </p:cNvSpPr>
          <p:nvPr/>
        </p:nvSpPr>
        <p:spPr bwMode="auto">
          <a:xfrm>
            <a:off x="809625" y="1693863"/>
            <a:ext cx="21463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2974975" y="2028825"/>
            <a:ext cx="1595438" cy="1597025"/>
          </a:xfrm>
          <a:custGeom>
            <a:avLst/>
            <a:gdLst>
              <a:gd name="T0" fmla="*/ 0 w 2839"/>
              <a:gd name="T1" fmla="*/ 2147483647 h 2839"/>
              <a:gd name="T2" fmla="*/ 2147483647 w 2839"/>
              <a:gd name="T3" fmla="*/ 0 h 2839"/>
              <a:gd name="T4" fmla="*/ 2147483647 w 2839"/>
              <a:gd name="T5" fmla="*/ 2147483647 h 2839"/>
              <a:gd name="T6" fmla="*/ 2147483647 w 2839"/>
              <a:gd name="T7" fmla="*/ 2147483647 h 2839"/>
              <a:gd name="T8" fmla="*/ 0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2974975" y="3705225"/>
            <a:ext cx="1595438" cy="1597025"/>
          </a:xfrm>
          <a:custGeom>
            <a:avLst/>
            <a:gdLst>
              <a:gd name="T0" fmla="*/ 2147483647 w 2839"/>
              <a:gd name="T1" fmla="*/ 2147483647 h 2839"/>
              <a:gd name="T2" fmla="*/ 0 w 2839"/>
              <a:gd name="T3" fmla="*/ 0 h 2839"/>
              <a:gd name="T4" fmla="*/ 2147483647 w 2839"/>
              <a:gd name="T5" fmla="*/ 0 h 2839"/>
              <a:gd name="T6" fmla="*/ 2147483647 w 2839"/>
              <a:gd name="T7" fmla="*/ 2147483647 h 2839"/>
              <a:gd name="T8" fmla="*/ 2147483647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4651375" y="3705225"/>
            <a:ext cx="1595438" cy="1597025"/>
          </a:xfrm>
          <a:custGeom>
            <a:avLst/>
            <a:gdLst>
              <a:gd name="T0" fmla="*/ 2147483647 w 2839"/>
              <a:gd name="T1" fmla="*/ 0 h 2839"/>
              <a:gd name="T2" fmla="*/ 0 w 2839"/>
              <a:gd name="T3" fmla="*/ 2147483647 h 2839"/>
              <a:gd name="T4" fmla="*/ 0 w 2839"/>
              <a:gd name="T5" fmla="*/ 2147483647 h 2839"/>
              <a:gd name="T6" fmla="*/ 2147483647 w 2839"/>
              <a:gd name="T7" fmla="*/ 0 h 2839"/>
              <a:gd name="T8" fmla="*/ 2147483647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4651375" y="2028825"/>
            <a:ext cx="1595438" cy="1597025"/>
          </a:xfrm>
          <a:custGeom>
            <a:avLst/>
            <a:gdLst>
              <a:gd name="T0" fmla="*/ 0 w 2839"/>
              <a:gd name="T1" fmla="*/ 0 h 2839"/>
              <a:gd name="T2" fmla="*/ 2147483647 w 2839"/>
              <a:gd name="T3" fmla="*/ 2147483647 h 2839"/>
              <a:gd name="T4" fmla="*/ 2147483647 w 2839"/>
              <a:gd name="T5" fmla="*/ 2147483647 h 2839"/>
              <a:gd name="T6" fmla="*/ 0 w 2839"/>
              <a:gd name="T7" fmla="*/ 2147483647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Effect transition="in" filter="fade">
                                      <p:cBhvr>
                                        <p:cTn id="9" dur="300"/>
                                        <p:tgtEl>
                                          <p:spTgt spid="21507"/>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1506"/>
                                        </p:tgtEl>
                                        <p:attrNameLst>
                                          <p:attrName>style.visibility</p:attrName>
                                        </p:attrNameLst>
                                      </p:cBhvr>
                                      <p:to>
                                        <p:strVal val="visible"/>
                                      </p:to>
                                    </p:set>
                                    <p:anim calcmode="lin" valueType="num">
                                      <p:cBhvr>
                                        <p:cTn id="13"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1506"/>
                                        </p:tgtEl>
                                        <p:attrNameLst>
                                          <p:attrName>ppt_y</p:attrName>
                                        </p:attrNameLst>
                                      </p:cBhvr>
                                      <p:tavLst>
                                        <p:tav tm="0">
                                          <p:val>
                                            <p:strVal val="#ppt_y"/>
                                          </p:val>
                                        </p:tav>
                                        <p:tav tm="100000">
                                          <p:val>
                                            <p:strVal val="#ppt_y"/>
                                          </p:val>
                                        </p:tav>
                                      </p:tavLst>
                                    </p:anim>
                                    <p:anim calcmode="lin" valueType="num">
                                      <p:cBhvr>
                                        <p:cTn id="15"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1506"/>
                                        </p:tgtEl>
                                      </p:cBhvr>
                                    </p:animEffect>
                                  </p:childTnLst>
                                </p:cTn>
                              </p:par>
                            </p:childTnLst>
                          </p:cTn>
                        </p:par>
                        <p:par>
                          <p:cTn id="18" fill="hold" nodeType="afterGroup">
                            <p:stCondLst>
                              <p:cond delay="1020"/>
                            </p:stCondLst>
                            <p:childTnLst>
                              <p:par>
                                <p:cTn id="19" presetID="2" presetClass="entr" presetSubtype="9" fill="hold" grpId="0" nodeType="afterEffect">
                                  <p:stCondLst>
                                    <p:cond delay="0"/>
                                  </p:stCondLst>
                                  <p:childTnLst>
                                    <p:set>
                                      <p:cBhvr>
                                        <p:cTn id="20" dur="1" fill="hold">
                                          <p:stCondLst>
                                            <p:cond delay="0"/>
                                          </p:stCondLst>
                                        </p:cTn>
                                        <p:tgtEl>
                                          <p:spTgt spid="21521"/>
                                        </p:tgtEl>
                                        <p:attrNameLst>
                                          <p:attrName>style.visibility</p:attrName>
                                        </p:attrNameLst>
                                      </p:cBhvr>
                                      <p:to>
                                        <p:strVal val="visible"/>
                                      </p:to>
                                    </p:set>
                                    <p:anim calcmode="lin" valueType="num">
                                      <p:cBhvr additive="base">
                                        <p:cTn id="21" dur="500" fill="hold"/>
                                        <p:tgtEl>
                                          <p:spTgt spid="21521"/>
                                        </p:tgtEl>
                                        <p:attrNameLst>
                                          <p:attrName>ppt_x</p:attrName>
                                        </p:attrNameLst>
                                      </p:cBhvr>
                                      <p:tavLst>
                                        <p:tav tm="0">
                                          <p:val>
                                            <p:strVal val="0-#ppt_w/2"/>
                                          </p:val>
                                        </p:tav>
                                        <p:tav tm="100000">
                                          <p:val>
                                            <p:strVal val="#ppt_x"/>
                                          </p:val>
                                        </p:tav>
                                      </p:tavLst>
                                    </p:anim>
                                    <p:anim calcmode="lin" valueType="num">
                                      <p:cBhvr additive="base">
                                        <p:cTn id="22" dur="500" fill="hold"/>
                                        <p:tgtEl>
                                          <p:spTgt spid="21521"/>
                                        </p:tgtEl>
                                        <p:attrNameLst>
                                          <p:attrName>ppt_y</p:attrName>
                                        </p:attrNameLst>
                                      </p:cBhvr>
                                      <p:tavLst>
                                        <p:tav tm="0">
                                          <p:val>
                                            <p:strVal val="0-#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1523"/>
                                        </p:tgtEl>
                                        <p:attrNameLst>
                                          <p:attrName>style.visibility</p:attrName>
                                        </p:attrNameLst>
                                      </p:cBhvr>
                                      <p:to>
                                        <p:strVal val="visible"/>
                                      </p:to>
                                    </p:set>
                                    <p:anim calcmode="lin" valueType="num">
                                      <p:cBhvr additive="base">
                                        <p:cTn id="25" dur="500" fill="hold"/>
                                        <p:tgtEl>
                                          <p:spTgt spid="21523"/>
                                        </p:tgtEl>
                                        <p:attrNameLst>
                                          <p:attrName>ppt_x</p:attrName>
                                        </p:attrNameLst>
                                      </p:cBhvr>
                                      <p:tavLst>
                                        <p:tav tm="0">
                                          <p:val>
                                            <p:strVal val="1+#ppt_w/2"/>
                                          </p:val>
                                        </p:tav>
                                        <p:tav tm="100000">
                                          <p:val>
                                            <p:strVal val="#ppt_x"/>
                                          </p:val>
                                        </p:tav>
                                      </p:tavLst>
                                    </p:anim>
                                    <p:anim calcmode="lin" valueType="num">
                                      <p:cBhvr additive="base">
                                        <p:cTn id="26" dur="500" fill="hold"/>
                                        <p:tgtEl>
                                          <p:spTgt spid="21523"/>
                                        </p:tgtEl>
                                        <p:attrNameLst>
                                          <p:attrName>ppt_y</p:attrName>
                                        </p:attrNameLst>
                                      </p:cBhvr>
                                      <p:tavLst>
                                        <p:tav tm="0">
                                          <p:val>
                                            <p:strVal val="1+#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21524"/>
                                        </p:tgtEl>
                                        <p:attrNameLst>
                                          <p:attrName>style.visibility</p:attrName>
                                        </p:attrNameLst>
                                      </p:cBhvr>
                                      <p:to>
                                        <p:strVal val="visible"/>
                                      </p:to>
                                    </p:set>
                                    <p:anim calcmode="lin" valueType="num">
                                      <p:cBhvr additive="base">
                                        <p:cTn id="29" dur="500" fill="hold"/>
                                        <p:tgtEl>
                                          <p:spTgt spid="21524"/>
                                        </p:tgtEl>
                                        <p:attrNameLst>
                                          <p:attrName>ppt_x</p:attrName>
                                        </p:attrNameLst>
                                      </p:cBhvr>
                                      <p:tavLst>
                                        <p:tav tm="0">
                                          <p:val>
                                            <p:strVal val="1+#ppt_w/2"/>
                                          </p:val>
                                        </p:tav>
                                        <p:tav tm="100000">
                                          <p:val>
                                            <p:strVal val="#ppt_x"/>
                                          </p:val>
                                        </p:tav>
                                      </p:tavLst>
                                    </p:anim>
                                    <p:anim calcmode="lin" valueType="num">
                                      <p:cBhvr additive="base">
                                        <p:cTn id="30" dur="500" fill="hold"/>
                                        <p:tgtEl>
                                          <p:spTgt spid="21524"/>
                                        </p:tgtEl>
                                        <p:attrNameLst>
                                          <p:attrName>ppt_y</p:attrName>
                                        </p:attrNameLst>
                                      </p:cBhvr>
                                      <p:tavLst>
                                        <p:tav tm="0">
                                          <p:val>
                                            <p:strVal val="0-#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21522"/>
                                        </p:tgtEl>
                                        <p:attrNameLst>
                                          <p:attrName>style.visibility</p:attrName>
                                        </p:attrNameLst>
                                      </p:cBhvr>
                                      <p:to>
                                        <p:strVal val="visible"/>
                                      </p:to>
                                    </p:set>
                                    <p:anim calcmode="lin" valueType="num">
                                      <p:cBhvr additive="base">
                                        <p:cTn id="33" dur="500" fill="hold"/>
                                        <p:tgtEl>
                                          <p:spTgt spid="21522"/>
                                        </p:tgtEl>
                                        <p:attrNameLst>
                                          <p:attrName>ppt_x</p:attrName>
                                        </p:attrNameLst>
                                      </p:cBhvr>
                                      <p:tavLst>
                                        <p:tav tm="0">
                                          <p:val>
                                            <p:strVal val="0-#ppt_w/2"/>
                                          </p:val>
                                        </p:tav>
                                        <p:tav tm="100000">
                                          <p:val>
                                            <p:strVal val="#ppt_x"/>
                                          </p:val>
                                        </p:tav>
                                      </p:tavLst>
                                    </p:anim>
                                    <p:anim calcmode="lin" valueType="num">
                                      <p:cBhvr additive="base">
                                        <p:cTn id="34" dur="500" fill="hold"/>
                                        <p:tgtEl>
                                          <p:spTgt spid="2152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1520"/>
                            </p:stCondLst>
                            <p:childTnLst>
                              <p:par>
                                <p:cTn id="36" presetID="31" presetClass="entr" presetSubtype="0" fill="hold" grpId="0" nodeType="afterEffect">
                                  <p:stCondLst>
                                    <p:cond delay="0"/>
                                  </p:stCondLst>
                                  <p:childTnLst>
                                    <p:set>
                                      <p:cBhvr>
                                        <p:cTn id="37" dur="1" fill="hold">
                                          <p:stCondLst>
                                            <p:cond delay="0"/>
                                          </p:stCondLst>
                                        </p:cTn>
                                        <p:tgtEl>
                                          <p:spTgt spid="21512"/>
                                        </p:tgtEl>
                                        <p:attrNameLst>
                                          <p:attrName>style.visibility</p:attrName>
                                        </p:attrNameLst>
                                      </p:cBhvr>
                                      <p:to>
                                        <p:strVal val="visible"/>
                                      </p:to>
                                    </p:set>
                                    <p:anim calcmode="lin" valueType="num">
                                      <p:cBhvr>
                                        <p:cTn id="38" dur="500" fill="hold"/>
                                        <p:tgtEl>
                                          <p:spTgt spid="21512"/>
                                        </p:tgtEl>
                                        <p:attrNameLst>
                                          <p:attrName>ppt_w</p:attrName>
                                        </p:attrNameLst>
                                      </p:cBhvr>
                                      <p:tavLst>
                                        <p:tav tm="0">
                                          <p:val>
                                            <p:fltVal val="0"/>
                                          </p:val>
                                        </p:tav>
                                        <p:tav tm="100000">
                                          <p:val>
                                            <p:strVal val="#ppt_w"/>
                                          </p:val>
                                        </p:tav>
                                      </p:tavLst>
                                    </p:anim>
                                    <p:anim calcmode="lin" valueType="num">
                                      <p:cBhvr>
                                        <p:cTn id="39" dur="500" fill="hold"/>
                                        <p:tgtEl>
                                          <p:spTgt spid="21512"/>
                                        </p:tgtEl>
                                        <p:attrNameLst>
                                          <p:attrName>ppt_h</p:attrName>
                                        </p:attrNameLst>
                                      </p:cBhvr>
                                      <p:tavLst>
                                        <p:tav tm="0">
                                          <p:val>
                                            <p:fltVal val="0"/>
                                          </p:val>
                                        </p:tav>
                                        <p:tav tm="100000">
                                          <p:val>
                                            <p:strVal val="#ppt_h"/>
                                          </p:val>
                                        </p:tav>
                                      </p:tavLst>
                                    </p:anim>
                                    <p:anim calcmode="lin" valueType="num">
                                      <p:cBhvr>
                                        <p:cTn id="40" dur="500" fill="hold"/>
                                        <p:tgtEl>
                                          <p:spTgt spid="21512"/>
                                        </p:tgtEl>
                                        <p:attrNameLst>
                                          <p:attrName>style.rotation</p:attrName>
                                        </p:attrNameLst>
                                      </p:cBhvr>
                                      <p:tavLst>
                                        <p:tav tm="0">
                                          <p:val>
                                            <p:fltVal val="90"/>
                                          </p:val>
                                        </p:tav>
                                        <p:tav tm="100000">
                                          <p:val>
                                            <p:fltVal val="0"/>
                                          </p:val>
                                        </p:tav>
                                      </p:tavLst>
                                    </p:anim>
                                    <p:animEffect transition="in" filter="fade">
                                      <p:cBhvr>
                                        <p:cTn id="41" dur="500"/>
                                        <p:tgtEl>
                                          <p:spTgt spid="21512"/>
                                        </p:tgtEl>
                                      </p:cBhvr>
                                    </p:animEffect>
                                  </p:childTnLst>
                                </p:cTn>
                              </p:par>
                            </p:childTnLst>
                          </p:cTn>
                        </p:par>
                        <p:par>
                          <p:cTn id="42" fill="hold" nodeType="afterGroup">
                            <p:stCondLst>
                              <p:cond delay="2020"/>
                            </p:stCondLst>
                            <p:childTnLst>
                              <p:par>
                                <p:cTn id="43" presetID="1" presetClass="entr" presetSubtype="0" fill="hold" grpId="0" nodeType="afterEffect">
                                  <p:stCondLst>
                                    <p:cond delay="0"/>
                                  </p:stCondLst>
                                  <p:childTnLst>
                                    <p:set>
                                      <p:cBhvr>
                                        <p:cTn id="44" dur="1" fill="hold">
                                          <p:stCondLst>
                                            <p:cond delay="0"/>
                                          </p:stCondLst>
                                        </p:cTn>
                                        <p:tgtEl>
                                          <p:spTgt spid="21509"/>
                                        </p:tgtEl>
                                        <p:attrNameLst>
                                          <p:attrName>style.visibility</p:attrName>
                                        </p:attrNameLst>
                                      </p:cBhvr>
                                      <p:to>
                                        <p:strVal val="visible"/>
                                      </p:to>
                                    </p:set>
                                  </p:childTnLst>
                                </p:cTn>
                              </p:par>
                              <p:par>
                                <p:cTn id="45" presetID="35" presetClass="path" presetSubtype="0" accel="50000" decel="50000" fill="hold" grpId="1" nodeType="withEffect">
                                  <p:stCondLst>
                                    <p:cond delay="0"/>
                                  </p:stCondLst>
                                  <p:childTnLst>
                                    <p:animMotion origin="layout" path="M 3.05556E-6 2.36818E-6 L 0.03923 0.04278 " pathEditMode="relative" rAng="0" ptsTypes="AA">
                                      <p:cBhvr>
                                        <p:cTn id="46" dur="300" spd="-99800" fill="hold"/>
                                        <p:tgtEl>
                                          <p:spTgt spid="21509"/>
                                        </p:tgtEl>
                                        <p:attrNameLst>
                                          <p:attrName>ppt_x,ppt_y</p:attrName>
                                        </p:attrNameLst>
                                      </p:cBhvr>
                                      <p:rCtr x="2000" y="2100"/>
                                    </p:animMotion>
                                  </p:childTnLst>
                                </p:cTn>
                              </p:par>
                              <p:par>
                                <p:cTn id="47" presetID="1" presetClass="entr" presetSubtype="0" fill="hold" grpId="0" nodeType="withEffect">
                                  <p:stCondLst>
                                    <p:cond delay="0"/>
                                  </p:stCondLst>
                                  <p:childTnLst>
                                    <p:set>
                                      <p:cBhvr>
                                        <p:cTn id="48" dur="1" fill="hold">
                                          <p:stCondLst>
                                            <p:cond delay="0"/>
                                          </p:stCondLst>
                                        </p:cTn>
                                        <p:tgtEl>
                                          <p:spTgt spid="21508"/>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2.22222E-6 2.36818E-6 L -0.0375 0.06336 " pathEditMode="relative" rAng="0" ptsTypes="AA">
                                      <p:cBhvr>
                                        <p:cTn id="50" dur="300" spd="-99800" fill="hold"/>
                                        <p:tgtEl>
                                          <p:spTgt spid="21508"/>
                                        </p:tgtEl>
                                        <p:attrNameLst>
                                          <p:attrName>ppt_x,ppt_y</p:attrName>
                                        </p:attrNameLst>
                                      </p:cBhvr>
                                      <p:rCtr x="-1700" y="3200"/>
                                    </p:animMotion>
                                  </p:childTnLst>
                                </p:cTn>
                              </p:par>
                              <p:par>
                                <p:cTn id="51" presetID="1" presetClass="entr" presetSubtype="0" fill="hold" grpId="0" nodeType="withEffect">
                                  <p:stCondLst>
                                    <p:cond delay="0"/>
                                  </p:stCondLst>
                                  <p:childTnLst>
                                    <p:set>
                                      <p:cBhvr>
                                        <p:cTn id="52" dur="1" fill="hold">
                                          <p:stCondLst>
                                            <p:cond delay="0"/>
                                          </p:stCondLst>
                                        </p:cTn>
                                        <p:tgtEl>
                                          <p:spTgt spid="21511"/>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1.11111E-6 3.76503E-6 L -0.04514 -0.05551 " pathEditMode="relative" rAng="0" ptsTypes="AA">
                                      <p:cBhvr>
                                        <p:cTn id="54" dur="300" spd="-99800" fill="hold"/>
                                        <p:tgtEl>
                                          <p:spTgt spid="21511"/>
                                        </p:tgtEl>
                                        <p:attrNameLst>
                                          <p:attrName>ppt_x,ppt_y</p:attrName>
                                        </p:attrNameLst>
                                      </p:cBhvr>
                                      <p:rCtr x="-2100" y="-2600"/>
                                    </p:animMotion>
                                  </p:childTnLst>
                                </p:cTn>
                              </p:par>
                              <p:par>
                                <p:cTn id="55" presetID="1" presetClass="entr" presetSubtype="0" fill="hold" grpId="0" nodeType="withEffect">
                                  <p:stCondLst>
                                    <p:cond delay="0"/>
                                  </p:stCondLst>
                                  <p:childTnLst>
                                    <p:set>
                                      <p:cBhvr>
                                        <p:cTn id="56" dur="1" fill="hold">
                                          <p:stCondLst>
                                            <p:cond delay="0"/>
                                          </p:stCondLst>
                                        </p:cTn>
                                        <p:tgtEl>
                                          <p:spTgt spid="21510"/>
                                        </p:tgtEl>
                                        <p:attrNameLst>
                                          <p:attrName>style.visibility</p:attrName>
                                        </p:attrNameLst>
                                      </p:cBhvr>
                                      <p:to>
                                        <p:strVal val="visible"/>
                                      </p:to>
                                    </p:set>
                                  </p:childTnLst>
                                </p:cTn>
                              </p:par>
                              <p:par>
                                <p:cTn id="57" presetID="35" presetClass="path" presetSubtype="0" accel="50000" decel="50000" fill="hold" grpId="1" nodeType="withEffect">
                                  <p:stCondLst>
                                    <p:cond delay="0"/>
                                  </p:stCondLst>
                                  <p:childTnLst>
                                    <p:animMotion origin="layout" path="M 5.55556E-7 3.76503E-6 L 0.04514 -0.06083 " pathEditMode="relative" rAng="0" ptsTypes="AA">
                                      <p:cBhvr>
                                        <p:cTn id="58" dur="300" spd="-99800" fill="hold"/>
                                        <p:tgtEl>
                                          <p:spTgt spid="21510"/>
                                        </p:tgtEl>
                                        <p:attrNameLst>
                                          <p:attrName>ppt_x,ppt_y</p:attrName>
                                        </p:attrNameLst>
                                      </p:cBhvr>
                                      <p:rCtr x="2300" y="-2900"/>
                                    </p:animMotion>
                                  </p:childTnLst>
                                </p:cTn>
                              </p:par>
                            </p:childTnLst>
                          </p:cTn>
                        </p:par>
                        <p:par>
                          <p:cTn id="59" fill="hold" nodeType="afterGroup">
                            <p:stCondLst>
                              <p:cond delay="2320"/>
                            </p:stCondLst>
                            <p:childTnLst>
                              <p:par>
                                <p:cTn id="60" presetID="22" presetClass="entr" presetSubtype="8" fill="hold" grpId="0" nodeType="afterEffect">
                                  <p:stCondLst>
                                    <p:cond delay="0"/>
                                  </p:stCondLst>
                                  <p:childTnLst>
                                    <p:set>
                                      <p:cBhvr>
                                        <p:cTn id="61" dur="1" fill="hold">
                                          <p:stCondLst>
                                            <p:cond delay="0"/>
                                          </p:stCondLst>
                                        </p:cTn>
                                        <p:tgtEl>
                                          <p:spTgt spid="21515"/>
                                        </p:tgtEl>
                                        <p:attrNameLst>
                                          <p:attrName>style.visibility</p:attrName>
                                        </p:attrNameLst>
                                      </p:cBhvr>
                                      <p:to>
                                        <p:strVal val="visible"/>
                                      </p:to>
                                    </p:set>
                                    <p:animEffect transition="in" filter="wipe(left)">
                                      <p:cBhvr>
                                        <p:cTn id="62" dur="500"/>
                                        <p:tgtEl>
                                          <p:spTgt spid="215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517"/>
                                        </p:tgtEl>
                                        <p:attrNameLst>
                                          <p:attrName>style.visibility</p:attrName>
                                        </p:attrNameLst>
                                      </p:cBhvr>
                                      <p:to>
                                        <p:strVal val="visible"/>
                                      </p:to>
                                    </p:set>
                                    <p:animEffect transition="in" filter="wipe(right)">
                                      <p:cBhvr>
                                        <p:cTn id="65" dur="500"/>
                                        <p:tgtEl>
                                          <p:spTgt spid="21517"/>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21519"/>
                                        </p:tgtEl>
                                        <p:attrNameLst>
                                          <p:attrName>style.visibility</p:attrName>
                                        </p:attrNameLst>
                                      </p:cBhvr>
                                      <p:to>
                                        <p:strVal val="visible"/>
                                      </p:to>
                                    </p:set>
                                    <p:animEffect transition="in" filter="wipe(right)">
                                      <p:cBhvr>
                                        <p:cTn id="68" dur="500"/>
                                        <p:tgtEl>
                                          <p:spTgt spid="215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Effect transition="in" filter="wipe(left)">
                                      <p:cBhvr>
                                        <p:cTn id="71" dur="500"/>
                                        <p:tgtEl>
                                          <p:spTgt spid="21513"/>
                                        </p:tgtEl>
                                      </p:cBhvr>
                                    </p:animEffect>
                                  </p:childTnLst>
                                </p:cTn>
                              </p:par>
                            </p:childTnLst>
                          </p:cTn>
                        </p:par>
                        <p:par>
                          <p:cTn id="72" fill="hold" nodeType="afterGroup">
                            <p:stCondLst>
                              <p:cond delay="2820"/>
                            </p:stCondLst>
                            <p:childTnLst>
                              <p:par>
                                <p:cTn id="73" presetID="22" presetClass="entr" presetSubtype="1" fill="hold" grpId="0" nodeType="afterEffect">
                                  <p:stCondLst>
                                    <p:cond delay="0"/>
                                  </p:stCondLst>
                                  <p:childTnLst>
                                    <p:set>
                                      <p:cBhvr>
                                        <p:cTn id="74" dur="1" fill="hold">
                                          <p:stCondLst>
                                            <p:cond delay="0"/>
                                          </p:stCondLst>
                                        </p:cTn>
                                        <p:tgtEl>
                                          <p:spTgt spid="21520"/>
                                        </p:tgtEl>
                                        <p:attrNameLst>
                                          <p:attrName>style.visibility</p:attrName>
                                        </p:attrNameLst>
                                      </p:cBhvr>
                                      <p:to>
                                        <p:strVal val="visible"/>
                                      </p:to>
                                    </p:set>
                                    <p:animEffect transition="in" filter="wipe(up)">
                                      <p:cBhvr>
                                        <p:cTn id="75" dur="500"/>
                                        <p:tgtEl>
                                          <p:spTgt spid="21520"/>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1514"/>
                                        </p:tgtEl>
                                        <p:attrNameLst>
                                          <p:attrName>style.visibility</p:attrName>
                                        </p:attrNameLst>
                                      </p:cBhvr>
                                      <p:to>
                                        <p:strVal val="visible"/>
                                      </p:to>
                                    </p:set>
                                    <p:animEffect transition="in" filter="wipe(up)">
                                      <p:cBhvr>
                                        <p:cTn id="78" dur="500"/>
                                        <p:tgtEl>
                                          <p:spTgt spid="21514"/>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1516"/>
                                        </p:tgtEl>
                                        <p:attrNameLst>
                                          <p:attrName>style.visibility</p:attrName>
                                        </p:attrNameLst>
                                      </p:cBhvr>
                                      <p:to>
                                        <p:strVal val="visible"/>
                                      </p:to>
                                    </p:set>
                                    <p:animEffect transition="in" filter="wipe(up)">
                                      <p:cBhvr>
                                        <p:cTn id="81" dur="500"/>
                                        <p:tgtEl>
                                          <p:spTgt spid="21516"/>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1518"/>
                                        </p:tgtEl>
                                        <p:attrNameLst>
                                          <p:attrName>style.visibility</p:attrName>
                                        </p:attrNameLst>
                                      </p:cBhvr>
                                      <p:to>
                                        <p:strVal val="visible"/>
                                      </p:to>
                                    </p:set>
                                    <p:animEffect transition="in" filter="wipe(up)">
                                      <p:cBhvr>
                                        <p:cTn id="84"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10"/>
          <p:cNvSpPr>
            <a:spLocks/>
          </p:cNvSpPr>
          <p:nvPr/>
        </p:nvSpPr>
        <p:spPr bwMode="auto">
          <a:xfrm>
            <a:off x="3465513" y="2349500"/>
            <a:ext cx="5680075" cy="2616200"/>
          </a:xfrm>
          <a:custGeom>
            <a:avLst/>
            <a:gdLst>
              <a:gd name="T0" fmla="*/ 135915 w 5680584"/>
              <a:gd name="T1" fmla="*/ 0 h 2616525"/>
              <a:gd name="T2" fmla="*/ 5679057 w 5680584"/>
              <a:gd name="T3" fmla="*/ 0 h 2616525"/>
              <a:gd name="T4" fmla="*/ 5679057 w 5680584"/>
              <a:gd name="T5" fmla="*/ 2615550 h 2616525"/>
              <a:gd name="T6" fmla="*/ 135915 w 5680584"/>
              <a:gd name="T7" fmla="*/ 2615550 h 2616525"/>
              <a:gd name="T8" fmla="*/ 0 w 5680584"/>
              <a:gd name="T9" fmla="*/ 2462077 h 2616525"/>
              <a:gd name="T10" fmla="*/ 0 w 5680584"/>
              <a:gd name="T11" fmla="*/ 153474 h 2616525"/>
              <a:gd name="T12" fmla="*/ 135915 w 5680584"/>
              <a:gd name="T13" fmla="*/ 0 h 26165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80584" h="2616525">
                <a:moveTo>
                  <a:pt x="135951" y="0"/>
                </a:moveTo>
                <a:lnTo>
                  <a:pt x="5680584" y="0"/>
                </a:lnTo>
                <a:lnTo>
                  <a:pt x="5680584" y="2616525"/>
                </a:lnTo>
                <a:lnTo>
                  <a:pt x="135951" y="2616525"/>
                </a:lnTo>
                <a:cubicBezTo>
                  <a:pt x="61063" y="2616525"/>
                  <a:pt x="0" y="2547567"/>
                  <a:pt x="0" y="2462995"/>
                </a:cubicBezTo>
                <a:lnTo>
                  <a:pt x="0" y="153531"/>
                </a:lnTo>
                <a:cubicBezTo>
                  <a:pt x="0" y="68959"/>
                  <a:pt x="61063" y="0"/>
                  <a:pt x="13595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1" name="TextBox 52"/>
          <p:cNvSpPr txBox="1">
            <a:spLocks noChangeArrowheads="1"/>
          </p:cNvSpPr>
          <p:nvPr/>
        </p:nvSpPr>
        <p:spPr bwMode="auto">
          <a:xfrm>
            <a:off x="3505200" y="1484313"/>
            <a:ext cx="52720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关键技术与实践难点</a:t>
            </a:r>
          </a:p>
        </p:txBody>
      </p:sp>
      <p:cxnSp>
        <p:nvCxnSpPr>
          <p:cNvPr id="22532" name="直接连接符 53"/>
          <p:cNvCxnSpPr>
            <a:cxnSpLocks noChangeShapeType="1"/>
          </p:cNvCxnSpPr>
          <p:nvPr/>
        </p:nvCxnSpPr>
        <p:spPr bwMode="auto">
          <a:xfrm>
            <a:off x="3924300" y="3051175"/>
            <a:ext cx="0" cy="1385888"/>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3" name="Oval 39"/>
          <p:cNvSpPr>
            <a:spLocks noChangeAspect="1" noChangeArrowheads="1"/>
          </p:cNvSpPr>
          <p:nvPr/>
        </p:nvSpPr>
        <p:spPr bwMode="auto">
          <a:xfrm>
            <a:off x="3854450" y="2895600"/>
            <a:ext cx="144463" cy="146050"/>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2534" name="Oval 40"/>
          <p:cNvSpPr>
            <a:spLocks noChangeAspect="1" noChangeArrowheads="1"/>
          </p:cNvSpPr>
          <p:nvPr/>
        </p:nvSpPr>
        <p:spPr bwMode="auto">
          <a:xfrm>
            <a:off x="3854450" y="354806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2535" name="Oval 41"/>
          <p:cNvSpPr>
            <a:spLocks noChangeAspect="1" noChangeArrowheads="1"/>
          </p:cNvSpPr>
          <p:nvPr/>
        </p:nvSpPr>
        <p:spPr bwMode="auto">
          <a:xfrm>
            <a:off x="3854450" y="430371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2536" name="TextBox 58"/>
          <p:cNvSpPr txBox="1">
            <a:spLocks noChangeArrowheads="1"/>
          </p:cNvSpPr>
          <p:nvPr/>
        </p:nvSpPr>
        <p:spPr bwMode="auto">
          <a:xfrm>
            <a:off x="4217988" y="270827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关建技术</a:t>
            </a:r>
          </a:p>
        </p:txBody>
      </p:sp>
      <p:sp>
        <p:nvSpPr>
          <p:cNvPr id="22537" name="TextBox 59"/>
          <p:cNvSpPr txBox="1">
            <a:spLocks noChangeArrowheads="1"/>
          </p:cNvSpPr>
          <p:nvPr/>
        </p:nvSpPr>
        <p:spPr bwMode="auto">
          <a:xfrm>
            <a:off x="4217988" y="3402013"/>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实践难点</a:t>
            </a:r>
          </a:p>
        </p:txBody>
      </p:sp>
      <p:sp>
        <p:nvSpPr>
          <p:cNvPr id="22538" name="TextBox 60"/>
          <p:cNvSpPr txBox="1">
            <a:spLocks noChangeArrowheads="1"/>
          </p:cNvSpPr>
          <p:nvPr/>
        </p:nvSpPr>
        <p:spPr bwMode="auto">
          <a:xfrm>
            <a:off x="4217988" y="4122738"/>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案例对比分析</a:t>
            </a:r>
          </a:p>
        </p:txBody>
      </p:sp>
      <p:sp>
        <p:nvSpPr>
          <p:cNvPr id="22539" name="Freeform 6"/>
          <p:cNvSpPr>
            <a:spLocks noChangeAspect="1" noEditPoints="1"/>
          </p:cNvSpPr>
          <p:nvPr/>
        </p:nvSpPr>
        <p:spPr bwMode="auto">
          <a:xfrm>
            <a:off x="900113" y="2555875"/>
            <a:ext cx="2305050" cy="2305050"/>
          </a:xfrm>
          <a:custGeom>
            <a:avLst/>
            <a:gdLst>
              <a:gd name="T0" fmla="*/ 2147483647 w 3543"/>
              <a:gd name="T1" fmla="*/ 2147483647 h 3543"/>
              <a:gd name="T2" fmla="*/ 2147483647 w 3543"/>
              <a:gd name="T3" fmla="*/ 2147483647 h 3543"/>
              <a:gd name="T4" fmla="*/ 2147483647 w 3543"/>
              <a:gd name="T5" fmla="*/ 2147483647 h 3543"/>
              <a:gd name="T6" fmla="*/ 2147483647 w 3543"/>
              <a:gd name="T7" fmla="*/ 2147483647 h 3543"/>
              <a:gd name="T8" fmla="*/ 2147483647 w 3543"/>
              <a:gd name="T9" fmla="*/ 2147483647 h 3543"/>
              <a:gd name="T10" fmla="*/ 2147483647 w 3543"/>
              <a:gd name="T11" fmla="*/ 0 h 3543"/>
              <a:gd name="T12" fmla="*/ 2147483647 w 3543"/>
              <a:gd name="T13" fmla="*/ 2147483647 h 3543"/>
              <a:gd name="T14" fmla="*/ 2147483647 w 3543"/>
              <a:gd name="T15" fmla="*/ 2147483647 h 3543"/>
              <a:gd name="T16" fmla="*/ 0 w 3543"/>
              <a:gd name="T17" fmla="*/ 2147483647 h 3543"/>
              <a:gd name="T18" fmla="*/ 2147483647 w 3543"/>
              <a:gd name="T19" fmla="*/ 0 h 3543"/>
              <a:gd name="T20" fmla="*/ 2147483647 w 3543"/>
              <a:gd name="T21" fmla="*/ 2147483647 h 3543"/>
              <a:gd name="T22" fmla="*/ 2147483647 w 3543"/>
              <a:gd name="T23" fmla="*/ 2147483647 h 3543"/>
              <a:gd name="T24" fmla="*/ 2147483647 w 3543"/>
              <a:gd name="T25" fmla="*/ 2147483647 h 3543"/>
              <a:gd name="T26" fmla="*/ 2147483647 w 3543"/>
              <a:gd name="T27" fmla="*/ 2147483647 h 3543"/>
              <a:gd name="T28" fmla="*/ 2147483647 w 3543"/>
              <a:gd name="T29" fmla="*/ 2147483647 h 3543"/>
              <a:gd name="T30" fmla="*/ 2147483647 w 3543"/>
              <a:gd name="T31" fmla="*/ 2147483647 h 3543"/>
              <a:gd name="T32" fmla="*/ 2147483647 w 3543"/>
              <a:gd name="T33" fmla="*/ 2147483647 h 3543"/>
              <a:gd name="T34" fmla="*/ 2147483647 w 3543"/>
              <a:gd name="T35" fmla="*/ 2147483647 h 3543"/>
              <a:gd name="T36" fmla="*/ 2147483647 w 3543"/>
              <a:gd name="T37" fmla="*/ 2147483647 h 3543"/>
              <a:gd name="T38" fmla="*/ 2147483647 w 3543"/>
              <a:gd name="T39" fmla="*/ 2147483647 h 3543"/>
              <a:gd name="T40" fmla="*/ 2147483647 w 3543"/>
              <a:gd name="T41" fmla="*/ 2147483647 h 3543"/>
              <a:gd name="T42" fmla="*/ 2147483647 w 3543"/>
              <a:gd name="T43" fmla="*/ 2147483647 h 3543"/>
              <a:gd name="T44" fmla="*/ 2147483647 w 3543"/>
              <a:gd name="T45" fmla="*/ 2147483647 h 3543"/>
              <a:gd name="T46" fmla="*/ 2147483647 w 3543"/>
              <a:gd name="T47" fmla="*/ 2147483647 h 3543"/>
              <a:gd name="T48" fmla="*/ 2147483647 w 3543"/>
              <a:gd name="T49" fmla="*/ 2147483647 h 3543"/>
              <a:gd name="T50" fmla="*/ 2147483647 w 3543"/>
              <a:gd name="T51" fmla="*/ 2147483647 h 3543"/>
              <a:gd name="T52" fmla="*/ 2147483647 w 3543"/>
              <a:gd name="T53" fmla="*/ 2147483647 h 3543"/>
              <a:gd name="T54" fmla="*/ 2147483647 w 3543"/>
              <a:gd name="T55" fmla="*/ 2147483647 h 3543"/>
              <a:gd name="T56" fmla="*/ 2147483647 w 3543"/>
              <a:gd name="T57" fmla="*/ 2147483647 h 3543"/>
              <a:gd name="T58" fmla="*/ 2147483647 w 3543"/>
              <a:gd name="T59" fmla="*/ 2147483647 h 3543"/>
              <a:gd name="T60" fmla="*/ 2147483647 w 3543"/>
              <a:gd name="T61" fmla="*/ 2147483647 h 3543"/>
              <a:gd name="T62" fmla="*/ 2147483647 w 3543"/>
              <a:gd name="T63" fmla="*/ 2147483647 h 3543"/>
              <a:gd name="T64" fmla="*/ 2147483647 w 3543"/>
              <a:gd name="T65" fmla="*/ 2147483647 h 3543"/>
              <a:gd name="T66" fmla="*/ 2147483647 w 3543"/>
              <a:gd name="T67" fmla="*/ 2147483647 h 3543"/>
              <a:gd name="T68" fmla="*/ 2147483647 w 3543"/>
              <a:gd name="T69" fmla="*/ 2147483647 h 3543"/>
              <a:gd name="T70" fmla="*/ 2147483647 w 3543"/>
              <a:gd name="T71" fmla="*/ 2147483647 h 3543"/>
              <a:gd name="T72" fmla="*/ 2147483647 w 3543"/>
              <a:gd name="T73" fmla="*/ 2147483647 h 3543"/>
              <a:gd name="T74" fmla="*/ 2147483647 w 3543"/>
              <a:gd name="T75" fmla="*/ 2147483647 h 3543"/>
              <a:gd name="T76" fmla="*/ 2147483647 w 3543"/>
              <a:gd name="T77" fmla="*/ 2147483647 h 3543"/>
              <a:gd name="T78" fmla="*/ 2147483647 w 3543"/>
              <a:gd name="T79" fmla="*/ 2147483647 h 3543"/>
              <a:gd name="T80" fmla="*/ 2147483647 w 3543"/>
              <a:gd name="T81" fmla="*/ 2147483647 h 3543"/>
              <a:gd name="T82" fmla="*/ 2147483647 w 3543"/>
              <a:gd name="T83" fmla="*/ 2147483647 h 3543"/>
              <a:gd name="T84" fmla="*/ 2147483647 w 3543"/>
              <a:gd name="T85" fmla="*/ 2147483647 h 3543"/>
              <a:gd name="T86" fmla="*/ 2147483647 w 3543"/>
              <a:gd name="T87" fmla="*/ 2147483647 h 3543"/>
              <a:gd name="T88" fmla="*/ 2147483647 w 3543"/>
              <a:gd name="T89" fmla="*/ 2147483647 h 3543"/>
              <a:gd name="T90" fmla="*/ 2147483647 w 3543"/>
              <a:gd name="T91" fmla="*/ 2147483647 h 3543"/>
              <a:gd name="T92" fmla="*/ 2147483647 w 3543"/>
              <a:gd name="T93" fmla="*/ 2147483647 h 3543"/>
              <a:gd name="T94" fmla="*/ 2147483647 w 3543"/>
              <a:gd name="T95" fmla="*/ 2147483647 h 3543"/>
              <a:gd name="T96" fmla="*/ 2147483647 w 3543"/>
              <a:gd name="T97" fmla="*/ 2147483647 h 3543"/>
              <a:gd name="T98" fmla="*/ 2147483647 w 3543"/>
              <a:gd name="T99" fmla="*/ 2147483647 h 3543"/>
              <a:gd name="T100" fmla="*/ 2147483647 w 3543"/>
              <a:gd name="T101" fmla="*/ 2147483647 h 3543"/>
              <a:gd name="T102" fmla="*/ 2147483647 w 3543"/>
              <a:gd name="T103" fmla="*/ 2147483647 h 35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3">
                <a:moveTo>
                  <a:pt x="1772" y="171"/>
                </a:moveTo>
                <a:cubicBezTo>
                  <a:pt x="2655" y="171"/>
                  <a:pt x="3372" y="888"/>
                  <a:pt x="3372" y="1772"/>
                </a:cubicBezTo>
                <a:cubicBezTo>
                  <a:pt x="3372" y="2655"/>
                  <a:pt x="2655" y="3372"/>
                  <a:pt x="1772" y="3372"/>
                </a:cubicBezTo>
                <a:cubicBezTo>
                  <a:pt x="888" y="3372"/>
                  <a:pt x="171" y="2655"/>
                  <a:pt x="171" y="1772"/>
                </a:cubicBezTo>
                <a:cubicBezTo>
                  <a:pt x="171" y="888"/>
                  <a:pt x="888" y="171"/>
                  <a:pt x="1772" y="171"/>
                </a:cubicBezTo>
                <a:close/>
                <a:moveTo>
                  <a:pt x="1772" y="0"/>
                </a:moveTo>
                <a:cubicBezTo>
                  <a:pt x="2750" y="0"/>
                  <a:pt x="3543" y="793"/>
                  <a:pt x="3543" y="1772"/>
                </a:cubicBezTo>
                <a:cubicBezTo>
                  <a:pt x="3543" y="2750"/>
                  <a:pt x="2750" y="3543"/>
                  <a:pt x="1772" y="3543"/>
                </a:cubicBezTo>
                <a:cubicBezTo>
                  <a:pt x="793" y="3543"/>
                  <a:pt x="0" y="2750"/>
                  <a:pt x="0" y="1772"/>
                </a:cubicBezTo>
                <a:cubicBezTo>
                  <a:pt x="0" y="793"/>
                  <a:pt x="793" y="0"/>
                  <a:pt x="1772" y="0"/>
                </a:cubicBezTo>
                <a:close/>
                <a:moveTo>
                  <a:pt x="1744" y="1483"/>
                </a:moveTo>
                <a:cubicBezTo>
                  <a:pt x="1582" y="1483"/>
                  <a:pt x="1451" y="1614"/>
                  <a:pt x="1451" y="1776"/>
                </a:cubicBezTo>
                <a:cubicBezTo>
                  <a:pt x="1451" y="1938"/>
                  <a:pt x="1582" y="2070"/>
                  <a:pt x="1744" y="2070"/>
                </a:cubicBezTo>
                <a:cubicBezTo>
                  <a:pt x="1905" y="2070"/>
                  <a:pt x="2037" y="1938"/>
                  <a:pt x="2037" y="1776"/>
                </a:cubicBezTo>
                <a:cubicBezTo>
                  <a:pt x="2037" y="1719"/>
                  <a:pt x="2020" y="1665"/>
                  <a:pt x="1992" y="1620"/>
                </a:cubicBezTo>
                <a:lnTo>
                  <a:pt x="2325" y="1287"/>
                </a:lnTo>
                <a:lnTo>
                  <a:pt x="2510" y="1287"/>
                </a:lnTo>
                <a:lnTo>
                  <a:pt x="2786" y="1010"/>
                </a:lnTo>
                <a:lnTo>
                  <a:pt x="2520" y="1001"/>
                </a:lnTo>
                <a:lnTo>
                  <a:pt x="2510" y="734"/>
                </a:lnTo>
                <a:lnTo>
                  <a:pt x="2233" y="1010"/>
                </a:lnTo>
                <a:lnTo>
                  <a:pt x="2233" y="1195"/>
                </a:lnTo>
                <a:lnTo>
                  <a:pt x="1900" y="1528"/>
                </a:lnTo>
                <a:cubicBezTo>
                  <a:pt x="1854" y="1500"/>
                  <a:pt x="1801" y="1483"/>
                  <a:pt x="1744" y="1483"/>
                </a:cubicBezTo>
                <a:close/>
                <a:moveTo>
                  <a:pt x="2216" y="1776"/>
                </a:moveTo>
                <a:cubicBezTo>
                  <a:pt x="2216" y="2037"/>
                  <a:pt x="2004" y="2249"/>
                  <a:pt x="1744" y="2249"/>
                </a:cubicBezTo>
                <a:cubicBezTo>
                  <a:pt x="1483" y="2249"/>
                  <a:pt x="1271" y="2037"/>
                  <a:pt x="1271" y="1776"/>
                </a:cubicBezTo>
                <a:cubicBezTo>
                  <a:pt x="1271" y="1516"/>
                  <a:pt x="1483" y="1304"/>
                  <a:pt x="1744" y="1304"/>
                </a:cubicBezTo>
                <a:cubicBezTo>
                  <a:pt x="1802" y="1304"/>
                  <a:pt x="1858" y="1315"/>
                  <a:pt x="1909" y="1334"/>
                </a:cubicBezTo>
                <a:lnTo>
                  <a:pt x="2045" y="1199"/>
                </a:lnTo>
                <a:cubicBezTo>
                  <a:pt x="1955" y="1152"/>
                  <a:pt x="1852" y="1125"/>
                  <a:pt x="1744" y="1125"/>
                </a:cubicBezTo>
                <a:cubicBezTo>
                  <a:pt x="1384" y="1125"/>
                  <a:pt x="1092" y="1417"/>
                  <a:pt x="1092" y="1776"/>
                </a:cubicBezTo>
                <a:cubicBezTo>
                  <a:pt x="1092" y="2136"/>
                  <a:pt x="1384" y="2428"/>
                  <a:pt x="1744" y="2428"/>
                </a:cubicBezTo>
                <a:cubicBezTo>
                  <a:pt x="2103" y="2428"/>
                  <a:pt x="2395" y="2136"/>
                  <a:pt x="2395" y="1776"/>
                </a:cubicBezTo>
                <a:cubicBezTo>
                  <a:pt x="2395" y="1668"/>
                  <a:pt x="2368" y="1565"/>
                  <a:pt x="2321" y="1475"/>
                </a:cubicBezTo>
                <a:lnTo>
                  <a:pt x="2186" y="1611"/>
                </a:lnTo>
                <a:cubicBezTo>
                  <a:pt x="2205" y="1662"/>
                  <a:pt x="2216" y="1718"/>
                  <a:pt x="2216" y="1776"/>
                </a:cubicBezTo>
                <a:close/>
                <a:moveTo>
                  <a:pt x="2511" y="1417"/>
                </a:moveTo>
                <a:cubicBezTo>
                  <a:pt x="2562" y="1526"/>
                  <a:pt x="2591" y="1648"/>
                  <a:pt x="2591" y="1776"/>
                </a:cubicBezTo>
                <a:cubicBezTo>
                  <a:pt x="2591" y="2243"/>
                  <a:pt x="2211" y="2623"/>
                  <a:pt x="1744" y="2623"/>
                </a:cubicBezTo>
                <a:cubicBezTo>
                  <a:pt x="1277" y="2623"/>
                  <a:pt x="897" y="2243"/>
                  <a:pt x="897" y="1776"/>
                </a:cubicBezTo>
                <a:cubicBezTo>
                  <a:pt x="897" y="1309"/>
                  <a:pt x="1277" y="929"/>
                  <a:pt x="1744" y="929"/>
                </a:cubicBezTo>
                <a:cubicBezTo>
                  <a:pt x="1872" y="929"/>
                  <a:pt x="1994" y="958"/>
                  <a:pt x="2103" y="1009"/>
                </a:cubicBezTo>
                <a:cubicBezTo>
                  <a:pt x="2103" y="975"/>
                  <a:pt x="2117" y="942"/>
                  <a:pt x="2141" y="918"/>
                </a:cubicBezTo>
                <a:lnTo>
                  <a:pt x="2213" y="846"/>
                </a:lnTo>
                <a:cubicBezTo>
                  <a:pt x="2072" y="774"/>
                  <a:pt x="1913" y="734"/>
                  <a:pt x="1744" y="734"/>
                </a:cubicBezTo>
                <a:cubicBezTo>
                  <a:pt x="1168" y="734"/>
                  <a:pt x="701" y="1200"/>
                  <a:pt x="701" y="1776"/>
                </a:cubicBezTo>
                <a:cubicBezTo>
                  <a:pt x="701" y="2352"/>
                  <a:pt x="1168" y="2819"/>
                  <a:pt x="1744" y="2819"/>
                </a:cubicBezTo>
                <a:cubicBezTo>
                  <a:pt x="2320" y="2819"/>
                  <a:pt x="2786" y="2352"/>
                  <a:pt x="2786" y="1776"/>
                </a:cubicBezTo>
                <a:cubicBezTo>
                  <a:pt x="2786" y="1607"/>
                  <a:pt x="2746" y="1448"/>
                  <a:pt x="2674" y="1307"/>
                </a:cubicBezTo>
                <a:lnTo>
                  <a:pt x="2602" y="1379"/>
                </a:lnTo>
                <a:cubicBezTo>
                  <a:pt x="2578" y="1403"/>
                  <a:pt x="2545" y="1417"/>
                  <a:pt x="2511" y="141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31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2539"/>
                                        </p:tgtEl>
                                        <p:attrNameLst>
                                          <p:attrName>style.visibility</p:attrName>
                                        </p:attrNameLst>
                                      </p:cBhvr>
                                      <p:to>
                                        <p:strVal val="visible"/>
                                      </p:to>
                                    </p:set>
                                    <p:anim calcmode="lin" valueType="num">
                                      <p:cBhvr>
                                        <p:cTn id="7" dur="1000" fill="hold"/>
                                        <p:tgtEl>
                                          <p:spTgt spid="22539"/>
                                        </p:tgtEl>
                                        <p:attrNameLst>
                                          <p:attrName>ppt_w</p:attrName>
                                        </p:attrNameLst>
                                      </p:cBhvr>
                                      <p:tavLst>
                                        <p:tav tm="0">
                                          <p:val>
                                            <p:fltVal val="0"/>
                                          </p:val>
                                        </p:tav>
                                        <p:tav tm="100000">
                                          <p:val>
                                            <p:strVal val="#ppt_w"/>
                                          </p:val>
                                        </p:tav>
                                      </p:tavLst>
                                    </p:anim>
                                    <p:anim calcmode="lin" valueType="num">
                                      <p:cBhvr>
                                        <p:cTn id="8" dur="1000" fill="hold"/>
                                        <p:tgtEl>
                                          <p:spTgt spid="22539"/>
                                        </p:tgtEl>
                                        <p:attrNameLst>
                                          <p:attrName>ppt_h</p:attrName>
                                        </p:attrNameLst>
                                      </p:cBhvr>
                                      <p:tavLst>
                                        <p:tav tm="0">
                                          <p:val>
                                            <p:fltVal val="0"/>
                                          </p:val>
                                        </p:tav>
                                        <p:tav tm="100000">
                                          <p:val>
                                            <p:strVal val="#ppt_h"/>
                                          </p:val>
                                        </p:tav>
                                      </p:tavLst>
                                    </p:anim>
                                    <p:anim calcmode="lin" valueType="num">
                                      <p:cBhvr>
                                        <p:cTn id="9" dur="1000" fill="hold"/>
                                        <p:tgtEl>
                                          <p:spTgt spid="2253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539"/>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2530"/>
                                        </p:tgtEl>
                                        <p:attrNameLst>
                                          <p:attrName>style.visibility</p:attrName>
                                        </p:attrNameLst>
                                      </p:cBhvr>
                                      <p:to>
                                        <p:strVal val="visible"/>
                                      </p:to>
                                    </p:set>
                                    <p:animEffect transition="in" filter="wipe(left)">
                                      <p:cBhvr>
                                        <p:cTn id="14" dur="1000"/>
                                        <p:tgtEl>
                                          <p:spTgt spid="22530"/>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2531"/>
                                        </p:tgtEl>
                                        <p:attrNameLst>
                                          <p:attrName>style.visibility</p:attrName>
                                        </p:attrNameLst>
                                      </p:cBhvr>
                                      <p:to>
                                        <p:strVal val="visible"/>
                                      </p:to>
                                    </p:set>
                                    <p:anim calcmode="lin" valueType="num">
                                      <p:cBhvr>
                                        <p:cTn id="18" dur="500" fill="hold"/>
                                        <p:tgtEl>
                                          <p:spTgt spid="2253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2531"/>
                                        </p:tgtEl>
                                        <p:attrNameLst>
                                          <p:attrName>ppt_y</p:attrName>
                                        </p:attrNameLst>
                                      </p:cBhvr>
                                      <p:tavLst>
                                        <p:tav tm="0">
                                          <p:val>
                                            <p:strVal val="#ppt_y"/>
                                          </p:val>
                                        </p:tav>
                                        <p:tav tm="100000">
                                          <p:val>
                                            <p:strVal val="#ppt_y"/>
                                          </p:val>
                                        </p:tav>
                                      </p:tavLst>
                                    </p:anim>
                                    <p:anim calcmode="lin" valueType="num">
                                      <p:cBhvr>
                                        <p:cTn id="20" dur="500" fill="hold"/>
                                        <p:tgtEl>
                                          <p:spTgt spid="2253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253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2531"/>
                                        </p:tgtEl>
                                      </p:cBhvr>
                                    </p:animEffect>
                                  </p:childTnLst>
                                </p:cTn>
                              </p:par>
                            </p:childTnLst>
                          </p:cTn>
                        </p:par>
                        <p:par>
                          <p:cTn id="23" fill="hold" nodeType="afterGroup">
                            <p:stCondLst>
                              <p:cond delay="2900"/>
                            </p:stCondLst>
                            <p:childTnLst>
                              <p:par>
                                <p:cTn id="24" presetID="22" presetClass="entr" presetSubtype="1" fill="hold" nodeType="afterEffect">
                                  <p:stCondLst>
                                    <p:cond delay="0"/>
                                  </p:stCondLst>
                                  <p:childTnLst>
                                    <p:set>
                                      <p:cBhvr>
                                        <p:cTn id="25" dur="1" fill="hold">
                                          <p:stCondLst>
                                            <p:cond delay="0"/>
                                          </p:stCondLst>
                                        </p:cTn>
                                        <p:tgtEl>
                                          <p:spTgt spid="22532"/>
                                        </p:tgtEl>
                                        <p:attrNameLst>
                                          <p:attrName>style.visibility</p:attrName>
                                        </p:attrNameLst>
                                      </p:cBhvr>
                                      <p:to>
                                        <p:strVal val="visible"/>
                                      </p:to>
                                    </p:set>
                                    <p:animEffect transition="in" filter="wipe(up)">
                                      <p:cBhvr>
                                        <p:cTn id="26" dur="500"/>
                                        <p:tgtEl>
                                          <p:spTgt spid="22532"/>
                                        </p:tgtEl>
                                      </p:cBhvr>
                                    </p:animEffect>
                                  </p:childTnLst>
                                </p:cTn>
                              </p:par>
                            </p:childTnLst>
                          </p:cTn>
                        </p:par>
                        <p:par>
                          <p:cTn id="27" fill="hold" nodeType="afterGroup">
                            <p:stCondLst>
                              <p:cond delay="3400"/>
                            </p:stCondLst>
                            <p:childTnLst>
                              <p:par>
                                <p:cTn id="28" presetID="2" presetClass="entr" presetSubtype="12" fill="hold" grpId="0" nodeType="afterEffect">
                                  <p:stCondLst>
                                    <p:cond delay="0"/>
                                  </p:stCondLst>
                                  <p:childTnLst>
                                    <p:set>
                                      <p:cBhvr>
                                        <p:cTn id="29" dur="1" fill="hold">
                                          <p:stCondLst>
                                            <p:cond delay="0"/>
                                          </p:stCondLst>
                                        </p:cTn>
                                        <p:tgtEl>
                                          <p:spTgt spid="22533"/>
                                        </p:tgtEl>
                                        <p:attrNameLst>
                                          <p:attrName>style.visibility</p:attrName>
                                        </p:attrNameLst>
                                      </p:cBhvr>
                                      <p:to>
                                        <p:strVal val="visible"/>
                                      </p:to>
                                    </p:set>
                                    <p:anim calcmode="lin" valueType="num">
                                      <p:cBhvr additive="base">
                                        <p:cTn id="30" dur="500" fill="hold"/>
                                        <p:tgtEl>
                                          <p:spTgt spid="22533"/>
                                        </p:tgtEl>
                                        <p:attrNameLst>
                                          <p:attrName>ppt_x</p:attrName>
                                        </p:attrNameLst>
                                      </p:cBhvr>
                                      <p:tavLst>
                                        <p:tav tm="0">
                                          <p:val>
                                            <p:strVal val="0-#ppt_w/2"/>
                                          </p:val>
                                        </p:tav>
                                        <p:tav tm="100000">
                                          <p:val>
                                            <p:strVal val="#ppt_x"/>
                                          </p:val>
                                        </p:tav>
                                      </p:tavLst>
                                    </p:anim>
                                    <p:anim calcmode="lin" valueType="num">
                                      <p:cBhvr additive="base">
                                        <p:cTn id="31" dur="500" fill="hold"/>
                                        <p:tgtEl>
                                          <p:spTgt spid="22533"/>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100"/>
                                  </p:stCondLst>
                                  <p:childTnLst>
                                    <p:set>
                                      <p:cBhvr>
                                        <p:cTn id="33" dur="1" fill="hold">
                                          <p:stCondLst>
                                            <p:cond delay="0"/>
                                          </p:stCondLst>
                                        </p:cTn>
                                        <p:tgtEl>
                                          <p:spTgt spid="22534"/>
                                        </p:tgtEl>
                                        <p:attrNameLst>
                                          <p:attrName>style.visibility</p:attrName>
                                        </p:attrNameLst>
                                      </p:cBhvr>
                                      <p:to>
                                        <p:strVal val="visible"/>
                                      </p:to>
                                    </p:set>
                                    <p:anim calcmode="lin" valueType="num">
                                      <p:cBhvr additive="base">
                                        <p:cTn id="34" dur="500" fill="hold"/>
                                        <p:tgtEl>
                                          <p:spTgt spid="22534"/>
                                        </p:tgtEl>
                                        <p:attrNameLst>
                                          <p:attrName>ppt_x</p:attrName>
                                        </p:attrNameLst>
                                      </p:cBhvr>
                                      <p:tavLst>
                                        <p:tav tm="0">
                                          <p:val>
                                            <p:strVal val="0-#ppt_w/2"/>
                                          </p:val>
                                        </p:tav>
                                        <p:tav tm="100000">
                                          <p:val>
                                            <p:strVal val="#ppt_x"/>
                                          </p:val>
                                        </p:tav>
                                      </p:tavLst>
                                    </p:anim>
                                    <p:anim calcmode="lin" valueType="num">
                                      <p:cBhvr additive="base">
                                        <p:cTn id="35" dur="500" fill="hold"/>
                                        <p:tgtEl>
                                          <p:spTgt spid="22534"/>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22535"/>
                                        </p:tgtEl>
                                        <p:attrNameLst>
                                          <p:attrName>style.visibility</p:attrName>
                                        </p:attrNameLst>
                                      </p:cBhvr>
                                      <p:to>
                                        <p:strVal val="visible"/>
                                      </p:to>
                                    </p:set>
                                    <p:anim calcmode="lin" valueType="num">
                                      <p:cBhvr additive="base">
                                        <p:cTn id="38" dur="500" fill="hold"/>
                                        <p:tgtEl>
                                          <p:spTgt spid="22535"/>
                                        </p:tgtEl>
                                        <p:attrNameLst>
                                          <p:attrName>ppt_x</p:attrName>
                                        </p:attrNameLst>
                                      </p:cBhvr>
                                      <p:tavLst>
                                        <p:tav tm="0">
                                          <p:val>
                                            <p:strVal val="0-#ppt_w/2"/>
                                          </p:val>
                                        </p:tav>
                                        <p:tav tm="100000">
                                          <p:val>
                                            <p:strVal val="#ppt_x"/>
                                          </p:val>
                                        </p:tav>
                                      </p:tavLst>
                                    </p:anim>
                                    <p:anim calcmode="lin" valueType="num">
                                      <p:cBhvr additive="base">
                                        <p:cTn id="39" dur="500" fill="hold"/>
                                        <p:tgtEl>
                                          <p:spTgt spid="22535"/>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4100"/>
                            </p:stCondLst>
                            <p:childTnLst>
                              <p:par>
                                <p:cTn id="41" presetID="22" presetClass="entr" presetSubtype="8" fill="hold" grpId="0" nodeType="afterEffect">
                                  <p:stCondLst>
                                    <p:cond delay="0"/>
                                  </p:stCondLst>
                                  <p:childTnLst>
                                    <p:set>
                                      <p:cBhvr>
                                        <p:cTn id="42" dur="1" fill="hold">
                                          <p:stCondLst>
                                            <p:cond delay="0"/>
                                          </p:stCondLst>
                                        </p:cTn>
                                        <p:tgtEl>
                                          <p:spTgt spid="22536"/>
                                        </p:tgtEl>
                                        <p:attrNameLst>
                                          <p:attrName>style.visibility</p:attrName>
                                        </p:attrNameLst>
                                      </p:cBhvr>
                                      <p:to>
                                        <p:strVal val="visible"/>
                                      </p:to>
                                    </p:set>
                                    <p:animEffect transition="in" filter="wipe(left)">
                                      <p:cBhvr>
                                        <p:cTn id="43" dur="500"/>
                                        <p:tgtEl>
                                          <p:spTgt spid="22536"/>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22537"/>
                                        </p:tgtEl>
                                        <p:attrNameLst>
                                          <p:attrName>style.visibility</p:attrName>
                                        </p:attrNameLst>
                                      </p:cBhvr>
                                      <p:to>
                                        <p:strVal val="visible"/>
                                      </p:to>
                                    </p:set>
                                    <p:animEffect transition="in" filter="wipe(left)">
                                      <p:cBhvr>
                                        <p:cTn id="46" dur="500"/>
                                        <p:tgtEl>
                                          <p:spTgt spid="22537"/>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22538"/>
                                        </p:tgtEl>
                                        <p:attrNameLst>
                                          <p:attrName>style.visibility</p:attrName>
                                        </p:attrNameLst>
                                      </p:cBhvr>
                                      <p:to>
                                        <p:strVal val="visible"/>
                                      </p:to>
                                    </p:set>
                                    <p:animEffect transition="in" filter="wipe(left)">
                                      <p:cBhvr>
                                        <p:cTn id="49"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utoUpdateAnimBg="0"/>
      <p:bldP spid="22533" grpId="0" animBg="1" autoUpdateAnimBg="0"/>
      <p:bldP spid="22534" grpId="0" animBg="1" autoUpdateAnimBg="0"/>
      <p:bldP spid="22535" grpId="0" animBg="1" autoUpdateAnimBg="0"/>
      <p:bldP spid="22536" grpId="0" autoUpdateAnimBg="0"/>
      <p:bldP spid="22537" grpId="0" autoUpdateAnimBg="0"/>
      <p:bldP spid="22538" grpId="0" autoUpdateAnimBg="0"/>
      <p:bldP spid="225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3.1</a:t>
            </a:r>
            <a:r>
              <a:rPr lang="zh-CN" altLang="en-US" sz="2600">
                <a:solidFill>
                  <a:schemeClr val="bg2"/>
                </a:solidFill>
                <a:latin typeface="微软雅黑" pitchFamily="34" charset="-122"/>
                <a:ea typeface="微软雅黑" pitchFamily="34" charset="-122"/>
              </a:rPr>
              <a:t>关键技术</a:t>
            </a:r>
          </a:p>
        </p:txBody>
      </p:sp>
      <p:sp>
        <p:nvSpPr>
          <p:cNvPr id="23555"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Oval 6"/>
          <p:cNvSpPr>
            <a:spLocks noChangeArrowheads="1"/>
          </p:cNvSpPr>
          <p:nvPr/>
        </p:nvSpPr>
        <p:spPr bwMode="auto">
          <a:xfrm flipH="1">
            <a:off x="1192213" y="1774825"/>
            <a:ext cx="4257675" cy="4256088"/>
          </a:xfrm>
          <a:prstGeom prst="ellipse">
            <a:avLst/>
          </a:prstGeom>
          <a:noFill/>
          <a:ln w="11">
            <a:solidFill>
              <a:schemeClr val="bg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533" name="Line 16"/>
          <p:cNvSpPr>
            <a:spLocks noChangeShapeType="1"/>
          </p:cNvSpPr>
          <p:nvPr/>
        </p:nvSpPr>
        <p:spPr bwMode="auto">
          <a:xfrm flipH="1">
            <a:off x="2852738" y="23891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534" name="Line 17"/>
          <p:cNvSpPr>
            <a:spLocks noChangeShapeType="1"/>
          </p:cNvSpPr>
          <p:nvPr/>
        </p:nvSpPr>
        <p:spPr bwMode="auto">
          <a:xfrm flipH="1" flipV="1">
            <a:off x="2960688" y="41084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535" name="Line 18"/>
          <p:cNvSpPr>
            <a:spLocks noChangeShapeType="1"/>
          </p:cNvSpPr>
          <p:nvPr/>
        </p:nvSpPr>
        <p:spPr bwMode="auto">
          <a:xfrm flipH="1">
            <a:off x="3001963" y="32210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2536" name="组合 26"/>
          <p:cNvGrpSpPr>
            <a:grpSpLocks/>
          </p:cNvGrpSpPr>
          <p:nvPr/>
        </p:nvGrpSpPr>
        <p:grpSpPr bwMode="auto">
          <a:xfrm flipH="1">
            <a:off x="3479800" y="1449388"/>
            <a:ext cx="1038225" cy="1038225"/>
            <a:chOff x="0" y="0"/>
            <a:chExt cx="1038225" cy="1038225"/>
          </a:xfrm>
        </p:grpSpPr>
        <p:sp>
          <p:nvSpPr>
            <p:cNvPr id="22554"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endParaRPr>
            </a:p>
          </p:txBody>
        </p:sp>
        <p:sp>
          <p:nvSpPr>
            <p:cNvPr id="22555" name="TextBox 28"/>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某某技术</a:t>
              </a:r>
            </a:p>
          </p:txBody>
        </p:sp>
      </p:grpSp>
      <p:grpSp>
        <p:nvGrpSpPr>
          <p:cNvPr id="22537" name="组合 29"/>
          <p:cNvGrpSpPr>
            <a:grpSpLocks/>
          </p:cNvGrpSpPr>
          <p:nvPr/>
        </p:nvGrpSpPr>
        <p:grpSpPr bwMode="auto">
          <a:xfrm flipH="1">
            <a:off x="4740275" y="2549525"/>
            <a:ext cx="1038225" cy="1038225"/>
            <a:chOff x="0" y="0"/>
            <a:chExt cx="1038225" cy="1038225"/>
          </a:xfrm>
        </p:grpSpPr>
        <p:sp>
          <p:nvSpPr>
            <p:cNvPr id="22552"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微软雅黑" pitchFamily="34" charset="-122"/>
                <a:ea typeface="微软雅黑" pitchFamily="34" charset="-122"/>
              </a:endParaRPr>
            </a:p>
          </p:txBody>
        </p:sp>
        <p:sp>
          <p:nvSpPr>
            <p:cNvPr id="22553" name="TextBox 31"/>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某某技术</a:t>
              </a:r>
            </a:p>
          </p:txBody>
        </p:sp>
      </p:grpSp>
      <p:grpSp>
        <p:nvGrpSpPr>
          <p:cNvPr id="22538" name="组合 32"/>
          <p:cNvGrpSpPr>
            <a:grpSpLocks/>
          </p:cNvGrpSpPr>
          <p:nvPr/>
        </p:nvGrpSpPr>
        <p:grpSpPr bwMode="auto">
          <a:xfrm flipH="1">
            <a:off x="4659313" y="4238625"/>
            <a:ext cx="1038225" cy="1039813"/>
            <a:chOff x="0" y="0"/>
            <a:chExt cx="1038225" cy="1039812"/>
          </a:xfrm>
        </p:grpSpPr>
        <p:sp>
          <p:nvSpPr>
            <p:cNvPr id="22550"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微软雅黑" pitchFamily="34" charset="-122"/>
                <a:ea typeface="微软雅黑" pitchFamily="34" charset="-122"/>
              </a:endParaRPr>
            </a:p>
          </p:txBody>
        </p:sp>
        <p:sp>
          <p:nvSpPr>
            <p:cNvPr id="22551" name="TextBox 34"/>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某某技术</a:t>
              </a:r>
            </a:p>
          </p:txBody>
        </p:sp>
      </p:grpSp>
      <p:sp>
        <p:nvSpPr>
          <p:cNvPr id="22539" name="Oval 8"/>
          <p:cNvSpPr>
            <a:spLocks noChangeArrowheads="1"/>
          </p:cNvSpPr>
          <p:nvPr/>
        </p:nvSpPr>
        <p:spPr bwMode="auto">
          <a:xfrm flipH="1">
            <a:off x="431800" y="26209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0" name="Oval 9"/>
          <p:cNvSpPr>
            <a:spLocks noChangeArrowheads="1"/>
          </p:cNvSpPr>
          <p:nvPr/>
        </p:nvSpPr>
        <p:spPr bwMode="auto">
          <a:xfrm flipH="1">
            <a:off x="622300" y="2811463"/>
            <a:ext cx="2030413" cy="2032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1" name="TextBox 37"/>
          <p:cNvSpPr txBox="1">
            <a:spLocks noChangeArrowheads="1"/>
          </p:cNvSpPr>
          <p:nvPr/>
        </p:nvSpPr>
        <p:spPr bwMode="auto">
          <a:xfrm flipH="1">
            <a:off x="1039813" y="33194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a:solidFill>
                  <a:schemeClr val="accent1"/>
                </a:solidFill>
                <a:latin typeface="微软雅黑" pitchFamily="34" charset="-122"/>
                <a:ea typeface="微软雅黑" pitchFamily="34" charset="-122"/>
              </a:rPr>
              <a:t>关键技术</a:t>
            </a:r>
            <a:endParaRPr lang="en-US" sz="3000">
              <a:solidFill>
                <a:schemeClr val="accent1"/>
              </a:solidFill>
              <a:latin typeface="微软雅黑" pitchFamily="34" charset="-122"/>
              <a:ea typeface="微软雅黑" pitchFamily="34" charset="-122"/>
            </a:endParaRPr>
          </a:p>
        </p:txBody>
      </p:sp>
      <p:grpSp>
        <p:nvGrpSpPr>
          <p:cNvPr id="22542" name="组合 38"/>
          <p:cNvGrpSpPr>
            <a:grpSpLocks/>
          </p:cNvGrpSpPr>
          <p:nvPr/>
        </p:nvGrpSpPr>
        <p:grpSpPr bwMode="auto">
          <a:xfrm flipH="1">
            <a:off x="3492500" y="5332413"/>
            <a:ext cx="1038225" cy="1039812"/>
            <a:chOff x="0" y="0"/>
            <a:chExt cx="1038225" cy="1039812"/>
          </a:xfrm>
        </p:grpSpPr>
        <p:sp>
          <p:nvSpPr>
            <p:cNvPr id="22548"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微软雅黑" pitchFamily="34" charset="-122"/>
                <a:ea typeface="微软雅黑" pitchFamily="34" charset="-122"/>
              </a:endParaRPr>
            </a:p>
          </p:txBody>
        </p:sp>
        <p:sp>
          <p:nvSpPr>
            <p:cNvPr id="22549" name="TextBox 40"/>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某某技术</a:t>
              </a:r>
            </a:p>
          </p:txBody>
        </p:sp>
      </p:grpSp>
      <p:sp>
        <p:nvSpPr>
          <p:cNvPr id="22543" name="Line 16"/>
          <p:cNvSpPr>
            <a:spLocks noChangeShapeType="1"/>
          </p:cNvSpPr>
          <p:nvPr/>
        </p:nvSpPr>
        <p:spPr bwMode="auto">
          <a:xfrm flipH="1" flipV="1">
            <a:off x="2838450" y="46545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544" name="TextBox 42"/>
          <p:cNvSpPr txBox="1">
            <a:spLocks noChangeArrowheads="1"/>
          </p:cNvSpPr>
          <p:nvPr/>
        </p:nvSpPr>
        <p:spPr bwMode="auto">
          <a:xfrm>
            <a:off x="4754563" y="1358900"/>
            <a:ext cx="3917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45" name="TextBox 43"/>
          <p:cNvSpPr txBox="1">
            <a:spLocks noChangeArrowheads="1"/>
          </p:cNvSpPr>
          <p:nvPr/>
        </p:nvSpPr>
        <p:spPr bwMode="auto">
          <a:xfrm>
            <a:off x="5835650" y="2487613"/>
            <a:ext cx="2697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46" name="TextBox 44"/>
          <p:cNvSpPr txBox="1">
            <a:spLocks noChangeArrowheads="1"/>
          </p:cNvSpPr>
          <p:nvPr/>
        </p:nvSpPr>
        <p:spPr bwMode="auto">
          <a:xfrm>
            <a:off x="5835650" y="4233863"/>
            <a:ext cx="2697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47" name="TextBox 45"/>
          <p:cNvSpPr txBox="1">
            <a:spLocks noChangeArrowheads="1"/>
          </p:cNvSpPr>
          <p:nvPr/>
        </p:nvSpPr>
        <p:spPr bwMode="auto">
          <a:xfrm>
            <a:off x="4754563" y="5614988"/>
            <a:ext cx="3917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Effect transition="in" filter="fade">
                                      <p:cBhvr>
                                        <p:cTn id="9" dur="300"/>
                                        <p:tgtEl>
                                          <p:spTgt spid="23555"/>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3554"/>
                                        </p:tgtEl>
                                        <p:attrNameLst>
                                          <p:attrName>style.visibility</p:attrName>
                                        </p:attrNameLst>
                                      </p:cBhvr>
                                      <p:to>
                                        <p:strVal val="visible"/>
                                      </p:to>
                                    </p:set>
                                    <p:anim calcmode="lin" valueType="num">
                                      <p:cBhvr>
                                        <p:cTn id="13"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3554"/>
                                        </p:tgtEl>
                                        <p:attrNameLst>
                                          <p:attrName>ppt_y</p:attrName>
                                        </p:attrNameLst>
                                      </p:cBhvr>
                                      <p:tavLst>
                                        <p:tav tm="0">
                                          <p:val>
                                            <p:strVal val="#ppt_y"/>
                                          </p:val>
                                        </p:tav>
                                        <p:tav tm="100000">
                                          <p:val>
                                            <p:strVal val="#ppt_y"/>
                                          </p:val>
                                        </p:tav>
                                      </p:tavLst>
                                    </p:anim>
                                    <p:anim calcmode="lin" valueType="num">
                                      <p:cBhvr>
                                        <p:cTn id="15"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3.1</a:t>
            </a:r>
            <a:r>
              <a:rPr lang="zh-CN" altLang="en-US" sz="2600">
                <a:solidFill>
                  <a:schemeClr val="bg2"/>
                </a:solidFill>
                <a:latin typeface="微软雅黑" pitchFamily="34" charset="-122"/>
                <a:ea typeface="微软雅黑" pitchFamily="34" charset="-122"/>
              </a:rPr>
              <a:t>实践难点</a:t>
            </a:r>
          </a:p>
        </p:txBody>
      </p:sp>
      <p:sp>
        <p:nvSpPr>
          <p:cNvPr id="24579"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590550" y="2733675"/>
            <a:ext cx="2065338" cy="1787525"/>
          </a:xfrm>
          <a:custGeom>
            <a:avLst/>
            <a:gdLst>
              <a:gd name="T0" fmla="*/ 2147483647 w 2858"/>
              <a:gd name="T1" fmla="*/ 0 h 2475"/>
              <a:gd name="T2" fmla="*/ 2147483647 w 2858"/>
              <a:gd name="T3" fmla="*/ 2147483647 h 2475"/>
              <a:gd name="T4" fmla="*/ 2147483647 w 2858"/>
              <a:gd name="T5" fmla="*/ 2147483647 h 2475"/>
              <a:gd name="T6" fmla="*/ 2147483647 w 2858"/>
              <a:gd name="T7" fmla="*/ 2147483647 h 2475"/>
              <a:gd name="T8" fmla="*/ 2147483647 w 2858"/>
              <a:gd name="T9" fmla="*/ 2147483647 h 2475"/>
              <a:gd name="T10" fmla="*/ 2147483647 w 2858"/>
              <a:gd name="T11" fmla="*/ 2147483647 h 2475"/>
              <a:gd name="T12" fmla="*/ 2147483647 w 2858"/>
              <a:gd name="T13" fmla="*/ 2147483647 h 2475"/>
              <a:gd name="T14" fmla="*/ 2147483647 w 2858"/>
              <a:gd name="T15" fmla="*/ 2147483647 h 2475"/>
              <a:gd name="T16" fmla="*/ 0 w 2858"/>
              <a:gd name="T17" fmla="*/ 2147483647 h 2475"/>
              <a:gd name="T18" fmla="*/ 2147483647 w 2858"/>
              <a:gd name="T19" fmla="*/ 2147483647 h 2475"/>
              <a:gd name="T20" fmla="*/ 2147483647 w 2858"/>
              <a:gd name="T21" fmla="*/ 0 h 2475"/>
              <a:gd name="T22" fmla="*/ 2147483647 w 2858"/>
              <a:gd name="T23" fmla="*/ 0 h 2475"/>
              <a:gd name="T24" fmla="*/ 2147483647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tx1"/>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143125" y="1898650"/>
            <a:ext cx="1055688"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654300" y="3629025"/>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203575" y="1266825"/>
            <a:ext cx="5329238" cy="1293813"/>
          </a:xfrm>
          <a:prstGeom prst="rect">
            <a:avLst/>
          </a:prstGeom>
          <a:solidFill>
            <a:srgbClr val="EBEBEB"/>
          </a:solidFill>
          <a:ln w="9">
            <a:solidFill>
              <a:schemeClr val="tx2"/>
            </a:solidFill>
            <a:miter lim="800000"/>
            <a:headEnd/>
            <a:tailEnd/>
          </a:ln>
        </p:spPr>
        <p:txBody>
          <a:bodyPr/>
          <a:lstStyle/>
          <a:p>
            <a:endParaRPr lang="zh-CN" altLang="en-US"/>
          </a:p>
        </p:txBody>
      </p:sp>
      <p:sp>
        <p:nvSpPr>
          <p:cNvPr id="24584" name="Rectangle 10"/>
          <p:cNvSpPr>
            <a:spLocks noChangeArrowheads="1"/>
          </p:cNvSpPr>
          <p:nvPr/>
        </p:nvSpPr>
        <p:spPr bwMode="auto">
          <a:xfrm>
            <a:off x="3976688" y="1060450"/>
            <a:ext cx="3581400" cy="422275"/>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5" name="Rectangle 11"/>
          <p:cNvSpPr>
            <a:spLocks noChangeArrowheads="1"/>
          </p:cNvSpPr>
          <p:nvPr/>
        </p:nvSpPr>
        <p:spPr bwMode="auto">
          <a:xfrm>
            <a:off x="3203575" y="3014663"/>
            <a:ext cx="5329238" cy="1292225"/>
          </a:xfrm>
          <a:prstGeom prst="rect">
            <a:avLst/>
          </a:prstGeom>
          <a:solidFill>
            <a:srgbClr val="EBEBEB"/>
          </a:solidFill>
          <a:ln w="9">
            <a:solidFill>
              <a:schemeClr val="tx2"/>
            </a:solidFill>
            <a:miter lim="800000"/>
            <a:headEnd/>
            <a:tailEnd/>
          </a:ln>
        </p:spPr>
        <p:txBody>
          <a:bodyPr/>
          <a:lstStyle/>
          <a:p>
            <a:endParaRPr lang="zh-CN" altLang="en-US"/>
          </a:p>
        </p:txBody>
      </p:sp>
      <p:sp>
        <p:nvSpPr>
          <p:cNvPr id="24586" name="Rectangle 12"/>
          <p:cNvSpPr>
            <a:spLocks noChangeArrowheads="1"/>
          </p:cNvSpPr>
          <p:nvPr/>
        </p:nvSpPr>
        <p:spPr bwMode="auto">
          <a:xfrm>
            <a:off x="3976688" y="2806700"/>
            <a:ext cx="3581400" cy="423863"/>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7" name="Line 13"/>
          <p:cNvSpPr>
            <a:spLocks noChangeShapeType="1"/>
          </p:cNvSpPr>
          <p:nvPr/>
        </p:nvSpPr>
        <p:spPr bwMode="auto">
          <a:xfrm>
            <a:off x="2143125" y="4521200"/>
            <a:ext cx="1055688"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203575" y="4765675"/>
            <a:ext cx="5329238" cy="1293813"/>
          </a:xfrm>
          <a:prstGeom prst="rect">
            <a:avLst/>
          </a:prstGeom>
          <a:solidFill>
            <a:srgbClr val="EBEBEB"/>
          </a:solidFill>
          <a:ln w="9">
            <a:solidFill>
              <a:schemeClr val="tx2"/>
            </a:solidFill>
            <a:miter lim="800000"/>
            <a:headEnd/>
            <a:tailEnd/>
          </a:ln>
        </p:spPr>
        <p:txBody>
          <a:bodyPr/>
          <a:lstStyle/>
          <a:p>
            <a:endParaRPr lang="zh-CN" altLang="en-US"/>
          </a:p>
        </p:txBody>
      </p:sp>
      <p:sp>
        <p:nvSpPr>
          <p:cNvPr id="24589" name="Rectangle 15"/>
          <p:cNvSpPr>
            <a:spLocks noChangeArrowheads="1"/>
          </p:cNvSpPr>
          <p:nvPr/>
        </p:nvSpPr>
        <p:spPr bwMode="auto">
          <a:xfrm>
            <a:off x="3976688" y="4559300"/>
            <a:ext cx="3581400" cy="423863"/>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90" name="TextBox 13"/>
          <p:cNvSpPr txBox="1">
            <a:spLocks noChangeArrowheads="1"/>
          </p:cNvSpPr>
          <p:nvPr/>
        </p:nvSpPr>
        <p:spPr bwMode="auto">
          <a:xfrm>
            <a:off x="4213225" y="1082675"/>
            <a:ext cx="3108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实践难点一</a:t>
            </a:r>
            <a:endParaRPr lang="en-US" sz="2000">
              <a:solidFill>
                <a:schemeClr val="accent1"/>
              </a:solidFill>
              <a:latin typeface="微软雅黑" pitchFamily="34" charset="-122"/>
              <a:ea typeface="微软雅黑" pitchFamily="34" charset="-122"/>
            </a:endParaRPr>
          </a:p>
        </p:txBody>
      </p:sp>
      <p:sp>
        <p:nvSpPr>
          <p:cNvPr id="24591" name="TextBox 14"/>
          <p:cNvSpPr txBox="1">
            <a:spLocks noChangeArrowheads="1"/>
          </p:cNvSpPr>
          <p:nvPr/>
        </p:nvSpPr>
        <p:spPr bwMode="auto">
          <a:xfrm>
            <a:off x="3389313" y="1592263"/>
            <a:ext cx="5000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2" name="TextBox 15"/>
          <p:cNvSpPr txBox="1">
            <a:spLocks noChangeArrowheads="1"/>
          </p:cNvSpPr>
          <p:nvPr/>
        </p:nvSpPr>
        <p:spPr bwMode="auto">
          <a:xfrm>
            <a:off x="4213225" y="2816225"/>
            <a:ext cx="3108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实践难点二</a:t>
            </a:r>
            <a:endParaRPr lang="en-US" sz="2000">
              <a:solidFill>
                <a:schemeClr val="accent1"/>
              </a:solidFill>
              <a:latin typeface="微软雅黑" pitchFamily="34" charset="-122"/>
              <a:ea typeface="微软雅黑" pitchFamily="34" charset="-122"/>
            </a:endParaRPr>
          </a:p>
        </p:txBody>
      </p:sp>
      <p:sp>
        <p:nvSpPr>
          <p:cNvPr id="24593" name="TextBox 16"/>
          <p:cNvSpPr txBox="1">
            <a:spLocks noChangeArrowheads="1"/>
          </p:cNvSpPr>
          <p:nvPr/>
        </p:nvSpPr>
        <p:spPr bwMode="auto">
          <a:xfrm>
            <a:off x="3389313" y="3325813"/>
            <a:ext cx="50006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4" name="TextBox 18"/>
          <p:cNvSpPr txBox="1">
            <a:spLocks noChangeArrowheads="1"/>
          </p:cNvSpPr>
          <p:nvPr/>
        </p:nvSpPr>
        <p:spPr bwMode="auto">
          <a:xfrm>
            <a:off x="4213225" y="4562475"/>
            <a:ext cx="3108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实践难点三</a:t>
            </a:r>
            <a:endParaRPr lang="en-US" sz="2000">
              <a:solidFill>
                <a:schemeClr val="accent1"/>
              </a:solidFill>
              <a:latin typeface="微软雅黑" pitchFamily="34" charset="-122"/>
              <a:ea typeface="微软雅黑" pitchFamily="34" charset="-122"/>
            </a:endParaRPr>
          </a:p>
        </p:txBody>
      </p:sp>
      <p:sp>
        <p:nvSpPr>
          <p:cNvPr id="24595" name="TextBox 19"/>
          <p:cNvSpPr txBox="1">
            <a:spLocks noChangeArrowheads="1"/>
          </p:cNvSpPr>
          <p:nvPr/>
        </p:nvSpPr>
        <p:spPr bwMode="auto">
          <a:xfrm>
            <a:off x="3389313" y="5072063"/>
            <a:ext cx="5000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6" name="TextBox 20"/>
          <p:cNvSpPr txBox="1">
            <a:spLocks noChangeArrowheads="1"/>
          </p:cNvSpPr>
          <p:nvPr/>
        </p:nvSpPr>
        <p:spPr bwMode="auto">
          <a:xfrm>
            <a:off x="873125" y="3246438"/>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600">
                <a:solidFill>
                  <a:schemeClr val="accent1"/>
                </a:solidFill>
                <a:latin typeface="微软雅黑" pitchFamily="34" charset="-122"/>
                <a:ea typeface="微软雅黑" pitchFamily="34" charset="-122"/>
              </a:rPr>
              <a:t>实践难点</a:t>
            </a:r>
            <a:endParaRPr lang="en-US" sz="2600">
              <a:solidFill>
                <a:schemeClr val="accent1"/>
              </a:solidFill>
              <a:latin typeface="微软雅黑" pitchFamily="34" charset="-122"/>
              <a:ea typeface="微软雅黑" pitchFamily="34" charset="-122"/>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Effect transition="in" filter="fade">
                                      <p:cBhvr>
                                        <p:cTn id="9" dur="300"/>
                                        <p:tgtEl>
                                          <p:spTgt spid="24579"/>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4578"/>
                                        </p:tgtEl>
                                        <p:attrNameLst>
                                          <p:attrName>style.visibility</p:attrName>
                                        </p:attrNameLst>
                                      </p:cBhvr>
                                      <p:to>
                                        <p:strVal val="visible"/>
                                      </p:to>
                                    </p:set>
                                    <p:anim calcmode="lin" valueType="num">
                                      <p:cBhvr>
                                        <p:cTn id="13"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4578"/>
                                        </p:tgtEl>
                                        <p:attrNameLst>
                                          <p:attrName>ppt_y</p:attrName>
                                        </p:attrNameLst>
                                      </p:cBhvr>
                                      <p:tavLst>
                                        <p:tav tm="0">
                                          <p:val>
                                            <p:strVal val="#ppt_y"/>
                                          </p:val>
                                        </p:tav>
                                        <p:tav tm="100000">
                                          <p:val>
                                            <p:strVal val="#ppt_y"/>
                                          </p:val>
                                        </p:tav>
                                      </p:tavLst>
                                    </p:anim>
                                    <p:anim calcmode="lin" valueType="num">
                                      <p:cBhvr>
                                        <p:cTn id="15"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4578"/>
                                        </p:tgtEl>
                                      </p:cBhvr>
                                    </p:animEffect>
                                  </p:childTnLst>
                                </p:cTn>
                              </p:par>
                            </p:childTnLst>
                          </p:cTn>
                        </p:par>
                        <p:par>
                          <p:cTn id="18" fill="hold" nodeType="afterGroup">
                            <p:stCondLst>
                              <p:cond delay="940"/>
                            </p:stCondLst>
                            <p:childTnLst>
                              <p:par>
                                <p:cTn id="19" presetID="31" presetClass="entr" presetSubtype="0" fill="hold" grpId="0" nodeType="afterEffect">
                                  <p:stCondLst>
                                    <p:cond delay="0"/>
                                  </p:stCondLst>
                                  <p:childTnLst>
                                    <p:set>
                                      <p:cBhvr>
                                        <p:cTn id="20" dur="1" fill="hold">
                                          <p:stCondLst>
                                            <p:cond delay="0"/>
                                          </p:stCondLst>
                                        </p:cTn>
                                        <p:tgtEl>
                                          <p:spTgt spid="24580"/>
                                        </p:tgtEl>
                                        <p:attrNameLst>
                                          <p:attrName>style.visibility</p:attrName>
                                        </p:attrNameLst>
                                      </p:cBhvr>
                                      <p:to>
                                        <p:strVal val="visible"/>
                                      </p:to>
                                    </p:set>
                                    <p:anim calcmode="lin" valueType="num">
                                      <p:cBhvr>
                                        <p:cTn id="21" dur="1000" fill="hold"/>
                                        <p:tgtEl>
                                          <p:spTgt spid="24580"/>
                                        </p:tgtEl>
                                        <p:attrNameLst>
                                          <p:attrName>ppt_w</p:attrName>
                                        </p:attrNameLst>
                                      </p:cBhvr>
                                      <p:tavLst>
                                        <p:tav tm="0">
                                          <p:val>
                                            <p:fltVal val="0"/>
                                          </p:val>
                                        </p:tav>
                                        <p:tav tm="100000">
                                          <p:val>
                                            <p:strVal val="#ppt_w"/>
                                          </p:val>
                                        </p:tav>
                                      </p:tavLst>
                                    </p:anim>
                                    <p:anim calcmode="lin" valueType="num">
                                      <p:cBhvr>
                                        <p:cTn id="22" dur="1000" fill="hold"/>
                                        <p:tgtEl>
                                          <p:spTgt spid="24580"/>
                                        </p:tgtEl>
                                        <p:attrNameLst>
                                          <p:attrName>ppt_h</p:attrName>
                                        </p:attrNameLst>
                                      </p:cBhvr>
                                      <p:tavLst>
                                        <p:tav tm="0">
                                          <p:val>
                                            <p:fltVal val="0"/>
                                          </p:val>
                                        </p:tav>
                                        <p:tav tm="100000">
                                          <p:val>
                                            <p:strVal val="#ppt_h"/>
                                          </p:val>
                                        </p:tav>
                                      </p:tavLst>
                                    </p:anim>
                                    <p:anim calcmode="lin" valueType="num">
                                      <p:cBhvr>
                                        <p:cTn id="23" dur="1000" fill="hold"/>
                                        <p:tgtEl>
                                          <p:spTgt spid="24580"/>
                                        </p:tgtEl>
                                        <p:attrNameLst>
                                          <p:attrName>style.rotation</p:attrName>
                                        </p:attrNameLst>
                                      </p:cBhvr>
                                      <p:tavLst>
                                        <p:tav tm="0">
                                          <p:val>
                                            <p:fltVal val="90"/>
                                          </p:val>
                                        </p:tav>
                                        <p:tav tm="100000">
                                          <p:val>
                                            <p:fltVal val="0"/>
                                          </p:val>
                                        </p:tav>
                                      </p:tavLst>
                                    </p:anim>
                                    <p:animEffect transition="in" filter="fade">
                                      <p:cBhvr>
                                        <p:cTn id="24" dur="1000"/>
                                        <p:tgtEl>
                                          <p:spTgt spid="24580"/>
                                        </p:tgtEl>
                                      </p:cBhvr>
                                    </p:animEffect>
                                  </p:childTnLst>
                                </p:cTn>
                              </p:par>
                            </p:childTnLst>
                          </p:cTn>
                        </p:par>
                        <p:par>
                          <p:cTn id="25" fill="hold" nodeType="afterGroup">
                            <p:stCondLst>
                              <p:cond delay="194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4596"/>
                                        </p:tgtEl>
                                        <p:attrNameLst>
                                          <p:attrName>style.visibility</p:attrName>
                                        </p:attrNameLst>
                                      </p:cBhvr>
                                      <p:to>
                                        <p:strVal val="visible"/>
                                      </p:to>
                                    </p:set>
                                    <p:anim calcmode="lin" valueType="num">
                                      <p:cBhvr>
                                        <p:cTn id="28"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4596"/>
                                        </p:tgtEl>
                                        <p:attrNameLst>
                                          <p:attrName>ppt_y</p:attrName>
                                        </p:attrNameLst>
                                      </p:cBhvr>
                                      <p:tavLst>
                                        <p:tav tm="0">
                                          <p:val>
                                            <p:strVal val="#ppt_y"/>
                                          </p:val>
                                        </p:tav>
                                        <p:tav tm="100000">
                                          <p:val>
                                            <p:strVal val="#ppt_y"/>
                                          </p:val>
                                        </p:tav>
                                      </p:tavLst>
                                    </p:anim>
                                    <p:anim calcmode="lin" valueType="num">
                                      <p:cBhvr>
                                        <p:cTn id="30"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4596"/>
                                        </p:tgtEl>
                                      </p:cBhvr>
                                    </p:animEffect>
                                  </p:childTnLst>
                                </p:cTn>
                              </p:par>
                            </p:childTnLst>
                          </p:cTn>
                        </p:par>
                        <p:par>
                          <p:cTn id="33" fill="hold" nodeType="afterGroup">
                            <p:stCondLst>
                              <p:cond delay="2590"/>
                            </p:stCondLst>
                            <p:childTnLst>
                              <p:par>
                                <p:cTn id="34" presetID="22" presetClass="entr" presetSubtype="8" fill="hold" grpId="0" nodeType="afterEffect">
                                  <p:stCondLst>
                                    <p:cond delay="0"/>
                                  </p:stCondLst>
                                  <p:childTnLst>
                                    <p:set>
                                      <p:cBhvr>
                                        <p:cTn id="35" dur="1" fill="hold">
                                          <p:stCondLst>
                                            <p:cond delay="0"/>
                                          </p:stCondLst>
                                        </p:cTn>
                                        <p:tgtEl>
                                          <p:spTgt spid="24581"/>
                                        </p:tgtEl>
                                        <p:attrNameLst>
                                          <p:attrName>style.visibility</p:attrName>
                                        </p:attrNameLst>
                                      </p:cBhvr>
                                      <p:to>
                                        <p:strVal val="visible"/>
                                      </p:to>
                                    </p:set>
                                    <p:animEffect transition="in" filter="wipe(left)">
                                      <p:cBhvr>
                                        <p:cTn id="36" dur="500"/>
                                        <p:tgtEl>
                                          <p:spTgt spid="2458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4582"/>
                                        </p:tgtEl>
                                        <p:attrNameLst>
                                          <p:attrName>style.visibility</p:attrName>
                                        </p:attrNameLst>
                                      </p:cBhvr>
                                      <p:to>
                                        <p:strVal val="visible"/>
                                      </p:to>
                                    </p:set>
                                    <p:animEffect transition="in" filter="wipe(left)">
                                      <p:cBhvr>
                                        <p:cTn id="39" dur="500"/>
                                        <p:tgtEl>
                                          <p:spTgt spid="2458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4587"/>
                                        </p:tgtEl>
                                        <p:attrNameLst>
                                          <p:attrName>style.visibility</p:attrName>
                                        </p:attrNameLst>
                                      </p:cBhvr>
                                      <p:to>
                                        <p:strVal val="visible"/>
                                      </p:to>
                                    </p:set>
                                    <p:animEffect transition="in" filter="wipe(left)">
                                      <p:cBhvr>
                                        <p:cTn id="42" dur="500"/>
                                        <p:tgtEl>
                                          <p:spTgt spid="24587"/>
                                        </p:tgtEl>
                                      </p:cBhvr>
                                    </p:animEffect>
                                  </p:childTnLst>
                                </p:cTn>
                              </p:par>
                            </p:childTnLst>
                          </p:cTn>
                        </p:par>
                        <p:par>
                          <p:cTn id="43" fill="hold" nodeType="afterGroup">
                            <p:stCondLst>
                              <p:cond delay="3090"/>
                            </p:stCondLst>
                            <p:childTnLst>
                              <p:par>
                                <p:cTn id="44" presetID="22" presetClass="entr" presetSubtype="8" fill="hold" grpId="0" nodeType="afterEffect">
                                  <p:stCondLst>
                                    <p:cond delay="0"/>
                                  </p:stCondLst>
                                  <p:childTnLst>
                                    <p:set>
                                      <p:cBhvr>
                                        <p:cTn id="45" dur="1" fill="hold">
                                          <p:stCondLst>
                                            <p:cond delay="0"/>
                                          </p:stCondLst>
                                        </p:cTn>
                                        <p:tgtEl>
                                          <p:spTgt spid="24591"/>
                                        </p:tgtEl>
                                        <p:attrNameLst>
                                          <p:attrName>style.visibility</p:attrName>
                                        </p:attrNameLst>
                                      </p:cBhvr>
                                      <p:to>
                                        <p:strVal val="visible"/>
                                      </p:to>
                                    </p:set>
                                    <p:animEffect transition="in" filter="wipe(left)">
                                      <p:cBhvr>
                                        <p:cTn id="46" dur="500"/>
                                        <p:tgtEl>
                                          <p:spTgt spid="2459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583"/>
                                        </p:tgtEl>
                                        <p:attrNameLst>
                                          <p:attrName>style.visibility</p:attrName>
                                        </p:attrNameLst>
                                      </p:cBhvr>
                                      <p:to>
                                        <p:strVal val="visible"/>
                                      </p:to>
                                    </p:set>
                                    <p:animEffect transition="in" filter="wipe(left)">
                                      <p:cBhvr>
                                        <p:cTn id="49" dur="500"/>
                                        <p:tgtEl>
                                          <p:spTgt spid="2458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593"/>
                                        </p:tgtEl>
                                        <p:attrNameLst>
                                          <p:attrName>style.visibility</p:attrName>
                                        </p:attrNameLst>
                                      </p:cBhvr>
                                      <p:to>
                                        <p:strVal val="visible"/>
                                      </p:to>
                                    </p:set>
                                    <p:animEffect transition="in" filter="wipe(left)">
                                      <p:cBhvr>
                                        <p:cTn id="52" dur="500"/>
                                        <p:tgtEl>
                                          <p:spTgt spid="245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4585"/>
                                        </p:tgtEl>
                                        <p:attrNameLst>
                                          <p:attrName>style.visibility</p:attrName>
                                        </p:attrNameLst>
                                      </p:cBhvr>
                                      <p:to>
                                        <p:strVal val="visible"/>
                                      </p:to>
                                    </p:set>
                                    <p:animEffect transition="in" filter="wipe(left)">
                                      <p:cBhvr>
                                        <p:cTn id="55" dur="500"/>
                                        <p:tgtEl>
                                          <p:spTgt spid="2458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4595"/>
                                        </p:tgtEl>
                                        <p:attrNameLst>
                                          <p:attrName>style.visibility</p:attrName>
                                        </p:attrNameLst>
                                      </p:cBhvr>
                                      <p:to>
                                        <p:strVal val="visible"/>
                                      </p:to>
                                    </p:set>
                                    <p:animEffect transition="in" filter="wipe(left)">
                                      <p:cBhvr>
                                        <p:cTn id="58" dur="500"/>
                                        <p:tgtEl>
                                          <p:spTgt spid="245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4588"/>
                                        </p:tgtEl>
                                        <p:attrNameLst>
                                          <p:attrName>style.visibility</p:attrName>
                                        </p:attrNameLst>
                                      </p:cBhvr>
                                      <p:to>
                                        <p:strVal val="visible"/>
                                      </p:to>
                                    </p:set>
                                    <p:animEffect transition="in" filter="wipe(left)">
                                      <p:cBhvr>
                                        <p:cTn id="61" dur="500"/>
                                        <p:tgtEl>
                                          <p:spTgt spid="24588"/>
                                        </p:tgtEl>
                                      </p:cBhvr>
                                    </p:animEffect>
                                  </p:childTnLst>
                                </p:cTn>
                              </p:par>
                            </p:childTnLst>
                          </p:cTn>
                        </p:par>
                        <p:par>
                          <p:cTn id="62" fill="hold" nodeType="afterGroup">
                            <p:stCondLst>
                              <p:cond delay="3590"/>
                            </p:stCondLst>
                            <p:childTnLst>
                              <p:par>
                                <p:cTn id="63" presetID="42" presetClass="entr" presetSubtype="0" fill="hold" grpId="0" nodeType="afterEffect">
                                  <p:stCondLst>
                                    <p:cond delay="0"/>
                                  </p:stCondLst>
                                  <p:childTnLst>
                                    <p:set>
                                      <p:cBhvr>
                                        <p:cTn id="64" dur="1" fill="hold">
                                          <p:stCondLst>
                                            <p:cond delay="0"/>
                                          </p:stCondLst>
                                        </p:cTn>
                                        <p:tgtEl>
                                          <p:spTgt spid="24590"/>
                                        </p:tgtEl>
                                        <p:attrNameLst>
                                          <p:attrName>style.visibility</p:attrName>
                                        </p:attrNameLst>
                                      </p:cBhvr>
                                      <p:to>
                                        <p:strVal val="visible"/>
                                      </p:to>
                                    </p:set>
                                    <p:animEffect transition="in" filter="fade">
                                      <p:cBhvr>
                                        <p:cTn id="65" dur="1000"/>
                                        <p:tgtEl>
                                          <p:spTgt spid="24590"/>
                                        </p:tgtEl>
                                      </p:cBhvr>
                                    </p:animEffect>
                                    <p:anim calcmode="lin" valueType="num">
                                      <p:cBhvr>
                                        <p:cTn id="66" dur="1000" fill="hold"/>
                                        <p:tgtEl>
                                          <p:spTgt spid="24590"/>
                                        </p:tgtEl>
                                        <p:attrNameLst>
                                          <p:attrName>ppt_x</p:attrName>
                                        </p:attrNameLst>
                                      </p:cBhvr>
                                      <p:tavLst>
                                        <p:tav tm="0">
                                          <p:val>
                                            <p:strVal val="#ppt_x"/>
                                          </p:val>
                                        </p:tav>
                                        <p:tav tm="100000">
                                          <p:val>
                                            <p:strVal val="#ppt_x"/>
                                          </p:val>
                                        </p:tav>
                                      </p:tavLst>
                                    </p:anim>
                                    <p:anim calcmode="lin" valueType="num">
                                      <p:cBhvr>
                                        <p:cTn id="67" dur="1000" fill="hold"/>
                                        <p:tgtEl>
                                          <p:spTgt spid="2459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4584"/>
                                        </p:tgtEl>
                                        <p:attrNameLst>
                                          <p:attrName>style.visibility</p:attrName>
                                        </p:attrNameLst>
                                      </p:cBhvr>
                                      <p:to>
                                        <p:strVal val="visible"/>
                                      </p:to>
                                    </p:set>
                                    <p:animEffect transition="in" filter="fade">
                                      <p:cBhvr>
                                        <p:cTn id="70" dur="1000"/>
                                        <p:tgtEl>
                                          <p:spTgt spid="24584"/>
                                        </p:tgtEl>
                                      </p:cBhvr>
                                    </p:animEffect>
                                    <p:anim calcmode="lin" valueType="num">
                                      <p:cBhvr>
                                        <p:cTn id="71" dur="1000" fill="hold"/>
                                        <p:tgtEl>
                                          <p:spTgt spid="24584"/>
                                        </p:tgtEl>
                                        <p:attrNameLst>
                                          <p:attrName>ppt_x</p:attrName>
                                        </p:attrNameLst>
                                      </p:cBhvr>
                                      <p:tavLst>
                                        <p:tav tm="0">
                                          <p:val>
                                            <p:strVal val="#ppt_x"/>
                                          </p:val>
                                        </p:tav>
                                        <p:tav tm="100000">
                                          <p:val>
                                            <p:strVal val="#ppt_x"/>
                                          </p:val>
                                        </p:tav>
                                      </p:tavLst>
                                    </p:anim>
                                    <p:anim calcmode="lin" valueType="num">
                                      <p:cBhvr>
                                        <p:cTn id="72" dur="1000" fill="hold"/>
                                        <p:tgtEl>
                                          <p:spTgt spid="2458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4592"/>
                                        </p:tgtEl>
                                        <p:attrNameLst>
                                          <p:attrName>style.visibility</p:attrName>
                                        </p:attrNameLst>
                                      </p:cBhvr>
                                      <p:to>
                                        <p:strVal val="visible"/>
                                      </p:to>
                                    </p:set>
                                    <p:animEffect transition="in" filter="fade">
                                      <p:cBhvr>
                                        <p:cTn id="75" dur="1000"/>
                                        <p:tgtEl>
                                          <p:spTgt spid="24592"/>
                                        </p:tgtEl>
                                      </p:cBhvr>
                                    </p:animEffect>
                                    <p:anim calcmode="lin" valueType="num">
                                      <p:cBhvr>
                                        <p:cTn id="76" dur="1000" fill="hold"/>
                                        <p:tgtEl>
                                          <p:spTgt spid="24592"/>
                                        </p:tgtEl>
                                        <p:attrNameLst>
                                          <p:attrName>ppt_x</p:attrName>
                                        </p:attrNameLst>
                                      </p:cBhvr>
                                      <p:tavLst>
                                        <p:tav tm="0">
                                          <p:val>
                                            <p:strVal val="#ppt_x"/>
                                          </p:val>
                                        </p:tav>
                                        <p:tav tm="100000">
                                          <p:val>
                                            <p:strVal val="#ppt_x"/>
                                          </p:val>
                                        </p:tav>
                                      </p:tavLst>
                                    </p:anim>
                                    <p:anim calcmode="lin" valueType="num">
                                      <p:cBhvr>
                                        <p:cTn id="77" dur="1000" fill="hold"/>
                                        <p:tgtEl>
                                          <p:spTgt spid="2459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4586"/>
                                        </p:tgtEl>
                                        <p:attrNameLst>
                                          <p:attrName>style.visibility</p:attrName>
                                        </p:attrNameLst>
                                      </p:cBhvr>
                                      <p:to>
                                        <p:strVal val="visible"/>
                                      </p:to>
                                    </p:set>
                                    <p:animEffect transition="in" filter="fade">
                                      <p:cBhvr>
                                        <p:cTn id="80" dur="1000"/>
                                        <p:tgtEl>
                                          <p:spTgt spid="24586"/>
                                        </p:tgtEl>
                                      </p:cBhvr>
                                    </p:animEffect>
                                    <p:anim calcmode="lin" valueType="num">
                                      <p:cBhvr>
                                        <p:cTn id="81" dur="1000" fill="hold"/>
                                        <p:tgtEl>
                                          <p:spTgt spid="24586"/>
                                        </p:tgtEl>
                                        <p:attrNameLst>
                                          <p:attrName>ppt_x</p:attrName>
                                        </p:attrNameLst>
                                      </p:cBhvr>
                                      <p:tavLst>
                                        <p:tav tm="0">
                                          <p:val>
                                            <p:strVal val="#ppt_x"/>
                                          </p:val>
                                        </p:tav>
                                        <p:tav tm="100000">
                                          <p:val>
                                            <p:strVal val="#ppt_x"/>
                                          </p:val>
                                        </p:tav>
                                      </p:tavLst>
                                    </p:anim>
                                    <p:anim calcmode="lin" valueType="num">
                                      <p:cBhvr>
                                        <p:cTn id="82" dur="1000" fill="hold"/>
                                        <p:tgtEl>
                                          <p:spTgt spid="2458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4594"/>
                                        </p:tgtEl>
                                        <p:attrNameLst>
                                          <p:attrName>style.visibility</p:attrName>
                                        </p:attrNameLst>
                                      </p:cBhvr>
                                      <p:to>
                                        <p:strVal val="visible"/>
                                      </p:to>
                                    </p:set>
                                    <p:animEffect transition="in" filter="fade">
                                      <p:cBhvr>
                                        <p:cTn id="85" dur="1000"/>
                                        <p:tgtEl>
                                          <p:spTgt spid="24594"/>
                                        </p:tgtEl>
                                      </p:cBhvr>
                                    </p:animEffect>
                                    <p:anim calcmode="lin" valueType="num">
                                      <p:cBhvr>
                                        <p:cTn id="86" dur="1000" fill="hold"/>
                                        <p:tgtEl>
                                          <p:spTgt spid="24594"/>
                                        </p:tgtEl>
                                        <p:attrNameLst>
                                          <p:attrName>ppt_x</p:attrName>
                                        </p:attrNameLst>
                                      </p:cBhvr>
                                      <p:tavLst>
                                        <p:tav tm="0">
                                          <p:val>
                                            <p:strVal val="#ppt_x"/>
                                          </p:val>
                                        </p:tav>
                                        <p:tav tm="100000">
                                          <p:val>
                                            <p:strVal val="#ppt_x"/>
                                          </p:val>
                                        </p:tav>
                                      </p:tavLst>
                                    </p:anim>
                                    <p:anim calcmode="lin" valueType="num">
                                      <p:cBhvr>
                                        <p:cTn id="87" dur="1000" fill="hold"/>
                                        <p:tgtEl>
                                          <p:spTgt spid="2459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4589"/>
                                        </p:tgtEl>
                                        <p:attrNameLst>
                                          <p:attrName>style.visibility</p:attrName>
                                        </p:attrNameLst>
                                      </p:cBhvr>
                                      <p:to>
                                        <p:strVal val="visible"/>
                                      </p:to>
                                    </p:set>
                                    <p:animEffect transition="in" filter="fade">
                                      <p:cBhvr>
                                        <p:cTn id="90" dur="1000"/>
                                        <p:tgtEl>
                                          <p:spTgt spid="24589"/>
                                        </p:tgtEl>
                                      </p:cBhvr>
                                    </p:animEffect>
                                    <p:anim calcmode="lin" valueType="num">
                                      <p:cBhvr>
                                        <p:cTn id="91" dur="1000" fill="hold"/>
                                        <p:tgtEl>
                                          <p:spTgt spid="24589"/>
                                        </p:tgtEl>
                                        <p:attrNameLst>
                                          <p:attrName>ppt_x</p:attrName>
                                        </p:attrNameLst>
                                      </p:cBhvr>
                                      <p:tavLst>
                                        <p:tav tm="0">
                                          <p:val>
                                            <p:strVal val="#ppt_x"/>
                                          </p:val>
                                        </p:tav>
                                        <p:tav tm="100000">
                                          <p:val>
                                            <p:strVal val="#ppt_x"/>
                                          </p:val>
                                        </p:tav>
                                      </p:tavLst>
                                    </p:anim>
                                    <p:anim calcmode="lin" valueType="num">
                                      <p:cBhvr>
                                        <p:cTn id="92"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76"/>
          <p:cNvSpPr txBox="1">
            <a:spLocks noChangeArrowheads="1"/>
          </p:cNvSpPr>
          <p:nvPr/>
        </p:nvSpPr>
        <p:spPr bwMode="auto">
          <a:xfrm>
            <a:off x="665163" y="203200"/>
            <a:ext cx="26574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3.1</a:t>
            </a:r>
            <a:r>
              <a:rPr lang="zh-CN" altLang="en-US" sz="2600">
                <a:solidFill>
                  <a:schemeClr val="bg2"/>
                </a:solidFill>
                <a:latin typeface="微软雅黑" pitchFamily="34" charset="-122"/>
                <a:ea typeface="微软雅黑" pitchFamily="34" charset="-122"/>
              </a:rPr>
              <a:t>案例对比分析</a:t>
            </a:r>
          </a:p>
        </p:txBody>
      </p:sp>
      <p:sp>
        <p:nvSpPr>
          <p:cNvPr id="25603"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3"/>
          <p:cNvCxnSpPr>
            <a:cxnSpLocks noChangeShapeType="1"/>
          </p:cNvCxnSpPr>
          <p:nvPr/>
        </p:nvCxnSpPr>
        <p:spPr bwMode="auto">
          <a:xfrm>
            <a:off x="4535488" y="1557338"/>
            <a:ext cx="0" cy="194310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4"/>
          <p:cNvCxnSpPr>
            <a:cxnSpLocks noChangeShapeType="1"/>
          </p:cNvCxnSpPr>
          <p:nvPr/>
        </p:nvCxnSpPr>
        <p:spPr bwMode="auto">
          <a:xfrm>
            <a:off x="4535488" y="4364038"/>
            <a:ext cx="0" cy="1944687"/>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5"/>
          <p:cNvSpPr>
            <a:spLocks noChangeArrowheads="1"/>
          </p:cNvSpPr>
          <p:nvPr/>
        </p:nvSpPr>
        <p:spPr bwMode="auto">
          <a:xfrm>
            <a:off x="4040188" y="3371850"/>
            <a:ext cx="990600" cy="992188"/>
          </a:xfrm>
          <a:prstGeom prst="ellipse">
            <a:avLst/>
          </a:prstGeom>
          <a:solidFill>
            <a:schemeClr val="tx1"/>
          </a:solidFill>
          <a:ln w="9525">
            <a:solidFill>
              <a:srgbClr val="F8F8F8"/>
            </a:solidFill>
            <a:round/>
            <a:headEnd/>
            <a:tailEnd/>
          </a:ln>
        </p:spPr>
        <p:txBody>
          <a:bodyPr/>
          <a:lstStyle/>
          <a:p>
            <a:endParaRPr lang="zh-CN" altLang="en-US">
              <a:solidFill>
                <a:schemeClr val="bg2"/>
              </a:solidFill>
            </a:endParaRPr>
          </a:p>
        </p:txBody>
      </p:sp>
      <p:sp>
        <p:nvSpPr>
          <p:cNvPr id="25607" name="TextBox 6"/>
          <p:cNvSpPr txBox="1">
            <a:spLocks noChangeArrowheads="1"/>
          </p:cNvSpPr>
          <p:nvPr/>
        </p:nvSpPr>
        <p:spPr bwMode="auto">
          <a:xfrm>
            <a:off x="2640013" y="2060575"/>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bg2"/>
                </a:solidFill>
                <a:latin typeface="微软雅黑" pitchFamily="34" charset="-122"/>
                <a:ea typeface="微软雅黑" pitchFamily="34" charset="-122"/>
              </a:rPr>
              <a:t>某某案例</a:t>
            </a:r>
          </a:p>
        </p:txBody>
      </p:sp>
      <p:sp>
        <p:nvSpPr>
          <p:cNvPr id="25608" name="TextBox 7"/>
          <p:cNvSpPr txBox="1">
            <a:spLocks noChangeArrowheads="1"/>
          </p:cNvSpPr>
          <p:nvPr/>
        </p:nvSpPr>
        <p:spPr bwMode="auto">
          <a:xfrm>
            <a:off x="5229225" y="20605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bg2"/>
                </a:solidFill>
                <a:latin typeface="微软雅黑" pitchFamily="34" charset="-122"/>
                <a:ea typeface="微软雅黑" pitchFamily="34" charset="-122"/>
              </a:rPr>
              <a:t>某某案例</a:t>
            </a:r>
          </a:p>
        </p:txBody>
      </p:sp>
      <p:sp>
        <p:nvSpPr>
          <p:cNvPr id="25609" name="TextBox 8"/>
          <p:cNvSpPr txBox="1">
            <a:spLocks noChangeArrowheads="1"/>
          </p:cNvSpPr>
          <p:nvPr/>
        </p:nvSpPr>
        <p:spPr bwMode="auto">
          <a:xfrm>
            <a:off x="665163" y="2528888"/>
            <a:ext cx="32464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sz="1600">
                <a:solidFill>
                  <a:schemeClr val="bg2"/>
                </a:solidFill>
                <a:latin typeface="微软雅黑" pitchFamily="34" charset="-122"/>
                <a:ea typeface="微软雅黑" pitchFamily="34" charset="-122"/>
              </a:rPr>
              <a:t>这里输入简要文字说明</a:t>
            </a:r>
          </a:p>
        </p:txBody>
      </p:sp>
      <p:sp>
        <p:nvSpPr>
          <p:cNvPr id="25610" name="TextBox 9"/>
          <p:cNvSpPr txBox="1">
            <a:spLocks noChangeArrowheads="1"/>
          </p:cNvSpPr>
          <p:nvPr/>
        </p:nvSpPr>
        <p:spPr bwMode="auto">
          <a:xfrm>
            <a:off x="5229225" y="2528888"/>
            <a:ext cx="3354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sz="1600">
                <a:solidFill>
                  <a:schemeClr val="bg2"/>
                </a:solidFill>
                <a:latin typeface="微软雅黑" pitchFamily="34" charset="-122"/>
                <a:ea typeface="微软雅黑" pitchFamily="34" charset="-122"/>
              </a:rPr>
              <a:t>这里输入简要文字说明</a:t>
            </a:r>
          </a:p>
        </p:txBody>
      </p:sp>
      <p:sp>
        <p:nvSpPr>
          <p:cNvPr id="25611" name="矩形 10"/>
          <p:cNvSpPr>
            <a:spLocks noChangeArrowheads="1"/>
          </p:cNvSpPr>
          <p:nvPr/>
        </p:nvSpPr>
        <p:spPr bwMode="auto">
          <a:xfrm>
            <a:off x="1612900" y="3868738"/>
            <a:ext cx="2149475"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1"/>
                </a:solidFill>
                <a:latin typeface="微软雅黑" pitchFamily="34" charset="-122"/>
                <a:ea typeface="微软雅黑" pitchFamily="34" charset="-122"/>
              </a:rPr>
              <a:t>您的文字：</a:t>
            </a:r>
            <a:r>
              <a:rPr lang="en-US" altLang="zh-CN">
                <a:solidFill>
                  <a:schemeClr val="accent1"/>
                </a:solidFill>
                <a:latin typeface="微软雅黑" pitchFamily="34" charset="-122"/>
                <a:ea typeface="微软雅黑" pitchFamily="34" charset="-122"/>
              </a:rPr>
              <a:t>56%</a:t>
            </a:r>
            <a:endParaRPr lang="zh-CN" altLang="en-US">
              <a:solidFill>
                <a:schemeClr val="accent1"/>
              </a:solidFill>
              <a:latin typeface="微软雅黑" pitchFamily="34" charset="-122"/>
              <a:ea typeface="微软雅黑" pitchFamily="34" charset="-122"/>
            </a:endParaRPr>
          </a:p>
        </p:txBody>
      </p:sp>
      <p:sp>
        <p:nvSpPr>
          <p:cNvPr id="25612" name="矩形 11"/>
          <p:cNvSpPr>
            <a:spLocks noChangeArrowheads="1"/>
          </p:cNvSpPr>
          <p:nvPr/>
        </p:nvSpPr>
        <p:spPr bwMode="auto">
          <a:xfrm>
            <a:off x="742950" y="4313238"/>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1"/>
                </a:solidFill>
                <a:latin typeface="微软雅黑" pitchFamily="34" charset="-122"/>
                <a:ea typeface="微软雅黑" pitchFamily="34" charset="-122"/>
              </a:rPr>
              <a:t>实际完成数：</a:t>
            </a:r>
            <a:r>
              <a:rPr lang="en-US" altLang="zh-CN">
                <a:solidFill>
                  <a:schemeClr val="accent1"/>
                </a:solidFill>
                <a:latin typeface="微软雅黑" pitchFamily="34" charset="-122"/>
                <a:ea typeface="微软雅黑" pitchFamily="34" charset="-122"/>
              </a:rPr>
              <a:t>790.2</a:t>
            </a:r>
            <a:r>
              <a:rPr lang="zh-CN" altLang="en-US">
                <a:solidFill>
                  <a:schemeClr val="accent1"/>
                </a:solidFill>
                <a:latin typeface="微软雅黑" pitchFamily="34" charset="-122"/>
                <a:ea typeface="微软雅黑" pitchFamily="34" charset="-122"/>
              </a:rPr>
              <a:t>万</a:t>
            </a:r>
          </a:p>
        </p:txBody>
      </p:sp>
      <p:sp>
        <p:nvSpPr>
          <p:cNvPr id="25613" name="矩形 12"/>
          <p:cNvSpPr>
            <a:spLocks noChangeArrowheads="1"/>
          </p:cNvSpPr>
          <p:nvPr/>
        </p:nvSpPr>
        <p:spPr bwMode="auto">
          <a:xfrm>
            <a:off x="1174750" y="4808538"/>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1"/>
                </a:solidFill>
                <a:latin typeface="微软雅黑" pitchFamily="34" charset="-122"/>
                <a:ea typeface="微软雅黑" pitchFamily="34" charset="-122"/>
              </a:rPr>
              <a:t>回款数：</a:t>
            </a:r>
            <a:r>
              <a:rPr lang="en-US" altLang="zh-CN">
                <a:solidFill>
                  <a:schemeClr val="accent1"/>
                </a:solidFill>
                <a:latin typeface="微软雅黑" pitchFamily="34" charset="-122"/>
                <a:ea typeface="微软雅黑" pitchFamily="34" charset="-122"/>
              </a:rPr>
              <a:t>640</a:t>
            </a:r>
            <a:r>
              <a:rPr lang="zh-CN" altLang="en-US">
                <a:solidFill>
                  <a:schemeClr val="accent1"/>
                </a:solidFill>
                <a:latin typeface="微软雅黑" pitchFamily="34" charset="-122"/>
                <a:ea typeface="微软雅黑" pitchFamily="34" charset="-122"/>
              </a:rPr>
              <a:t>万</a:t>
            </a:r>
          </a:p>
        </p:txBody>
      </p:sp>
      <p:sp>
        <p:nvSpPr>
          <p:cNvPr id="25614" name="矩形 13"/>
          <p:cNvSpPr>
            <a:spLocks noChangeArrowheads="1"/>
          </p:cNvSpPr>
          <p:nvPr/>
        </p:nvSpPr>
        <p:spPr bwMode="auto">
          <a:xfrm>
            <a:off x="1677988" y="5300663"/>
            <a:ext cx="2084387" cy="3540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1"/>
                </a:solidFill>
                <a:latin typeface="微软雅黑" pitchFamily="34" charset="-122"/>
                <a:ea typeface="微软雅黑" pitchFamily="34" charset="-122"/>
              </a:rPr>
              <a:t>您的文字</a:t>
            </a:r>
          </a:p>
        </p:txBody>
      </p:sp>
      <p:sp>
        <p:nvSpPr>
          <p:cNvPr id="25615" name="矩形 14"/>
          <p:cNvSpPr>
            <a:spLocks noChangeArrowheads="1"/>
          </p:cNvSpPr>
          <p:nvPr/>
        </p:nvSpPr>
        <p:spPr bwMode="auto">
          <a:xfrm>
            <a:off x="5370513" y="3868738"/>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1"/>
                </a:solidFill>
                <a:latin typeface="微软雅黑" pitchFamily="34" charset="-122"/>
                <a:ea typeface="微软雅黑" pitchFamily="34" charset="-122"/>
              </a:rPr>
              <a:t>您的文字：</a:t>
            </a:r>
            <a:r>
              <a:rPr lang="en-US" altLang="zh-CN">
                <a:solidFill>
                  <a:schemeClr val="accent1"/>
                </a:solidFill>
                <a:latin typeface="微软雅黑" pitchFamily="34" charset="-122"/>
                <a:ea typeface="微软雅黑" pitchFamily="34" charset="-122"/>
              </a:rPr>
              <a:t>61%</a:t>
            </a:r>
            <a:endParaRPr lang="zh-CN" altLang="en-US">
              <a:solidFill>
                <a:schemeClr val="accent1"/>
              </a:solidFill>
              <a:latin typeface="微软雅黑" pitchFamily="34" charset="-122"/>
              <a:ea typeface="微软雅黑" pitchFamily="34" charset="-122"/>
            </a:endParaRPr>
          </a:p>
          <a:p>
            <a:endParaRPr lang="zh-CN" altLang="en-US">
              <a:solidFill>
                <a:schemeClr val="accent1"/>
              </a:solidFill>
              <a:latin typeface="微软雅黑" pitchFamily="34" charset="-122"/>
              <a:ea typeface="微软雅黑" pitchFamily="34" charset="-122"/>
            </a:endParaRPr>
          </a:p>
        </p:txBody>
      </p:sp>
      <p:sp>
        <p:nvSpPr>
          <p:cNvPr id="25616" name="矩形 15"/>
          <p:cNvSpPr>
            <a:spLocks noChangeArrowheads="1"/>
          </p:cNvSpPr>
          <p:nvPr/>
        </p:nvSpPr>
        <p:spPr bwMode="auto">
          <a:xfrm>
            <a:off x="5381625" y="4313238"/>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1"/>
                </a:solidFill>
                <a:latin typeface="微软雅黑" pitchFamily="34" charset="-122"/>
                <a:ea typeface="微软雅黑" pitchFamily="34" charset="-122"/>
              </a:rPr>
              <a:t>实际完成数：</a:t>
            </a:r>
            <a:r>
              <a:rPr lang="en-US" altLang="zh-CN">
                <a:solidFill>
                  <a:schemeClr val="accent1"/>
                </a:solidFill>
                <a:latin typeface="微软雅黑" pitchFamily="34" charset="-122"/>
                <a:ea typeface="微软雅黑" pitchFamily="34" charset="-122"/>
              </a:rPr>
              <a:t>845.2</a:t>
            </a:r>
            <a:r>
              <a:rPr lang="zh-CN" altLang="en-US">
                <a:solidFill>
                  <a:schemeClr val="accent1"/>
                </a:solidFill>
                <a:latin typeface="微软雅黑" pitchFamily="34" charset="-122"/>
                <a:ea typeface="微软雅黑" pitchFamily="34" charset="-122"/>
              </a:rPr>
              <a:t>万</a:t>
            </a:r>
          </a:p>
          <a:p>
            <a:endParaRPr lang="zh-CN" altLang="en-US">
              <a:solidFill>
                <a:schemeClr val="accent1"/>
              </a:solidFill>
              <a:latin typeface="微软雅黑" pitchFamily="34" charset="-122"/>
              <a:ea typeface="微软雅黑" pitchFamily="34" charset="-122"/>
            </a:endParaRPr>
          </a:p>
        </p:txBody>
      </p:sp>
      <p:sp>
        <p:nvSpPr>
          <p:cNvPr id="25617" name="矩形 16"/>
          <p:cNvSpPr>
            <a:spLocks noChangeArrowheads="1"/>
          </p:cNvSpPr>
          <p:nvPr/>
        </p:nvSpPr>
        <p:spPr bwMode="auto">
          <a:xfrm>
            <a:off x="5381625" y="4808538"/>
            <a:ext cx="1820863"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1"/>
                </a:solidFill>
                <a:latin typeface="微软雅黑" pitchFamily="34" charset="-122"/>
                <a:ea typeface="微软雅黑" pitchFamily="34" charset="-122"/>
              </a:rPr>
              <a:t>回款数：</a:t>
            </a:r>
            <a:r>
              <a:rPr lang="en-US" altLang="zh-CN">
                <a:solidFill>
                  <a:schemeClr val="accent1"/>
                </a:solidFill>
                <a:latin typeface="微软雅黑" pitchFamily="34" charset="-122"/>
                <a:ea typeface="微软雅黑" pitchFamily="34" charset="-122"/>
              </a:rPr>
              <a:t>582</a:t>
            </a:r>
            <a:r>
              <a:rPr lang="zh-CN" altLang="en-US">
                <a:solidFill>
                  <a:schemeClr val="accent1"/>
                </a:solidFill>
                <a:latin typeface="微软雅黑" pitchFamily="34" charset="-122"/>
                <a:ea typeface="微软雅黑" pitchFamily="34" charset="-122"/>
              </a:rPr>
              <a:t>万</a:t>
            </a:r>
          </a:p>
          <a:p>
            <a:endParaRPr lang="zh-CN" altLang="en-US">
              <a:solidFill>
                <a:schemeClr val="accent1"/>
              </a:solidFill>
              <a:latin typeface="微软雅黑" pitchFamily="34" charset="-122"/>
              <a:ea typeface="微软雅黑" pitchFamily="34" charset="-122"/>
            </a:endParaRPr>
          </a:p>
        </p:txBody>
      </p:sp>
      <p:sp>
        <p:nvSpPr>
          <p:cNvPr id="25618" name="矩形 18"/>
          <p:cNvSpPr>
            <a:spLocks noChangeArrowheads="1"/>
          </p:cNvSpPr>
          <p:nvPr/>
        </p:nvSpPr>
        <p:spPr bwMode="auto">
          <a:xfrm>
            <a:off x="5370513" y="5300663"/>
            <a:ext cx="2479675" cy="3540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1"/>
                </a:solidFill>
                <a:latin typeface="微软雅黑" pitchFamily="34" charset="-122"/>
                <a:ea typeface="微软雅黑" pitchFamily="34" charset="-122"/>
              </a:rPr>
              <a:t>您的文字</a:t>
            </a:r>
          </a:p>
        </p:txBody>
      </p:sp>
      <p:sp>
        <p:nvSpPr>
          <p:cNvPr id="25619" name="TextBox 19"/>
          <p:cNvSpPr txBox="1">
            <a:spLocks noChangeArrowheads="1"/>
          </p:cNvSpPr>
          <p:nvPr/>
        </p:nvSpPr>
        <p:spPr bwMode="auto">
          <a:xfrm>
            <a:off x="4125913" y="3522663"/>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chemeClr val="accent1"/>
                </a:solidFill>
              </a:rPr>
              <a:t>VS</a:t>
            </a:r>
            <a:endParaRPr lang="zh-CN" altLang="en-US" sz="4000">
              <a:solidFill>
                <a:schemeClr val="accent1"/>
              </a:solidFill>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Effect transition="in" filter="fade">
                                      <p:cBhvr>
                                        <p:cTn id="9" dur="300"/>
                                        <p:tgtEl>
                                          <p:spTgt spid="2560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5602"/>
                                        </p:tgtEl>
                                        <p:attrNameLst>
                                          <p:attrName>style.visibility</p:attrName>
                                        </p:attrNameLst>
                                      </p:cBhvr>
                                      <p:to>
                                        <p:strVal val="visible"/>
                                      </p:to>
                                    </p:set>
                                    <p:anim calcmode="lin" valueType="num">
                                      <p:cBhvr>
                                        <p:cTn id="13"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5602"/>
                                        </p:tgtEl>
                                        <p:attrNameLst>
                                          <p:attrName>ppt_y</p:attrName>
                                        </p:attrNameLst>
                                      </p:cBhvr>
                                      <p:tavLst>
                                        <p:tav tm="0">
                                          <p:val>
                                            <p:strVal val="#ppt_y"/>
                                          </p:val>
                                        </p:tav>
                                        <p:tav tm="100000">
                                          <p:val>
                                            <p:strVal val="#ppt_y"/>
                                          </p:val>
                                        </p:tav>
                                      </p:tavLst>
                                    </p:anim>
                                    <p:anim calcmode="lin" valueType="num">
                                      <p:cBhvr>
                                        <p:cTn id="15"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5602"/>
                                        </p:tgtEl>
                                      </p:cBhvr>
                                    </p:animEffect>
                                  </p:childTnLst>
                                </p:cTn>
                              </p:par>
                            </p:childTnLst>
                          </p:cTn>
                        </p:par>
                        <p:par>
                          <p:cTn id="18" fill="hold" nodeType="afterGroup">
                            <p:stCondLst>
                              <p:cond delay="1020"/>
                            </p:stCondLst>
                            <p:childTnLst>
                              <p:par>
                                <p:cTn id="19" presetID="22" presetClass="entr" presetSubtype="1" fill="hold" nodeType="afterEffect">
                                  <p:stCondLst>
                                    <p:cond delay="0"/>
                                  </p:stCondLst>
                                  <p:childTnLst>
                                    <p:set>
                                      <p:cBhvr>
                                        <p:cTn id="20" dur="1" fill="hold">
                                          <p:stCondLst>
                                            <p:cond delay="0"/>
                                          </p:stCondLst>
                                        </p:cTn>
                                        <p:tgtEl>
                                          <p:spTgt spid="25604"/>
                                        </p:tgtEl>
                                        <p:attrNameLst>
                                          <p:attrName>style.visibility</p:attrName>
                                        </p:attrNameLst>
                                      </p:cBhvr>
                                      <p:to>
                                        <p:strVal val="visible"/>
                                      </p:to>
                                    </p:set>
                                    <p:animEffect transition="in" filter="wipe(up)">
                                      <p:cBhvr>
                                        <p:cTn id="21" dur="500"/>
                                        <p:tgtEl>
                                          <p:spTgt spid="25604"/>
                                        </p:tgtEl>
                                      </p:cBhvr>
                                    </p:animEffect>
                                  </p:childTnLst>
                                </p:cTn>
                              </p:par>
                              <p:par>
                                <p:cTn id="22" presetID="22" presetClass="entr" presetSubtype="4" fill="hold" nodeType="withEffect">
                                  <p:stCondLst>
                                    <p:cond delay="0"/>
                                  </p:stCondLst>
                                  <p:childTnLst>
                                    <p:set>
                                      <p:cBhvr>
                                        <p:cTn id="23" dur="1" fill="hold">
                                          <p:stCondLst>
                                            <p:cond delay="0"/>
                                          </p:stCondLst>
                                        </p:cTn>
                                        <p:tgtEl>
                                          <p:spTgt spid="25605"/>
                                        </p:tgtEl>
                                        <p:attrNameLst>
                                          <p:attrName>style.visibility</p:attrName>
                                        </p:attrNameLst>
                                      </p:cBhvr>
                                      <p:to>
                                        <p:strVal val="visible"/>
                                      </p:to>
                                    </p:set>
                                    <p:animEffect transition="in" filter="wipe(down)">
                                      <p:cBhvr>
                                        <p:cTn id="24" dur="500"/>
                                        <p:tgtEl>
                                          <p:spTgt spid="25605"/>
                                        </p:tgtEl>
                                      </p:cBhvr>
                                    </p:animEffect>
                                  </p:childTnLst>
                                </p:cTn>
                              </p:par>
                            </p:childTnLst>
                          </p:cTn>
                        </p:par>
                        <p:par>
                          <p:cTn id="25" fill="hold" nodeType="afterGroup">
                            <p:stCondLst>
                              <p:cond delay="1520"/>
                            </p:stCondLst>
                            <p:childTnLst>
                              <p:par>
                                <p:cTn id="26" presetID="10" presetClass="entr" presetSubtype="0" fill="hold" grpId="0" nodeType="afterEffect">
                                  <p:stCondLst>
                                    <p:cond delay="0"/>
                                  </p:stCondLst>
                                  <p:childTnLst>
                                    <p:set>
                                      <p:cBhvr>
                                        <p:cTn id="27" dur="1" fill="hold">
                                          <p:stCondLst>
                                            <p:cond delay="0"/>
                                          </p:stCondLst>
                                        </p:cTn>
                                        <p:tgtEl>
                                          <p:spTgt spid="25606"/>
                                        </p:tgtEl>
                                        <p:attrNameLst>
                                          <p:attrName>style.visibility</p:attrName>
                                        </p:attrNameLst>
                                      </p:cBhvr>
                                      <p:to>
                                        <p:strVal val="visible"/>
                                      </p:to>
                                    </p:set>
                                    <p:anim calcmode="lin" valueType="num">
                                      <p:cBhvr>
                                        <p:cTn id="28" dur="500" fill="hold"/>
                                        <p:tgtEl>
                                          <p:spTgt spid="25606"/>
                                        </p:tgtEl>
                                        <p:attrNameLst>
                                          <p:attrName>ppt_w</p:attrName>
                                        </p:attrNameLst>
                                      </p:cBhvr>
                                      <p:tavLst>
                                        <p:tav tm="0">
                                          <p:val>
                                            <p:fltVal val="0"/>
                                          </p:val>
                                        </p:tav>
                                        <p:tav tm="100000">
                                          <p:val>
                                            <p:strVal val="#ppt_w"/>
                                          </p:val>
                                        </p:tav>
                                      </p:tavLst>
                                    </p:anim>
                                    <p:anim calcmode="lin" valueType="num">
                                      <p:cBhvr>
                                        <p:cTn id="29" dur="500" fill="hold"/>
                                        <p:tgtEl>
                                          <p:spTgt spid="25606"/>
                                        </p:tgtEl>
                                        <p:attrNameLst>
                                          <p:attrName>ppt_h</p:attrName>
                                        </p:attrNameLst>
                                      </p:cBhvr>
                                      <p:tavLst>
                                        <p:tav tm="0">
                                          <p:val>
                                            <p:fltVal val="0"/>
                                          </p:val>
                                        </p:tav>
                                        <p:tav tm="100000">
                                          <p:val>
                                            <p:strVal val="#ppt_h"/>
                                          </p:val>
                                        </p:tav>
                                      </p:tavLst>
                                    </p:anim>
                                    <p:animEffect transition="in" filter="fade">
                                      <p:cBhvr>
                                        <p:cTn id="30" dur="500"/>
                                        <p:tgtEl>
                                          <p:spTgt spid="2560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619"/>
                                        </p:tgtEl>
                                        <p:attrNameLst>
                                          <p:attrName>style.visibility</p:attrName>
                                        </p:attrNameLst>
                                      </p:cBhvr>
                                      <p:to>
                                        <p:strVal val="visible"/>
                                      </p:to>
                                    </p:set>
                                    <p:anim calcmode="lin" valueType="num">
                                      <p:cBhvr>
                                        <p:cTn id="33" dur="500" fill="hold"/>
                                        <p:tgtEl>
                                          <p:spTgt spid="25619"/>
                                        </p:tgtEl>
                                        <p:attrNameLst>
                                          <p:attrName>ppt_w</p:attrName>
                                        </p:attrNameLst>
                                      </p:cBhvr>
                                      <p:tavLst>
                                        <p:tav tm="0">
                                          <p:val>
                                            <p:fltVal val="0"/>
                                          </p:val>
                                        </p:tav>
                                        <p:tav tm="100000">
                                          <p:val>
                                            <p:strVal val="#ppt_w"/>
                                          </p:val>
                                        </p:tav>
                                      </p:tavLst>
                                    </p:anim>
                                    <p:anim calcmode="lin" valueType="num">
                                      <p:cBhvr>
                                        <p:cTn id="34" dur="500" fill="hold"/>
                                        <p:tgtEl>
                                          <p:spTgt spid="25619"/>
                                        </p:tgtEl>
                                        <p:attrNameLst>
                                          <p:attrName>ppt_h</p:attrName>
                                        </p:attrNameLst>
                                      </p:cBhvr>
                                      <p:tavLst>
                                        <p:tav tm="0">
                                          <p:val>
                                            <p:fltVal val="0"/>
                                          </p:val>
                                        </p:tav>
                                        <p:tav tm="100000">
                                          <p:val>
                                            <p:strVal val="#ppt_h"/>
                                          </p:val>
                                        </p:tav>
                                      </p:tavLst>
                                    </p:anim>
                                    <p:animEffect transition="in" filter="fade">
                                      <p:cBhvr>
                                        <p:cTn id="35" dur="500"/>
                                        <p:tgtEl>
                                          <p:spTgt spid="25619"/>
                                        </p:tgtEl>
                                      </p:cBhvr>
                                    </p:animEffect>
                                  </p:childTnLst>
                                </p:cTn>
                              </p:par>
                            </p:childTnLst>
                          </p:cTn>
                        </p:par>
                        <p:par>
                          <p:cTn id="36" fill="hold" nodeType="afterGroup">
                            <p:stCondLst>
                              <p:cond delay="2020"/>
                            </p:stCondLst>
                            <p:childTnLst>
                              <p:par>
                                <p:cTn id="37" presetID="2" presetClass="entr" presetSubtype="4" fill="hold" grpId="0" nodeType="afterEffect">
                                  <p:stCondLst>
                                    <p:cond delay="0"/>
                                  </p:stCondLst>
                                  <p:childTnLst>
                                    <p:set>
                                      <p:cBhvr>
                                        <p:cTn id="38" dur="1" fill="hold">
                                          <p:stCondLst>
                                            <p:cond delay="0"/>
                                          </p:stCondLst>
                                        </p:cTn>
                                        <p:tgtEl>
                                          <p:spTgt spid="25607"/>
                                        </p:tgtEl>
                                        <p:attrNameLst>
                                          <p:attrName>style.visibility</p:attrName>
                                        </p:attrNameLst>
                                      </p:cBhvr>
                                      <p:to>
                                        <p:strVal val="visible"/>
                                      </p:to>
                                    </p:set>
                                    <p:anim calcmode="lin" valueType="num">
                                      <p:cBhvr additive="base">
                                        <p:cTn id="39" dur="500" fill="hold"/>
                                        <p:tgtEl>
                                          <p:spTgt spid="25607"/>
                                        </p:tgtEl>
                                        <p:attrNameLst>
                                          <p:attrName>ppt_x</p:attrName>
                                        </p:attrNameLst>
                                      </p:cBhvr>
                                      <p:tavLst>
                                        <p:tav tm="0">
                                          <p:val>
                                            <p:strVal val="#ppt_x"/>
                                          </p:val>
                                        </p:tav>
                                        <p:tav tm="100000">
                                          <p:val>
                                            <p:strVal val="#ppt_x"/>
                                          </p:val>
                                        </p:tav>
                                      </p:tavLst>
                                    </p:anim>
                                    <p:anim calcmode="lin" valueType="num">
                                      <p:cBhvr additive="base">
                                        <p:cTn id="40" dur="500" fill="hold"/>
                                        <p:tgtEl>
                                          <p:spTgt spid="2560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608"/>
                                        </p:tgtEl>
                                        <p:attrNameLst>
                                          <p:attrName>style.visibility</p:attrName>
                                        </p:attrNameLst>
                                      </p:cBhvr>
                                      <p:to>
                                        <p:strVal val="visible"/>
                                      </p:to>
                                    </p:set>
                                    <p:anim calcmode="lin" valueType="num">
                                      <p:cBhvr additive="base">
                                        <p:cTn id="43" dur="500" fill="hold"/>
                                        <p:tgtEl>
                                          <p:spTgt spid="25608"/>
                                        </p:tgtEl>
                                        <p:attrNameLst>
                                          <p:attrName>ppt_x</p:attrName>
                                        </p:attrNameLst>
                                      </p:cBhvr>
                                      <p:tavLst>
                                        <p:tav tm="0">
                                          <p:val>
                                            <p:strVal val="#ppt_x"/>
                                          </p:val>
                                        </p:tav>
                                        <p:tav tm="100000">
                                          <p:val>
                                            <p:strVal val="#ppt_x"/>
                                          </p:val>
                                        </p:tav>
                                      </p:tavLst>
                                    </p:anim>
                                    <p:anim calcmode="lin" valueType="num">
                                      <p:cBhvr additive="base">
                                        <p:cTn id="44" dur="500" fill="hold"/>
                                        <p:tgtEl>
                                          <p:spTgt spid="25608"/>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2520"/>
                            </p:stCondLst>
                            <p:childTnLst>
                              <p:par>
                                <p:cTn id="46" presetID="22" presetClass="entr" presetSubtype="1" fill="hold" grpId="0" nodeType="afterEffect">
                                  <p:stCondLst>
                                    <p:cond delay="0"/>
                                  </p:stCondLst>
                                  <p:childTnLst>
                                    <p:set>
                                      <p:cBhvr>
                                        <p:cTn id="47" dur="1" fill="hold">
                                          <p:stCondLst>
                                            <p:cond delay="0"/>
                                          </p:stCondLst>
                                        </p:cTn>
                                        <p:tgtEl>
                                          <p:spTgt spid="25609"/>
                                        </p:tgtEl>
                                        <p:attrNameLst>
                                          <p:attrName>style.visibility</p:attrName>
                                        </p:attrNameLst>
                                      </p:cBhvr>
                                      <p:to>
                                        <p:strVal val="visible"/>
                                      </p:to>
                                    </p:set>
                                    <p:animEffect transition="in" filter="wipe(up)">
                                      <p:cBhvr>
                                        <p:cTn id="48" dur="500"/>
                                        <p:tgtEl>
                                          <p:spTgt spid="2560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5610"/>
                                        </p:tgtEl>
                                        <p:attrNameLst>
                                          <p:attrName>style.visibility</p:attrName>
                                        </p:attrNameLst>
                                      </p:cBhvr>
                                      <p:to>
                                        <p:strVal val="visible"/>
                                      </p:to>
                                    </p:set>
                                    <p:animEffect transition="in" filter="wipe(up)">
                                      <p:cBhvr>
                                        <p:cTn id="51" dur="500"/>
                                        <p:tgtEl>
                                          <p:spTgt spid="25610"/>
                                        </p:tgtEl>
                                      </p:cBhvr>
                                    </p:animEffect>
                                  </p:childTnLst>
                                </p:cTn>
                              </p:par>
                            </p:childTnLst>
                          </p:cTn>
                        </p:par>
                        <p:par>
                          <p:cTn id="52" fill="hold" nodeType="afterGroup">
                            <p:stCondLst>
                              <p:cond delay="3020"/>
                            </p:stCondLst>
                            <p:childTnLst>
                              <p:par>
                                <p:cTn id="53" presetID="22" presetClass="entr" presetSubtype="2" fill="hold" grpId="0" nodeType="afterEffect">
                                  <p:stCondLst>
                                    <p:cond delay="0"/>
                                  </p:stCondLst>
                                  <p:childTnLst>
                                    <p:set>
                                      <p:cBhvr>
                                        <p:cTn id="54" dur="1" fill="hold">
                                          <p:stCondLst>
                                            <p:cond delay="0"/>
                                          </p:stCondLst>
                                        </p:cTn>
                                        <p:tgtEl>
                                          <p:spTgt spid="25611"/>
                                        </p:tgtEl>
                                        <p:attrNameLst>
                                          <p:attrName>style.visibility</p:attrName>
                                        </p:attrNameLst>
                                      </p:cBhvr>
                                      <p:to>
                                        <p:strVal val="visible"/>
                                      </p:to>
                                    </p:set>
                                    <p:animEffect transition="in" filter="wipe(right)">
                                      <p:cBhvr>
                                        <p:cTn id="55" dur="500"/>
                                        <p:tgtEl>
                                          <p:spTgt spid="2561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615"/>
                                        </p:tgtEl>
                                        <p:attrNameLst>
                                          <p:attrName>style.visibility</p:attrName>
                                        </p:attrNameLst>
                                      </p:cBhvr>
                                      <p:to>
                                        <p:strVal val="visible"/>
                                      </p:to>
                                    </p:set>
                                    <p:animEffect transition="in" filter="wipe(left)">
                                      <p:cBhvr>
                                        <p:cTn id="58" dur="500"/>
                                        <p:tgtEl>
                                          <p:spTgt spid="25615"/>
                                        </p:tgtEl>
                                      </p:cBhvr>
                                    </p:animEffect>
                                  </p:childTnLst>
                                </p:cTn>
                              </p:par>
                            </p:childTnLst>
                          </p:cTn>
                        </p:par>
                        <p:par>
                          <p:cTn id="59" fill="hold" nodeType="afterGroup">
                            <p:stCondLst>
                              <p:cond delay="3520"/>
                            </p:stCondLst>
                            <p:childTnLst>
                              <p:par>
                                <p:cTn id="60" presetID="22" presetClass="entr" presetSubtype="2" fill="hold" grpId="0" nodeType="afterEffect">
                                  <p:stCondLst>
                                    <p:cond delay="0"/>
                                  </p:stCondLst>
                                  <p:childTnLst>
                                    <p:set>
                                      <p:cBhvr>
                                        <p:cTn id="61" dur="1" fill="hold">
                                          <p:stCondLst>
                                            <p:cond delay="0"/>
                                          </p:stCondLst>
                                        </p:cTn>
                                        <p:tgtEl>
                                          <p:spTgt spid="25612"/>
                                        </p:tgtEl>
                                        <p:attrNameLst>
                                          <p:attrName>style.visibility</p:attrName>
                                        </p:attrNameLst>
                                      </p:cBhvr>
                                      <p:to>
                                        <p:strVal val="visible"/>
                                      </p:to>
                                    </p:set>
                                    <p:animEffect transition="in" filter="wipe(right)">
                                      <p:cBhvr>
                                        <p:cTn id="62" dur="500"/>
                                        <p:tgtEl>
                                          <p:spTgt spid="2561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5616"/>
                                        </p:tgtEl>
                                        <p:attrNameLst>
                                          <p:attrName>style.visibility</p:attrName>
                                        </p:attrNameLst>
                                      </p:cBhvr>
                                      <p:to>
                                        <p:strVal val="visible"/>
                                      </p:to>
                                    </p:set>
                                    <p:animEffect transition="in" filter="wipe(left)">
                                      <p:cBhvr>
                                        <p:cTn id="65" dur="500"/>
                                        <p:tgtEl>
                                          <p:spTgt spid="25616"/>
                                        </p:tgtEl>
                                      </p:cBhvr>
                                    </p:animEffect>
                                  </p:childTnLst>
                                </p:cTn>
                              </p:par>
                            </p:childTnLst>
                          </p:cTn>
                        </p:par>
                        <p:par>
                          <p:cTn id="66" fill="hold" nodeType="afterGroup">
                            <p:stCondLst>
                              <p:cond delay="4020"/>
                            </p:stCondLst>
                            <p:childTnLst>
                              <p:par>
                                <p:cTn id="67" presetID="22" presetClass="entr" presetSubtype="2" fill="hold" grpId="0" nodeType="afterEffect">
                                  <p:stCondLst>
                                    <p:cond delay="0"/>
                                  </p:stCondLst>
                                  <p:childTnLst>
                                    <p:set>
                                      <p:cBhvr>
                                        <p:cTn id="68" dur="1" fill="hold">
                                          <p:stCondLst>
                                            <p:cond delay="0"/>
                                          </p:stCondLst>
                                        </p:cTn>
                                        <p:tgtEl>
                                          <p:spTgt spid="25613"/>
                                        </p:tgtEl>
                                        <p:attrNameLst>
                                          <p:attrName>style.visibility</p:attrName>
                                        </p:attrNameLst>
                                      </p:cBhvr>
                                      <p:to>
                                        <p:strVal val="visible"/>
                                      </p:to>
                                    </p:set>
                                    <p:animEffect transition="in" filter="wipe(right)">
                                      <p:cBhvr>
                                        <p:cTn id="69" dur="500"/>
                                        <p:tgtEl>
                                          <p:spTgt spid="2561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5617"/>
                                        </p:tgtEl>
                                        <p:attrNameLst>
                                          <p:attrName>style.visibility</p:attrName>
                                        </p:attrNameLst>
                                      </p:cBhvr>
                                      <p:to>
                                        <p:strVal val="visible"/>
                                      </p:to>
                                    </p:set>
                                    <p:animEffect transition="in" filter="wipe(left)">
                                      <p:cBhvr>
                                        <p:cTn id="72" dur="500"/>
                                        <p:tgtEl>
                                          <p:spTgt spid="25617"/>
                                        </p:tgtEl>
                                      </p:cBhvr>
                                    </p:animEffect>
                                  </p:childTnLst>
                                </p:cTn>
                              </p:par>
                            </p:childTnLst>
                          </p:cTn>
                        </p:par>
                        <p:par>
                          <p:cTn id="73" fill="hold" nodeType="afterGroup">
                            <p:stCondLst>
                              <p:cond delay="4520"/>
                            </p:stCondLst>
                            <p:childTnLst>
                              <p:par>
                                <p:cTn id="74" presetID="22" presetClass="entr" presetSubtype="2" fill="hold" grpId="0" nodeType="afterEffect">
                                  <p:stCondLst>
                                    <p:cond delay="0"/>
                                  </p:stCondLst>
                                  <p:childTnLst>
                                    <p:set>
                                      <p:cBhvr>
                                        <p:cTn id="75" dur="1" fill="hold">
                                          <p:stCondLst>
                                            <p:cond delay="0"/>
                                          </p:stCondLst>
                                        </p:cTn>
                                        <p:tgtEl>
                                          <p:spTgt spid="25614"/>
                                        </p:tgtEl>
                                        <p:attrNameLst>
                                          <p:attrName>style.visibility</p:attrName>
                                        </p:attrNameLst>
                                      </p:cBhvr>
                                      <p:to>
                                        <p:strVal val="visible"/>
                                      </p:to>
                                    </p:set>
                                    <p:animEffect transition="in" filter="wipe(right)">
                                      <p:cBhvr>
                                        <p:cTn id="76" dur="500"/>
                                        <p:tgtEl>
                                          <p:spTgt spid="2561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5618"/>
                                        </p:tgtEl>
                                        <p:attrNameLst>
                                          <p:attrName>style.visibility</p:attrName>
                                        </p:attrNameLst>
                                      </p:cBhvr>
                                      <p:to>
                                        <p:strVal val="visible"/>
                                      </p:to>
                                    </p:set>
                                    <p:animEffect transition="in" filter="wipe(left)">
                                      <p:cBhvr>
                                        <p:cTn id="79"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10"/>
          <p:cNvSpPr>
            <a:spLocks/>
          </p:cNvSpPr>
          <p:nvPr/>
        </p:nvSpPr>
        <p:spPr bwMode="auto">
          <a:xfrm>
            <a:off x="3465513" y="2349500"/>
            <a:ext cx="5680075" cy="2616200"/>
          </a:xfrm>
          <a:custGeom>
            <a:avLst/>
            <a:gdLst>
              <a:gd name="T0" fmla="*/ 135915 w 5680584"/>
              <a:gd name="T1" fmla="*/ 0 h 2616525"/>
              <a:gd name="T2" fmla="*/ 5679057 w 5680584"/>
              <a:gd name="T3" fmla="*/ 0 h 2616525"/>
              <a:gd name="T4" fmla="*/ 5679057 w 5680584"/>
              <a:gd name="T5" fmla="*/ 2615550 h 2616525"/>
              <a:gd name="T6" fmla="*/ 135915 w 5680584"/>
              <a:gd name="T7" fmla="*/ 2615550 h 2616525"/>
              <a:gd name="T8" fmla="*/ 0 w 5680584"/>
              <a:gd name="T9" fmla="*/ 2462077 h 2616525"/>
              <a:gd name="T10" fmla="*/ 0 w 5680584"/>
              <a:gd name="T11" fmla="*/ 153474 h 2616525"/>
              <a:gd name="T12" fmla="*/ 135915 w 5680584"/>
              <a:gd name="T13" fmla="*/ 0 h 26165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80584" h="2616525">
                <a:moveTo>
                  <a:pt x="135951" y="0"/>
                </a:moveTo>
                <a:lnTo>
                  <a:pt x="5680584" y="0"/>
                </a:lnTo>
                <a:lnTo>
                  <a:pt x="5680584" y="2616525"/>
                </a:lnTo>
                <a:lnTo>
                  <a:pt x="135951" y="2616525"/>
                </a:lnTo>
                <a:cubicBezTo>
                  <a:pt x="61063" y="2616525"/>
                  <a:pt x="0" y="2547567"/>
                  <a:pt x="0" y="2462995"/>
                </a:cubicBezTo>
                <a:lnTo>
                  <a:pt x="0" y="153531"/>
                </a:lnTo>
                <a:cubicBezTo>
                  <a:pt x="0" y="68959"/>
                  <a:pt x="61063" y="0"/>
                  <a:pt x="13595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7" name="TextBox 52"/>
          <p:cNvSpPr txBox="1">
            <a:spLocks noChangeArrowheads="1"/>
          </p:cNvSpPr>
          <p:nvPr/>
        </p:nvSpPr>
        <p:spPr bwMode="auto">
          <a:xfrm>
            <a:off x="3505200" y="1484313"/>
            <a:ext cx="52720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研究成果与应用</a:t>
            </a:r>
          </a:p>
        </p:txBody>
      </p:sp>
      <p:sp>
        <p:nvSpPr>
          <p:cNvPr id="26628" name="Freeform 7"/>
          <p:cNvSpPr>
            <a:spLocks noChangeAspect="1" noEditPoints="1"/>
          </p:cNvSpPr>
          <p:nvPr/>
        </p:nvSpPr>
        <p:spPr bwMode="auto">
          <a:xfrm>
            <a:off x="900113" y="2554288"/>
            <a:ext cx="2305050" cy="2308225"/>
          </a:xfrm>
          <a:custGeom>
            <a:avLst/>
            <a:gdLst>
              <a:gd name="T0" fmla="*/ 2147483647 w 3543"/>
              <a:gd name="T1" fmla="*/ 0 h 3544"/>
              <a:gd name="T2" fmla="*/ 2147483647 w 3543"/>
              <a:gd name="T3" fmla="*/ 2147483647 h 3544"/>
              <a:gd name="T4" fmla="*/ 2147483647 w 3543"/>
              <a:gd name="T5" fmla="*/ 2147483647 h 3544"/>
              <a:gd name="T6" fmla="*/ 2147483647 w 3543"/>
              <a:gd name="T7" fmla="*/ 2147483647 h 3544"/>
              <a:gd name="T8" fmla="*/ 2147483647 w 3543"/>
              <a:gd name="T9" fmla="*/ 2147483647 h 3544"/>
              <a:gd name="T10" fmla="*/ 2147483647 w 3543"/>
              <a:gd name="T11" fmla="*/ 2147483647 h 3544"/>
              <a:gd name="T12" fmla="*/ 2147483647 w 3543"/>
              <a:gd name="T13" fmla="*/ 2147483647 h 3544"/>
              <a:gd name="T14" fmla="*/ 2147483647 w 3543"/>
              <a:gd name="T15" fmla="*/ 2147483647 h 3544"/>
              <a:gd name="T16" fmla="*/ 2147483647 w 3543"/>
              <a:gd name="T17" fmla="*/ 2147483647 h 3544"/>
              <a:gd name="T18" fmla="*/ 2147483647 w 3543"/>
              <a:gd name="T19" fmla="*/ 2147483647 h 3544"/>
              <a:gd name="T20" fmla="*/ 2147483647 w 3543"/>
              <a:gd name="T21" fmla="*/ 2147483647 h 3544"/>
              <a:gd name="T22" fmla="*/ 2147483647 w 3543"/>
              <a:gd name="T23" fmla="*/ 2147483647 h 3544"/>
              <a:gd name="T24" fmla="*/ 2147483647 w 3543"/>
              <a:gd name="T25" fmla="*/ 2147483647 h 3544"/>
              <a:gd name="T26" fmla="*/ 2147483647 w 3543"/>
              <a:gd name="T27" fmla="*/ 2147483647 h 3544"/>
              <a:gd name="T28" fmla="*/ 2147483647 w 3543"/>
              <a:gd name="T29" fmla="*/ 2147483647 h 3544"/>
              <a:gd name="T30" fmla="*/ 2147483647 w 3543"/>
              <a:gd name="T31" fmla="*/ 2147483647 h 3544"/>
              <a:gd name="T32" fmla="*/ 2147483647 w 3543"/>
              <a:gd name="T33" fmla="*/ 2147483647 h 3544"/>
              <a:gd name="T34" fmla="*/ 2147483647 w 3543"/>
              <a:gd name="T35" fmla="*/ 2147483647 h 3544"/>
              <a:gd name="T36" fmla="*/ 2147483647 w 3543"/>
              <a:gd name="T37" fmla="*/ 2147483647 h 3544"/>
              <a:gd name="T38" fmla="*/ 2147483647 w 3543"/>
              <a:gd name="T39" fmla="*/ 2147483647 h 3544"/>
              <a:gd name="T40" fmla="*/ 2147483647 w 3543"/>
              <a:gd name="T41" fmla="*/ 2147483647 h 3544"/>
              <a:gd name="T42" fmla="*/ 2147483647 w 3543"/>
              <a:gd name="T43" fmla="*/ 2147483647 h 3544"/>
              <a:gd name="T44" fmla="*/ 2147483647 w 3543"/>
              <a:gd name="T45" fmla="*/ 2147483647 h 3544"/>
              <a:gd name="T46" fmla="*/ 2147483647 w 3543"/>
              <a:gd name="T47" fmla="*/ 2147483647 h 3544"/>
              <a:gd name="T48" fmla="*/ 2147483647 w 3543"/>
              <a:gd name="T49" fmla="*/ 2147483647 h 3544"/>
              <a:gd name="T50" fmla="*/ 2147483647 w 3543"/>
              <a:gd name="T51" fmla="*/ 2147483647 h 3544"/>
              <a:gd name="T52" fmla="*/ 2147483647 w 3543"/>
              <a:gd name="T53" fmla="*/ 2147483647 h 3544"/>
              <a:gd name="T54" fmla="*/ 2147483647 w 3543"/>
              <a:gd name="T55" fmla="*/ 2147483647 h 3544"/>
              <a:gd name="T56" fmla="*/ 2147483647 w 3543"/>
              <a:gd name="T57" fmla="*/ 2147483647 h 3544"/>
              <a:gd name="T58" fmla="*/ 2147483647 w 3543"/>
              <a:gd name="T59" fmla="*/ 2147483647 h 3544"/>
              <a:gd name="T60" fmla="*/ 2147483647 w 3543"/>
              <a:gd name="T61" fmla="*/ 2147483647 h 3544"/>
              <a:gd name="T62" fmla="*/ 2147483647 w 3543"/>
              <a:gd name="T63" fmla="*/ 2147483647 h 3544"/>
              <a:gd name="T64" fmla="*/ 2147483647 w 3543"/>
              <a:gd name="T65" fmla="*/ 2147483647 h 3544"/>
              <a:gd name="T66" fmla="*/ 2147483647 w 3543"/>
              <a:gd name="T67" fmla="*/ 2147483647 h 3544"/>
              <a:gd name="T68" fmla="*/ 2147483647 w 3543"/>
              <a:gd name="T69" fmla="*/ 2147483647 h 3544"/>
              <a:gd name="T70" fmla="*/ 2147483647 w 3543"/>
              <a:gd name="T71" fmla="*/ 2147483647 h 3544"/>
              <a:gd name="T72" fmla="*/ 2147483647 w 3543"/>
              <a:gd name="T73" fmla="*/ 2147483647 h 3544"/>
              <a:gd name="T74" fmla="*/ 2147483647 w 3543"/>
              <a:gd name="T75" fmla="*/ 2147483647 h 3544"/>
              <a:gd name="T76" fmla="*/ 2147483647 w 3543"/>
              <a:gd name="T77" fmla="*/ 2147483647 h 3544"/>
              <a:gd name="T78" fmla="*/ 2147483647 w 3543"/>
              <a:gd name="T79" fmla="*/ 2147483647 h 3544"/>
              <a:gd name="T80" fmla="*/ 2147483647 w 3543"/>
              <a:gd name="T81" fmla="*/ 2147483647 h 3544"/>
              <a:gd name="T82" fmla="*/ 2147483647 w 3543"/>
              <a:gd name="T83" fmla="*/ 2147483647 h 3544"/>
              <a:gd name="T84" fmla="*/ 2147483647 w 3543"/>
              <a:gd name="T85" fmla="*/ 2147483647 h 3544"/>
              <a:gd name="T86" fmla="*/ 2147483647 w 3543"/>
              <a:gd name="T87" fmla="*/ 2147483647 h 3544"/>
              <a:gd name="T88" fmla="*/ 2147483647 w 3543"/>
              <a:gd name="T89" fmla="*/ 2147483647 h 3544"/>
              <a:gd name="T90" fmla="*/ 2147483647 w 3543"/>
              <a:gd name="T91" fmla="*/ 2147483647 h 3544"/>
              <a:gd name="T92" fmla="*/ 2147483647 w 3543"/>
              <a:gd name="T93" fmla="*/ 2147483647 h 3544"/>
              <a:gd name="T94" fmla="*/ 2147483647 w 3543"/>
              <a:gd name="T95" fmla="*/ 2147483647 h 3544"/>
              <a:gd name="T96" fmla="*/ 2147483647 w 3543"/>
              <a:gd name="T97" fmla="*/ 2147483647 h 3544"/>
              <a:gd name="T98" fmla="*/ 2147483647 w 3543"/>
              <a:gd name="T99" fmla="*/ 2147483647 h 3544"/>
              <a:gd name="T100" fmla="*/ 2147483647 w 3543"/>
              <a:gd name="T101" fmla="*/ 2147483647 h 3544"/>
              <a:gd name="T102" fmla="*/ 2147483647 w 3543"/>
              <a:gd name="T103" fmla="*/ 2147483647 h 3544"/>
              <a:gd name="T104" fmla="*/ 2147483647 w 3543"/>
              <a:gd name="T105" fmla="*/ 2147483647 h 3544"/>
              <a:gd name="T106" fmla="*/ 2147483647 w 3543"/>
              <a:gd name="T107" fmla="*/ 2147483647 h 3544"/>
              <a:gd name="T108" fmla="*/ 2147483647 w 3543"/>
              <a:gd name="T109" fmla="*/ 2147483647 h 3544"/>
              <a:gd name="T110" fmla="*/ 2147483647 w 3543"/>
              <a:gd name="T111" fmla="*/ 2147483647 h 3544"/>
              <a:gd name="T112" fmla="*/ 2147483647 w 3543"/>
              <a:gd name="T113" fmla="*/ 2147483647 h 3544"/>
              <a:gd name="T114" fmla="*/ 2147483647 w 3543"/>
              <a:gd name="T115" fmla="*/ 2147483647 h 3544"/>
              <a:gd name="T116" fmla="*/ 2147483647 w 3543"/>
              <a:gd name="T117" fmla="*/ 2147483647 h 3544"/>
              <a:gd name="T118" fmla="*/ 2147483647 w 3543"/>
              <a:gd name="T119" fmla="*/ 2147483647 h 3544"/>
              <a:gd name="T120" fmla="*/ 2147483647 w 3543"/>
              <a:gd name="T121" fmla="*/ 2147483647 h 3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3" h="3544">
                <a:moveTo>
                  <a:pt x="1771" y="172"/>
                </a:moveTo>
                <a:cubicBezTo>
                  <a:pt x="2655" y="172"/>
                  <a:pt x="3372" y="888"/>
                  <a:pt x="3372" y="1772"/>
                </a:cubicBezTo>
                <a:cubicBezTo>
                  <a:pt x="3372" y="2655"/>
                  <a:pt x="2655" y="3372"/>
                  <a:pt x="1771" y="3372"/>
                </a:cubicBezTo>
                <a:cubicBezTo>
                  <a:pt x="888" y="3372"/>
                  <a:pt x="171" y="2655"/>
                  <a:pt x="171" y="1772"/>
                </a:cubicBezTo>
                <a:cubicBezTo>
                  <a:pt x="171" y="888"/>
                  <a:pt x="888" y="172"/>
                  <a:pt x="1771" y="172"/>
                </a:cubicBezTo>
                <a:close/>
                <a:moveTo>
                  <a:pt x="1771" y="0"/>
                </a:moveTo>
                <a:cubicBezTo>
                  <a:pt x="2750" y="0"/>
                  <a:pt x="3543" y="793"/>
                  <a:pt x="3543" y="1772"/>
                </a:cubicBezTo>
                <a:cubicBezTo>
                  <a:pt x="3543" y="2750"/>
                  <a:pt x="2750" y="3544"/>
                  <a:pt x="1771" y="3544"/>
                </a:cubicBezTo>
                <a:cubicBezTo>
                  <a:pt x="793" y="3544"/>
                  <a:pt x="0" y="2750"/>
                  <a:pt x="0" y="1772"/>
                </a:cubicBezTo>
                <a:cubicBezTo>
                  <a:pt x="0" y="793"/>
                  <a:pt x="793" y="0"/>
                  <a:pt x="1771" y="0"/>
                </a:cubicBezTo>
                <a:close/>
                <a:moveTo>
                  <a:pt x="2137" y="996"/>
                </a:moveTo>
                <a:cubicBezTo>
                  <a:pt x="2137" y="997"/>
                  <a:pt x="2137" y="998"/>
                  <a:pt x="2137" y="999"/>
                </a:cubicBezTo>
                <a:cubicBezTo>
                  <a:pt x="2137" y="1002"/>
                  <a:pt x="2138" y="1005"/>
                  <a:pt x="2138" y="1008"/>
                </a:cubicBezTo>
                <a:cubicBezTo>
                  <a:pt x="2138" y="1010"/>
                  <a:pt x="2138" y="1011"/>
                  <a:pt x="2138" y="1012"/>
                </a:cubicBezTo>
                <a:cubicBezTo>
                  <a:pt x="2138" y="1016"/>
                  <a:pt x="2139" y="1020"/>
                  <a:pt x="2139" y="1024"/>
                </a:cubicBezTo>
                <a:cubicBezTo>
                  <a:pt x="2139" y="1025"/>
                  <a:pt x="2139" y="1025"/>
                  <a:pt x="2139" y="1025"/>
                </a:cubicBezTo>
                <a:cubicBezTo>
                  <a:pt x="2139" y="1029"/>
                  <a:pt x="2139" y="1033"/>
                  <a:pt x="2138" y="1036"/>
                </a:cubicBezTo>
                <a:cubicBezTo>
                  <a:pt x="2138" y="1038"/>
                  <a:pt x="2138" y="1039"/>
                  <a:pt x="2138" y="1040"/>
                </a:cubicBezTo>
                <a:cubicBezTo>
                  <a:pt x="2138" y="1043"/>
                  <a:pt x="2138" y="1046"/>
                  <a:pt x="2138" y="1049"/>
                </a:cubicBezTo>
                <a:cubicBezTo>
                  <a:pt x="2138" y="1050"/>
                  <a:pt x="2138" y="1051"/>
                  <a:pt x="2137" y="1053"/>
                </a:cubicBezTo>
                <a:cubicBezTo>
                  <a:pt x="2135" y="1073"/>
                  <a:pt x="2131" y="1093"/>
                  <a:pt x="2125" y="1113"/>
                </a:cubicBezTo>
                <a:cubicBezTo>
                  <a:pt x="2124" y="1116"/>
                  <a:pt x="2123" y="1118"/>
                  <a:pt x="2122" y="1121"/>
                </a:cubicBezTo>
                <a:cubicBezTo>
                  <a:pt x="2122" y="1122"/>
                  <a:pt x="2121" y="1123"/>
                  <a:pt x="2121" y="1123"/>
                </a:cubicBezTo>
                <a:cubicBezTo>
                  <a:pt x="2120" y="1126"/>
                  <a:pt x="2119" y="1129"/>
                  <a:pt x="2118" y="1132"/>
                </a:cubicBezTo>
                <a:cubicBezTo>
                  <a:pt x="2118" y="1132"/>
                  <a:pt x="2118" y="1132"/>
                  <a:pt x="2117" y="1133"/>
                </a:cubicBezTo>
                <a:cubicBezTo>
                  <a:pt x="2114" y="1141"/>
                  <a:pt x="2109" y="1150"/>
                  <a:pt x="2105" y="1158"/>
                </a:cubicBezTo>
                <a:cubicBezTo>
                  <a:pt x="2105" y="1159"/>
                  <a:pt x="2104" y="1159"/>
                  <a:pt x="2104" y="1160"/>
                </a:cubicBezTo>
                <a:cubicBezTo>
                  <a:pt x="2103" y="1162"/>
                  <a:pt x="2101" y="1165"/>
                  <a:pt x="2100" y="1167"/>
                </a:cubicBezTo>
                <a:cubicBezTo>
                  <a:pt x="2099" y="1168"/>
                  <a:pt x="2099" y="1168"/>
                  <a:pt x="2099" y="1169"/>
                </a:cubicBezTo>
                <a:cubicBezTo>
                  <a:pt x="2092" y="1180"/>
                  <a:pt x="2085" y="1190"/>
                  <a:pt x="2076" y="1200"/>
                </a:cubicBezTo>
                <a:cubicBezTo>
                  <a:pt x="2076" y="1201"/>
                  <a:pt x="2076" y="1201"/>
                  <a:pt x="2075" y="1202"/>
                </a:cubicBezTo>
                <a:cubicBezTo>
                  <a:pt x="2073" y="1204"/>
                  <a:pt x="2071" y="1206"/>
                  <a:pt x="2069" y="1208"/>
                </a:cubicBezTo>
                <a:cubicBezTo>
                  <a:pt x="2069" y="1209"/>
                  <a:pt x="2069" y="1209"/>
                  <a:pt x="2068" y="1209"/>
                </a:cubicBezTo>
                <a:cubicBezTo>
                  <a:pt x="2062" y="1216"/>
                  <a:pt x="2055" y="1223"/>
                  <a:pt x="2048" y="1230"/>
                </a:cubicBezTo>
                <a:cubicBezTo>
                  <a:pt x="2048" y="1230"/>
                  <a:pt x="2047" y="1230"/>
                  <a:pt x="2047" y="1230"/>
                </a:cubicBezTo>
                <a:cubicBezTo>
                  <a:pt x="2045" y="1232"/>
                  <a:pt x="2043" y="1234"/>
                  <a:pt x="2040" y="1236"/>
                </a:cubicBezTo>
                <a:cubicBezTo>
                  <a:pt x="2040" y="1237"/>
                  <a:pt x="2039" y="1237"/>
                  <a:pt x="2039" y="1237"/>
                </a:cubicBezTo>
                <a:cubicBezTo>
                  <a:pt x="2036" y="1239"/>
                  <a:pt x="2034" y="1241"/>
                  <a:pt x="2032" y="1243"/>
                </a:cubicBezTo>
                <a:cubicBezTo>
                  <a:pt x="2018" y="1253"/>
                  <a:pt x="2004" y="1262"/>
                  <a:pt x="1989" y="1270"/>
                </a:cubicBezTo>
                <a:cubicBezTo>
                  <a:pt x="1986" y="1271"/>
                  <a:pt x="1982" y="1273"/>
                  <a:pt x="1979" y="1274"/>
                </a:cubicBezTo>
                <a:cubicBezTo>
                  <a:pt x="1978" y="1275"/>
                  <a:pt x="1976" y="1276"/>
                  <a:pt x="1975" y="1276"/>
                </a:cubicBezTo>
                <a:cubicBezTo>
                  <a:pt x="1973" y="1277"/>
                  <a:pt x="1970" y="1278"/>
                  <a:pt x="1968" y="1279"/>
                </a:cubicBezTo>
                <a:cubicBezTo>
                  <a:pt x="1966" y="1280"/>
                  <a:pt x="1965" y="1280"/>
                  <a:pt x="1964" y="1281"/>
                </a:cubicBezTo>
                <a:cubicBezTo>
                  <a:pt x="1960" y="1282"/>
                  <a:pt x="1957" y="1283"/>
                  <a:pt x="1953" y="1284"/>
                </a:cubicBezTo>
                <a:cubicBezTo>
                  <a:pt x="1953" y="1285"/>
                  <a:pt x="1953" y="1285"/>
                  <a:pt x="1952" y="1285"/>
                </a:cubicBezTo>
                <a:cubicBezTo>
                  <a:pt x="1948" y="1286"/>
                  <a:pt x="1945" y="1287"/>
                  <a:pt x="1941" y="1288"/>
                </a:cubicBezTo>
                <a:cubicBezTo>
                  <a:pt x="1939" y="1289"/>
                  <a:pt x="1938" y="1289"/>
                  <a:pt x="1937" y="1289"/>
                </a:cubicBezTo>
                <a:cubicBezTo>
                  <a:pt x="1934" y="1290"/>
                  <a:pt x="1931" y="1291"/>
                  <a:pt x="1928" y="1291"/>
                </a:cubicBezTo>
                <a:cubicBezTo>
                  <a:pt x="1927" y="1292"/>
                  <a:pt x="1926" y="1292"/>
                  <a:pt x="1925" y="1292"/>
                </a:cubicBezTo>
                <a:cubicBezTo>
                  <a:pt x="1920" y="1293"/>
                  <a:pt x="1916" y="1294"/>
                  <a:pt x="1912" y="1295"/>
                </a:cubicBezTo>
                <a:cubicBezTo>
                  <a:pt x="1908" y="1295"/>
                  <a:pt x="1904" y="1296"/>
                  <a:pt x="1900" y="1296"/>
                </a:cubicBezTo>
                <a:cubicBezTo>
                  <a:pt x="1899" y="1296"/>
                  <a:pt x="1897" y="1297"/>
                  <a:pt x="1896" y="1297"/>
                </a:cubicBezTo>
                <a:cubicBezTo>
                  <a:pt x="1893" y="1297"/>
                  <a:pt x="1890" y="1297"/>
                  <a:pt x="1887" y="1298"/>
                </a:cubicBezTo>
                <a:cubicBezTo>
                  <a:pt x="1886" y="1298"/>
                  <a:pt x="1885" y="1298"/>
                  <a:pt x="1883" y="1298"/>
                </a:cubicBezTo>
                <a:cubicBezTo>
                  <a:pt x="1879" y="1298"/>
                  <a:pt x="1875" y="1298"/>
                  <a:pt x="1871" y="1298"/>
                </a:cubicBezTo>
                <a:cubicBezTo>
                  <a:pt x="1871" y="1298"/>
                  <a:pt x="1870" y="1298"/>
                  <a:pt x="1870" y="1298"/>
                </a:cubicBezTo>
                <a:cubicBezTo>
                  <a:pt x="1866" y="1298"/>
                  <a:pt x="1863" y="1298"/>
                  <a:pt x="1859" y="1298"/>
                </a:cubicBezTo>
                <a:cubicBezTo>
                  <a:pt x="1858" y="1298"/>
                  <a:pt x="1856" y="1298"/>
                  <a:pt x="1855" y="1298"/>
                </a:cubicBezTo>
                <a:cubicBezTo>
                  <a:pt x="1852" y="1298"/>
                  <a:pt x="1849" y="1298"/>
                  <a:pt x="1847" y="1297"/>
                </a:cubicBezTo>
                <a:cubicBezTo>
                  <a:pt x="1845" y="1297"/>
                  <a:pt x="1844" y="1297"/>
                  <a:pt x="1843" y="1297"/>
                </a:cubicBezTo>
                <a:cubicBezTo>
                  <a:pt x="1839" y="1297"/>
                  <a:pt x="1835" y="1296"/>
                  <a:pt x="1831" y="1296"/>
                </a:cubicBezTo>
                <a:cubicBezTo>
                  <a:pt x="1815" y="1294"/>
                  <a:pt x="1798" y="1290"/>
                  <a:pt x="1783" y="1284"/>
                </a:cubicBezTo>
                <a:cubicBezTo>
                  <a:pt x="1780" y="1284"/>
                  <a:pt x="1777" y="1283"/>
                  <a:pt x="1774" y="1282"/>
                </a:cubicBezTo>
                <a:cubicBezTo>
                  <a:pt x="1774" y="1281"/>
                  <a:pt x="1773" y="1281"/>
                  <a:pt x="1772" y="1281"/>
                </a:cubicBezTo>
                <a:cubicBezTo>
                  <a:pt x="1769" y="1280"/>
                  <a:pt x="1767" y="1279"/>
                  <a:pt x="1764" y="1277"/>
                </a:cubicBezTo>
                <a:cubicBezTo>
                  <a:pt x="1763" y="1277"/>
                  <a:pt x="1763" y="1277"/>
                  <a:pt x="1763" y="1277"/>
                </a:cubicBezTo>
                <a:cubicBezTo>
                  <a:pt x="1754" y="1273"/>
                  <a:pt x="1745" y="1269"/>
                  <a:pt x="1737" y="1265"/>
                </a:cubicBezTo>
                <a:cubicBezTo>
                  <a:pt x="1737" y="1264"/>
                  <a:pt x="1736" y="1264"/>
                  <a:pt x="1736" y="1264"/>
                </a:cubicBezTo>
                <a:cubicBezTo>
                  <a:pt x="1733" y="1262"/>
                  <a:pt x="1731" y="1261"/>
                  <a:pt x="1728" y="1259"/>
                </a:cubicBezTo>
                <a:cubicBezTo>
                  <a:pt x="1728" y="1259"/>
                  <a:pt x="1727" y="1259"/>
                  <a:pt x="1726" y="1258"/>
                </a:cubicBezTo>
                <a:cubicBezTo>
                  <a:pt x="1716" y="1252"/>
                  <a:pt x="1705" y="1244"/>
                  <a:pt x="1695" y="1236"/>
                </a:cubicBezTo>
                <a:cubicBezTo>
                  <a:pt x="1695" y="1236"/>
                  <a:pt x="1694" y="1235"/>
                  <a:pt x="1694" y="1235"/>
                </a:cubicBezTo>
                <a:cubicBezTo>
                  <a:pt x="1691" y="1233"/>
                  <a:pt x="1689" y="1231"/>
                  <a:pt x="1687" y="1229"/>
                </a:cubicBezTo>
                <a:cubicBezTo>
                  <a:pt x="1687" y="1229"/>
                  <a:pt x="1686" y="1228"/>
                  <a:pt x="1686" y="1228"/>
                </a:cubicBezTo>
                <a:cubicBezTo>
                  <a:pt x="1679" y="1222"/>
                  <a:pt x="1672" y="1215"/>
                  <a:pt x="1666" y="1208"/>
                </a:cubicBezTo>
                <a:cubicBezTo>
                  <a:pt x="1666" y="1207"/>
                  <a:pt x="1665" y="1207"/>
                  <a:pt x="1665" y="1207"/>
                </a:cubicBezTo>
                <a:cubicBezTo>
                  <a:pt x="1663" y="1205"/>
                  <a:pt x="1661" y="1202"/>
                  <a:pt x="1659" y="1200"/>
                </a:cubicBezTo>
                <a:cubicBezTo>
                  <a:pt x="1659" y="1200"/>
                  <a:pt x="1658" y="1199"/>
                  <a:pt x="1658" y="1198"/>
                </a:cubicBezTo>
                <a:cubicBezTo>
                  <a:pt x="1656" y="1196"/>
                  <a:pt x="1654" y="1194"/>
                  <a:pt x="1652" y="1191"/>
                </a:cubicBezTo>
                <a:cubicBezTo>
                  <a:pt x="1640" y="1175"/>
                  <a:pt x="1629" y="1158"/>
                  <a:pt x="1621" y="1139"/>
                </a:cubicBezTo>
                <a:cubicBezTo>
                  <a:pt x="1620" y="1137"/>
                  <a:pt x="1620" y="1136"/>
                  <a:pt x="1619" y="1135"/>
                </a:cubicBezTo>
                <a:cubicBezTo>
                  <a:pt x="1618" y="1132"/>
                  <a:pt x="1617" y="1130"/>
                  <a:pt x="1616" y="1127"/>
                </a:cubicBezTo>
                <a:cubicBezTo>
                  <a:pt x="1616" y="1126"/>
                  <a:pt x="1615" y="1125"/>
                  <a:pt x="1615" y="1123"/>
                </a:cubicBezTo>
                <a:cubicBezTo>
                  <a:pt x="1613" y="1120"/>
                  <a:pt x="1612" y="1117"/>
                  <a:pt x="1611" y="1113"/>
                </a:cubicBezTo>
                <a:cubicBezTo>
                  <a:pt x="1611" y="1113"/>
                  <a:pt x="1611" y="1112"/>
                  <a:pt x="1611" y="1112"/>
                </a:cubicBezTo>
                <a:cubicBezTo>
                  <a:pt x="1609" y="1108"/>
                  <a:pt x="1608" y="1104"/>
                  <a:pt x="1607" y="1100"/>
                </a:cubicBezTo>
                <a:cubicBezTo>
                  <a:pt x="1607" y="1099"/>
                  <a:pt x="1606" y="1098"/>
                  <a:pt x="1606" y="1097"/>
                </a:cubicBezTo>
                <a:cubicBezTo>
                  <a:pt x="1605" y="1094"/>
                  <a:pt x="1605" y="1091"/>
                  <a:pt x="1604" y="1088"/>
                </a:cubicBezTo>
                <a:cubicBezTo>
                  <a:pt x="1604" y="1087"/>
                  <a:pt x="1603" y="1086"/>
                  <a:pt x="1603" y="1084"/>
                </a:cubicBezTo>
                <a:cubicBezTo>
                  <a:pt x="1602" y="1080"/>
                  <a:pt x="1602" y="1076"/>
                  <a:pt x="1601" y="1072"/>
                </a:cubicBezTo>
                <a:cubicBezTo>
                  <a:pt x="1600" y="1068"/>
                  <a:pt x="1600" y="1064"/>
                  <a:pt x="1599" y="1060"/>
                </a:cubicBezTo>
                <a:cubicBezTo>
                  <a:pt x="1599" y="1058"/>
                  <a:pt x="1599" y="1057"/>
                  <a:pt x="1599" y="1056"/>
                </a:cubicBezTo>
                <a:cubicBezTo>
                  <a:pt x="1598" y="1053"/>
                  <a:pt x="1598" y="1050"/>
                  <a:pt x="1598" y="1047"/>
                </a:cubicBezTo>
                <a:cubicBezTo>
                  <a:pt x="1598" y="1046"/>
                  <a:pt x="1598" y="1044"/>
                  <a:pt x="1598" y="1043"/>
                </a:cubicBezTo>
                <a:cubicBezTo>
                  <a:pt x="1597" y="1039"/>
                  <a:pt x="1597" y="1035"/>
                  <a:pt x="1597" y="1031"/>
                </a:cubicBezTo>
                <a:cubicBezTo>
                  <a:pt x="1597" y="1031"/>
                  <a:pt x="1597" y="1030"/>
                  <a:pt x="1597" y="1030"/>
                </a:cubicBezTo>
                <a:cubicBezTo>
                  <a:pt x="1597" y="1026"/>
                  <a:pt x="1597" y="1022"/>
                  <a:pt x="1597" y="1019"/>
                </a:cubicBezTo>
                <a:cubicBezTo>
                  <a:pt x="1597" y="1018"/>
                  <a:pt x="1597" y="1016"/>
                  <a:pt x="1597" y="1015"/>
                </a:cubicBezTo>
                <a:cubicBezTo>
                  <a:pt x="1598" y="1012"/>
                  <a:pt x="1598" y="1009"/>
                  <a:pt x="1598" y="1007"/>
                </a:cubicBezTo>
                <a:cubicBezTo>
                  <a:pt x="1598" y="1005"/>
                  <a:pt x="1598" y="1004"/>
                  <a:pt x="1598" y="1002"/>
                </a:cubicBezTo>
                <a:cubicBezTo>
                  <a:pt x="1599" y="999"/>
                  <a:pt x="1599" y="995"/>
                  <a:pt x="1600" y="991"/>
                </a:cubicBezTo>
                <a:cubicBezTo>
                  <a:pt x="1600" y="991"/>
                  <a:pt x="1600" y="991"/>
                  <a:pt x="1600" y="991"/>
                </a:cubicBezTo>
                <a:cubicBezTo>
                  <a:pt x="1602" y="974"/>
                  <a:pt x="1606" y="958"/>
                  <a:pt x="1611" y="942"/>
                </a:cubicBezTo>
                <a:cubicBezTo>
                  <a:pt x="1612" y="940"/>
                  <a:pt x="1613" y="937"/>
                  <a:pt x="1614" y="934"/>
                </a:cubicBezTo>
                <a:cubicBezTo>
                  <a:pt x="1614" y="933"/>
                  <a:pt x="1614" y="933"/>
                  <a:pt x="1615" y="932"/>
                </a:cubicBezTo>
                <a:cubicBezTo>
                  <a:pt x="1616" y="929"/>
                  <a:pt x="1617" y="926"/>
                  <a:pt x="1618" y="924"/>
                </a:cubicBezTo>
                <a:cubicBezTo>
                  <a:pt x="1618" y="923"/>
                  <a:pt x="1618" y="923"/>
                  <a:pt x="1618" y="923"/>
                </a:cubicBezTo>
                <a:cubicBezTo>
                  <a:pt x="1622" y="914"/>
                  <a:pt x="1626" y="905"/>
                  <a:pt x="1631" y="897"/>
                </a:cubicBezTo>
                <a:cubicBezTo>
                  <a:pt x="1631" y="896"/>
                  <a:pt x="1631" y="896"/>
                  <a:pt x="1632" y="896"/>
                </a:cubicBezTo>
                <a:cubicBezTo>
                  <a:pt x="1633" y="893"/>
                  <a:pt x="1635" y="890"/>
                  <a:pt x="1636" y="888"/>
                </a:cubicBezTo>
                <a:cubicBezTo>
                  <a:pt x="1636" y="887"/>
                  <a:pt x="1637" y="887"/>
                  <a:pt x="1637" y="886"/>
                </a:cubicBezTo>
                <a:cubicBezTo>
                  <a:pt x="1644" y="875"/>
                  <a:pt x="1651" y="865"/>
                  <a:pt x="1659" y="855"/>
                </a:cubicBezTo>
                <a:cubicBezTo>
                  <a:pt x="1660" y="855"/>
                  <a:pt x="1660" y="854"/>
                  <a:pt x="1661" y="854"/>
                </a:cubicBezTo>
                <a:cubicBezTo>
                  <a:pt x="1662" y="851"/>
                  <a:pt x="1664" y="849"/>
                  <a:pt x="1666" y="847"/>
                </a:cubicBezTo>
                <a:cubicBezTo>
                  <a:pt x="1667" y="846"/>
                  <a:pt x="1667" y="846"/>
                  <a:pt x="1667" y="846"/>
                </a:cubicBezTo>
                <a:cubicBezTo>
                  <a:pt x="1674" y="839"/>
                  <a:pt x="1681" y="832"/>
                  <a:pt x="1688" y="825"/>
                </a:cubicBezTo>
                <a:cubicBezTo>
                  <a:pt x="1688" y="825"/>
                  <a:pt x="1688" y="825"/>
                  <a:pt x="1688" y="825"/>
                </a:cubicBezTo>
                <a:cubicBezTo>
                  <a:pt x="1691" y="823"/>
                  <a:pt x="1693" y="821"/>
                  <a:pt x="1695" y="819"/>
                </a:cubicBezTo>
                <a:cubicBezTo>
                  <a:pt x="1696" y="819"/>
                  <a:pt x="1696" y="818"/>
                  <a:pt x="1697" y="818"/>
                </a:cubicBezTo>
                <a:cubicBezTo>
                  <a:pt x="1699" y="816"/>
                  <a:pt x="1702" y="814"/>
                  <a:pt x="1704" y="812"/>
                </a:cubicBezTo>
                <a:cubicBezTo>
                  <a:pt x="1717" y="802"/>
                  <a:pt x="1731" y="793"/>
                  <a:pt x="1746" y="786"/>
                </a:cubicBezTo>
                <a:cubicBezTo>
                  <a:pt x="1750" y="784"/>
                  <a:pt x="1753" y="782"/>
                  <a:pt x="1757" y="781"/>
                </a:cubicBezTo>
                <a:cubicBezTo>
                  <a:pt x="1758" y="780"/>
                  <a:pt x="1759" y="780"/>
                  <a:pt x="1761" y="779"/>
                </a:cubicBezTo>
                <a:cubicBezTo>
                  <a:pt x="1763" y="778"/>
                  <a:pt x="1766" y="777"/>
                  <a:pt x="1768" y="776"/>
                </a:cubicBezTo>
                <a:cubicBezTo>
                  <a:pt x="1769" y="775"/>
                  <a:pt x="1771" y="775"/>
                  <a:pt x="1772" y="774"/>
                </a:cubicBezTo>
                <a:cubicBezTo>
                  <a:pt x="1775" y="773"/>
                  <a:pt x="1779" y="772"/>
                  <a:pt x="1782" y="771"/>
                </a:cubicBezTo>
                <a:cubicBezTo>
                  <a:pt x="1783" y="771"/>
                  <a:pt x="1783" y="770"/>
                  <a:pt x="1783" y="770"/>
                </a:cubicBezTo>
                <a:cubicBezTo>
                  <a:pt x="1787" y="769"/>
                  <a:pt x="1791" y="768"/>
                  <a:pt x="1795" y="767"/>
                </a:cubicBezTo>
                <a:cubicBezTo>
                  <a:pt x="1796" y="767"/>
                  <a:pt x="1797" y="766"/>
                  <a:pt x="1799" y="766"/>
                </a:cubicBezTo>
                <a:cubicBezTo>
                  <a:pt x="1802" y="765"/>
                  <a:pt x="1805" y="764"/>
                  <a:pt x="1807" y="764"/>
                </a:cubicBezTo>
                <a:cubicBezTo>
                  <a:pt x="1809" y="763"/>
                  <a:pt x="1810" y="763"/>
                  <a:pt x="1811" y="763"/>
                </a:cubicBezTo>
                <a:cubicBezTo>
                  <a:pt x="1815" y="762"/>
                  <a:pt x="1819" y="761"/>
                  <a:pt x="1823" y="761"/>
                </a:cubicBezTo>
                <a:cubicBezTo>
                  <a:pt x="1828" y="760"/>
                  <a:pt x="1832" y="759"/>
                  <a:pt x="1836" y="759"/>
                </a:cubicBezTo>
                <a:cubicBezTo>
                  <a:pt x="1837" y="759"/>
                  <a:pt x="1838" y="759"/>
                  <a:pt x="1840" y="758"/>
                </a:cubicBezTo>
                <a:cubicBezTo>
                  <a:pt x="1843" y="758"/>
                  <a:pt x="1846" y="758"/>
                  <a:pt x="1849" y="758"/>
                </a:cubicBezTo>
                <a:cubicBezTo>
                  <a:pt x="1850" y="758"/>
                  <a:pt x="1851" y="757"/>
                  <a:pt x="1852" y="757"/>
                </a:cubicBezTo>
                <a:cubicBezTo>
                  <a:pt x="1856" y="757"/>
                  <a:pt x="1860" y="757"/>
                  <a:pt x="1864" y="757"/>
                </a:cubicBezTo>
                <a:cubicBezTo>
                  <a:pt x="1865" y="757"/>
                  <a:pt x="1865" y="757"/>
                  <a:pt x="1866" y="757"/>
                </a:cubicBezTo>
                <a:cubicBezTo>
                  <a:pt x="1869" y="757"/>
                  <a:pt x="1873" y="757"/>
                  <a:pt x="1876" y="757"/>
                </a:cubicBezTo>
                <a:cubicBezTo>
                  <a:pt x="1878" y="757"/>
                  <a:pt x="1879" y="757"/>
                  <a:pt x="1881" y="757"/>
                </a:cubicBezTo>
                <a:cubicBezTo>
                  <a:pt x="1883" y="757"/>
                  <a:pt x="1886" y="757"/>
                  <a:pt x="1889" y="758"/>
                </a:cubicBezTo>
                <a:cubicBezTo>
                  <a:pt x="1890" y="758"/>
                  <a:pt x="1892" y="758"/>
                  <a:pt x="1893" y="758"/>
                </a:cubicBezTo>
                <a:cubicBezTo>
                  <a:pt x="1897" y="758"/>
                  <a:pt x="1901" y="759"/>
                  <a:pt x="1904" y="759"/>
                </a:cubicBezTo>
                <a:lnTo>
                  <a:pt x="1905" y="759"/>
                </a:lnTo>
                <a:cubicBezTo>
                  <a:pt x="1921" y="761"/>
                  <a:pt x="1937" y="765"/>
                  <a:pt x="1953" y="771"/>
                </a:cubicBezTo>
                <a:cubicBezTo>
                  <a:pt x="1956" y="772"/>
                  <a:pt x="1959" y="773"/>
                  <a:pt x="1962" y="774"/>
                </a:cubicBezTo>
                <a:cubicBezTo>
                  <a:pt x="1962" y="774"/>
                  <a:pt x="1963" y="774"/>
                  <a:pt x="1964" y="774"/>
                </a:cubicBezTo>
                <a:cubicBezTo>
                  <a:pt x="1966" y="775"/>
                  <a:pt x="1969" y="776"/>
                  <a:pt x="1972" y="778"/>
                </a:cubicBezTo>
                <a:cubicBezTo>
                  <a:pt x="1972" y="778"/>
                  <a:pt x="1973" y="778"/>
                  <a:pt x="1973" y="778"/>
                </a:cubicBezTo>
                <a:cubicBezTo>
                  <a:pt x="1982" y="782"/>
                  <a:pt x="1990" y="786"/>
                  <a:pt x="1999" y="791"/>
                </a:cubicBezTo>
                <a:cubicBezTo>
                  <a:pt x="1999" y="791"/>
                  <a:pt x="2000" y="791"/>
                  <a:pt x="2000" y="791"/>
                </a:cubicBezTo>
                <a:cubicBezTo>
                  <a:pt x="2002" y="793"/>
                  <a:pt x="2005" y="794"/>
                  <a:pt x="2008" y="796"/>
                </a:cubicBezTo>
                <a:cubicBezTo>
                  <a:pt x="2008" y="796"/>
                  <a:pt x="2009" y="796"/>
                  <a:pt x="2009" y="797"/>
                </a:cubicBezTo>
                <a:cubicBezTo>
                  <a:pt x="2020" y="803"/>
                  <a:pt x="2031" y="811"/>
                  <a:pt x="2040" y="819"/>
                </a:cubicBezTo>
                <a:cubicBezTo>
                  <a:pt x="2041" y="819"/>
                  <a:pt x="2041" y="820"/>
                  <a:pt x="2042" y="820"/>
                </a:cubicBezTo>
                <a:cubicBezTo>
                  <a:pt x="2044" y="822"/>
                  <a:pt x="2046" y="824"/>
                  <a:pt x="2049" y="826"/>
                </a:cubicBezTo>
                <a:cubicBezTo>
                  <a:pt x="2049" y="826"/>
                  <a:pt x="2049" y="827"/>
                  <a:pt x="2050" y="827"/>
                </a:cubicBezTo>
                <a:cubicBezTo>
                  <a:pt x="2057" y="834"/>
                  <a:pt x="2063" y="840"/>
                  <a:pt x="2070" y="847"/>
                </a:cubicBezTo>
                <a:cubicBezTo>
                  <a:pt x="2070" y="848"/>
                  <a:pt x="2070" y="848"/>
                  <a:pt x="2071" y="848"/>
                </a:cubicBezTo>
                <a:cubicBezTo>
                  <a:pt x="2073" y="851"/>
                  <a:pt x="2075" y="853"/>
                  <a:pt x="2076" y="855"/>
                </a:cubicBezTo>
                <a:cubicBezTo>
                  <a:pt x="2077" y="856"/>
                  <a:pt x="2077" y="856"/>
                  <a:pt x="2078" y="857"/>
                </a:cubicBezTo>
                <a:cubicBezTo>
                  <a:pt x="2080" y="859"/>
                  <a:pt x="2082" y="861"/>
                  <a:pt x="2083" y="864"/>
                </a:cubicBezTo>
                <a:cubicBezTo>
                  <a:pt x="2093" y="877"/>
                  <a:pt x="2102" y="891"/>
                  <a:pt x="2110" y="906"/>
                </a:cubicBezTo>
                <a:cubicBezTo>
                  <a:pt x="2112" y="910"/>
                  <a:pt x="2113" y="913"/>
                  <a:pt x="2115" y="916"/>
                </a:cubicBezTo>
                <a:cubicBezTo>
                  <a:pt x="2115" y="918"/>
                  <a:pt x="2116" y="919"/>
                  <a:pt x="2116" y="920"/>
                </a:cubicBezTo>
                <a:cubicBezTo>
                  <a:pt x="2117" y="923"/>
                  <a:pt x="2118" y="925"/>
                  <a:pt x="2120" y="928"/>
                </a:cubicBezTo>
                <a:cubicBezTo>
                  <a:pt x="2120" y="929"/>
                  <a:pt x="2121" y="930"/>
                  <a:pt x="2121" y="932"/>
                </a:cubicBezTo>
                <a:cubicBezTo>
                  <a:pt x="2122" y="935"/>
                  <a:pt x="2124" y="938"/>
                  <a:pt x="2125" y="942"/>
                </a:cubicBezTo>
                <a:cubicBezTo>
                  <a:pt x="2125" y="942"/>
                  <a:pt x="2125" y="943"/>
                  <a:pt x="2125" y="943"/>
                </a:cubicBezTo>
                <a:cubicBezTo>
                  <a:pt x="2126" y="947"/>
                  <a:pt x="2128" y="951"/>
                  <a:pt x="2129" y="955"/>
                </a:cubicBezTo>
                <a:lnTo>
                  <a:pt x="2130" y="958"/>
                </a:lnTo>
                <a:cubicBezTo>
                  <a:pt x="2130" y="961"/>
                  <a:pt x="2131" y="964"/>
                  <a:pt x="2132" y="967"/>
                </a:cubicBezTo>
                <a:cubicBezTo>
                  <a:pt x="2132" y="968"/>
                  <a:pt x="2132" y="970"/>
                  <a:pt x="2133" y="971"/>
                </a:cubicBezTo>
                <a:cubicBezTo>
                  <a:pt x="2133" y="975"/>
                  <a:pt x="2134" y="979"/>
                  <a:pt x="2135" y="983"/>
                </a:cubicBezTo>
                <a:cubicBezTo>
                  <a:pt x="2136" y="987"/>
                  <a:pt x="2136" y="991"/>
                  <a:pt x="2137" y="996"/>
                </a:cubicBezTo>
                <a:close/>
                <a:moveTo>
                  <a:pt x="2336" y="1031"/>
                </a:moveTo>
                <a:lnTo>
                  <a:pt x="2309" y="873"/>
                </a:lnTo>
                <a:lnTo>
                  <a:pt x="2218" y="888"/>
                </a:lnTo>
                <a:cubicBezTo>
                  <a:pt x="2201" y="846"/>
                  <a:pt x="2177" y="807"/>
                  <a:pt x="2147" y="775"/>
                </a:cubicBezTo>
                <a:lnTo>
                  <a:pt x="2201" y="699"/>
                </a:lnTo>
                <a:lnTo>
                  <a:pt x="2071" y="606"/>
                </a:lnTo>
                <a:lnTo>
                  <a:pt x="2017" y="681"/>
                </a:lnTo>
                <a:cubicBezTo>
                  <a:pt x="1976" y="664"/>
                  <a:pt x="1932" y="653"/>
                  <a:pt x="1886" y="651"/>
                </a:cubicBezTo>
                <a:lnTo>
                  <a:pt x="1871" y="560"/>
                </a:lnTo>
                <a:lnTo>
                  <a:pt x="1713" y="586"/>
                </a:lnTo>
                <a:lnTo>
                  <a:pt x="1728" y="677"/>
                </a:lnTo>
                <a:cubicBezTo>
                  <a:pt x="1686" y="694"/>
                  <a:pt x="1648" y="719"/>
                  <a:pt x="1615" y="748"/>
                </a:cubicBezTo>
                <a:lnTo>
                  <a:pt x="1539" y="694"/>
                </a:lnTo>
                <a:lnTo>
                  <a:pt x="1446" y="825"/>
                </a:lnTo>
                <a:lnTo>
                  <a:pt x="1522" y="879"/>
                </a:lnTo>
                <a:cubicBezTo>
                  <a:pt x="1504" y="919"/>
                  <a:pt x="1494" y="963"/>
                  <a:pt x="1491" y="1009"/>
                </a:cubicBezTo>
                <a:lnTo>
                  <a:pt x="1400" y="1024"/>
                </a:lnTo>
                <a:lnTo>
                  <a:pt x="1426" y="1182"/>
                </a:lnTo>
                <a:lnTo>
                  <a:pt x="1518" y="1167"/>
                </a:lnTo>
                <a:cubicBezTo>
                  <a:pt x="1535" y="1210"/>
                  <a:pt x="1559" y="1248"/>
                  <a:pt x="1589" y="1281"/>
                </a:cubicBezTo>
                <a:lnTo>
                  <a:pt x="1535" y="1356"/>
                </a:lnTo>
                <a:lnTo>
                  <a:pt x="1665" y="1449"/>
                </a:lnTo>
                <a:lnTo>
                  <a:pt x="1719" y="1374"/>
                </a:lnTo>
                <a:cubicBezTo>
                  <a:pt x="1760" y="1391"/>
                  <a:pt x="1804" y="1402"/>
                  <a:pt x="1849" y="1404"/>
                </a:cubicBezTo>
                <a:lnTo>
                  <a:pt x="1864" y="1495"/>
                </a:lnTo>
                <a:lnTo>
                  <a:pt x="2023" y="1469"/>
                </a:lnTo>
                <a:lnTo>
                  <a:pt x="2007" y="1378"/>
                </a:lnTo>
                <a:cubicBezTo>
                  <a:pt x="2050" y="1361"/>
                  <a:pt x="2088" y="1337"/>
                  <a:pt x="2121" y="1307"/>
                </a:cubicBezTo>
                <a:lnTo>
                  <a:pt x="2196" y="1361"/>
                </a:lnTo>
                <a:lnTo>
                  <a:pt x="2289" y="1230"/>
                </a:lnTo>
                <a:lnTo>
                  <a:pt x="2214" y="1176"/>
                </a:lnTo>
                <a:cubicBezTo>
                  <a:pt x="2232" y="1136"/>
                  <a:pt x="2242" y="1092"/>
                  <a:pt x="2244" y="1046"/>
                </a:cubicBezTo>
                <a:lnTo>
                  <a:pt x="2336" y="1031"/>
                </a:lnTo>
                <a:close/>
                <a:moveTo>
                  <a:pt x="1745" y="2133"/>
                </a:moveTo>
                <a:cubicBezTo>
                  <a:pt x="1745" y="2136"/>
                  <a:pt x="1745" y="2138"/>
                  <a:pt x="1744" y="2140"/>
                </a:cubicBezTo>
                <a:cubicBezTo>
                  <a:pt x="1743" y="2145"/>
                  <a:pt x="1743" y="2150"/>
                  <a:pt x="1741" y="2156"/>
                </a:cubicBezTo>
                <a:cubicBezTo>
                  <a:pt x="1741" y="2158"/>
                  <a:pt x="1741" y="2160"/>
                  <a:pt x="1740" y="2162"/>
                </a:cubicBezTo>
                <a:cubicBezTo>
                  <a:pt x="1739" y="2170"/>
                  <a:pt x="1738" y="2177"/>
                  <a:pt x="1736" y="2184"/>
                </a:cubicBezTo>
                <a:cubicBezTo>
                  <a:pt x="1736" y="2184"/>
                  <a:pt x="1735" y="2185"/>
                  <a:pt x="1735" y="2186"/>
                </a:cubicBezTo>
                <a:cubicBezTo>
                  <a:pt x="1734" y="2192"/>
                  <a:pt x="1732" y="2198"/>
                  <a:pt x="1730" y="2204"/>
                </a:cubicBezTo>
                <a:cubicBezTo>
                  <a:pt x="1730" y="2207"/>
                  <a:pt x="1729" y="2209"/>
                  <a:pt x="1728" y="2212"/>
                </a:cubicBezTo>
                <a:cubicBezTo>
                  <a:pt x="1727" y="2216"/>
                  <a:pt x="1725" y="2221"/>
                  <a:pt x="1724" y="2225"/>
                </a:cubicBezTo>
                <a:cubicBezTo>
                  <a:pt x="1723" y="2228"/>
                  <a:pt x="1722" y="2230"/>
                  <a:pt x="1721" y="2232"/>
                </a:cubicBezTo>
                <a:cubicBezTo>
                  <a:pt x="1709" y="2267"/>
                  <a:pt x="1692" y="2300"/>
                  <a:pt x="1673" y="2330"/>
                </a:cubicBezTo>
                <a:cubicBezTo>
                  <a:pt x="1670" y="2335"/>
                  <a:pt x="1667" y="2340"/>
                  <a:pt x="1664" y="2344"/>
                </a:cubicBezTo>
                <a:cubicBezTo>
                  <a:pt x="1663" y="2345"/>
                  <a:pt x="1662" y="2346"/>
                  <a:pt x="1662" y="2347"/>
                </a:cubicBezTo>
                <a:cubicBezTo>
                  <a:pt x="1659" y="2351"/>
                  <a:pt x="1655" y="2356"/>
                  <a:pt x="1652" y="2360"/>
                </a:cubicBezTo>
                <a:cubicBezTo>
                  <a:pt x="1652" y="2360"/>
                  <a:pt x="1651" y="2361"/>
                  <a:pt x="1651" y="2362"/>
                </a:cubicBezTo>
                <a:cubicBezTo>
                  <a:pt x="1641" y="2375"/>
                  <a:pt x="1630" y="2388"/>
                  <a:pt x="1618" y="2400"/>
                </a:cubicBezTo>
                <a:cubicBezTo>
                  <a:pt x="1617" y="2401"/>
                  <a:pt x="1617" y="2402"/>
                  <a:pt x="1616" y="2402"/>
                </a:cubicBezTo>
                <a:cubicBezTo>
                  <a:pt x="1613" y="2406"/>
                  <a:pt x="1609" y="2410"/>
                  <a:pt x="1605" y="2414"/>
                </a:cubicBezTo>
                <a:cubicBezTo>
                  <a:pt x="1604" y="2415"/>
                  <a:pt x="1603" y="2415"/>
                  <a:pt x="1603" y="2416"/>
                </a:cubicBezTo>
                <a:cubicBezTo>
                  <a:pt x="1586" y="2432"/>
                  <a:pt x="1569" y="2447"/>
                  <a:pt x="1550" y="2460"/>
                </a:cubicBezTo>
                <a:cubicBezTo>
                  <a:pt x="1549" y="2461"/>
                  <a:pt x="1548" y="2462"/>
                  <a:pt x="1547" y="2462"/>
                </a:cubicBezTo>
                <a:cubicBezTo>
                  <a:pt x="1543" y="2465"/>
                  <a:pt x="1539" y="2468"/>
                  <a:pt x="1534" y="2471"/>
                </a:cubicBezTo>
                <a:cubicBezTo>
                  <a:pt x="1534" y="2472"/>
                  <a:pt x="1533" y="2472"/>
                  <a:pt x="1532" y="2473"/>
                </a:cubicBezTo>
                <a:cubicBezTo>
                  <a:pt x="1518" y="2482"/>
                  <a:pt x="1503" y="2491"/>
                  <a:pt x="1488" y="2498"/>
                </a:cubicBezTo>
                <a:cubicBezTo>
                  <a:pt x="1488" y="2499"/>
                  <a:pt x="1487" y="2499"/>
                  <a:pt x="1486" y="2499"/>
                </a:cubicBezTo>
                <a:cubicBezTo>
                  <a:pt x="1482" y="2502"/>
                  <a:pt x="1477" y="2504"/>
                  <a:pt x="1472" y="2506"/>
                </a:cubicBezTo>
                <a:cubicBezTo>
                  <a:pt x="1471" y="2507"/>
                  <a:pt x="1470" y="2507"/>
                  <a:pt x="1469" y="2508"/>
                </a:cubicBezTo>
                <a:cubicBezTo>
                  <a:pt x="1464" y="2510"/>
                  <a:pt x="1459" y="2512"/>
                  <a:pt x="1454" y="2515"/>
                </a:cubicBezTo>
                <a:cubicBezTo>
                  <a:pt x="1427" y="2526"/>
                  <a:pt x="1398" y="2535"/>
                  <a:pt x="1369" y="2542"/>
                </a:cubicBezTo>
                <a:cubicBezTo>
                  <a:pt x="1362" y="2543"/>
                  <a:pt x="1356" y="2544"/>
                  <a:pt x="1349" y="2545"/>
                </a:cubicBezTo>
                <a:cubicBezTo>
                  <a:pt x="1347" y="2546"/>
                  <a:pt x="1344" y="2546"/>
                  <a:pt x="1342" y="2547"/>
                </a:cubicBezTo>
                <a:cubicBezTo>
                  <a:pt x="1337" y="2547"/>
                  <a:pt x="1332" y="2548"/>
                  <a:pt x="1327" y="2549"/>
                </a:cubicBezTo>
                <a:cubicBezTo>
                  <a:pt x="1325" y="2549"/>
                  <a:pt x="1322" y="2549"/>
                  <a:pt x="1320" y="2550"/>
                </a:cubicBezTo>
                <a:cubicBezTo>
                  <a:pt x="1313" y="2550"/>
                  <a:pt x="1307" y="2551"/>
                  <a:pt x="1300" y="2551"/>
                </a:cubicBezTo>
                <a:cubicBezTo>
                  <a:pt x="1300" y="2551"/>
                  <a:pt x="1299" y="2551"/>
                  <a:pt x="1298" y="2552"/>
                </a:cubicBezTo>
                <a:cubicBezTo>
                  <a:pt x="1291" y="2552"/>
                  <a:pt x="1284" y="2552"/>
                  <a:pt x="1277" y="2552"/>
                </a:cubicBezTo>
                <a:cubicBezTo>
                  <a:pt x="1274" y="2552"/>
                  <a:pt x="1272" y="2552"/>
                  <a:pt x="1270" y="2552"/>
                </a:cubicBezTo>
                <a:cubicBezTo>
                  <a:pt x="1264" y="2552"/>
                  <a:pt x="1259" y="2552"/>
                  <a:pt x="1254" y="2552"/>
                </a:cubicBezTo>
                <a:cubicBezTo>
                  <a:pt x="1252" y="2552"/>
                  <a:pt x="1249" y="2552"/>
                  <a:pt x="1247" y="2552"/>
                </a:cubicBezTo>
                <a:cubicBezTo>
                  <a:pt x="1240" y="2552"/>
                  <a:pt x="1232" y="2551"/>
                  <a:pt x="1225" y="2551"/>
                </a:cubicBezTo>
                <a:cubicBezTo>
                  <a:pt x="1217" y="2550"/>
                  <a:pt x="1210" y="2549"/>
                  <a:pt x="1203" y="2548"/>
                </a:cubicBezTo>
                <a:cubicBezTo>
                  <a:pt x="1200" y="2548"/>
                  <a:pt x="1198" y="2548"/>
                  <a:pt x="1196" y="2547"/>
                </a:cubicBezTo>
                <a:cubicBezTo>
                  <a:pt x="1191" y="2547"/>
                  <a:pt x="1185" y="2546"/>
                  <a:pt x="1180" y="2545"/>
                </a:cubicBezTo>
                <a:cubicBezTo>
                  <a:pt x="1178" y="2544"/>
                  <a:pt x="1176" y="2544"/>
                  <a:pt x="1173" y="2544"/>
                </a:cubicBezTo>
                <a:cubicBezTo>
                  <a:pt x="1166" y="2542"/>
                  <a:pt x="1159" y="2541"/>
                  <a:pt x="1152" y="2539"/>
                </a:cubicBezTo>
                <a:cubicBezTo>
                  <a:pt x="1152" y="2539"/>
                  <a:pt x="1151" y="2539"/>
                  <a:pt x="1150" y="2538"/>
                </a:cubicBezTo>
                <a:cubicBezTo>
                  <a:pt x="1144" y="2537"/>
                  <a:pt x="1138" y="2535"/>
                  <a:pt x="1131" y="2533"/>
                </a:cubicBezTo>
                <a:cubicBezTo>
                  <a:pt x="1129" y="2533"/>
                  <a:pt x="1127" y="2532"/>
                  <a:pt x="1124" y="2531"/>
                </a:cubicBezTo>
                <a:cubicBezTo>
                  <a:pt x="1120" y="2530"/>
                  <a:pt x="1115" y="2528"/>
                  <a:pt x="1110" y="2527"/>
                </a:cubicBezTo>
                <a:cubicBezTo>
                  <a:pt x="1108" y="2526"/>
                  <a:pt x="1106" y="2525"/>
                  <a:pt x="1103" y="2524"/>
                </a:cubicBezTo>
                <a:cubicBezTo>
                  <a:pt x="1097" y="2522"/>
                  <a:pt x="1090" y="2519"/>
                  <a:pt x="1084" y="2517"/>
                </a:cubicBezTo>
                <a:cubicBezTo>
                  <a:pt x="1056" y="2506"/>
                  <a:pt x="1030" y="2492"/>
                  <a:pt x="1005" y="2476"/>
                </a:cubicBezTo>
                <a:cubicBezTo>
                  <a:pt x="1001" y="2473"/>
                  <a:pt x="996" y="2470"/>
                  <a:pt x="992" y="2467"/>
                </a:cubicBezTo>
                <a:cubicBezTo>
                  <a:pt x="991" y="2466"/>
                  <a:pt x="990" y="2465"/>
                  <a:pt x="989" y="2465"/>
                </a:cubicBezTo>
                <a:cubicBezTo>
                  <a:pt x="984" y="2462"/>
                  <a:pt x="980" y="2458"/>
                  <a:pt x="976" y="2455"/>
                </a:cubicBezTo>
                <a:cubicBezTo>
                  <a:pt x="975" y="2455"/>
                  <a:pt x="975" y="2454"/>
                  <a:pt x="974" y="2454"/>
                </a:cubicBezTo>
                <a:cubicBezTo>
                  <a:pt x="961" y="2444"/>
                  <a:pt x="948" y="2433"/>
                  <a:pt x="935" y="2421"/>
                </a:cubicBezTo>
                <a:cubicBezTo>
                  <a:pt x="935" y="2421"/>
                  <a:pt x="934" y="2420"/>
                  <a:pt x="933" y="2419"/>
                </a:cubicBezTo>
                <a:cubicBezTo>
                  <a:pt x="930" y="2416"/>
                  <a:pt x="926" y="2412"/>
                  <a:pt x="922" y="2408"/>
                </a:cubicBezTo>
                <a:cubicBezTo>
                  <a:pt x="921" y="2407"/>
                  <a:pt x="920" y="2406"/>
                  <a:pt x="920" y="2405"/>
                </a:cubicBezTo>
                <a:cubicBezTo>
                  <a:pt x="904" y="2389"/>
                  <a:pt x="889" y="2372"/>
                  <a:pt x="876" y="2353"/>
                </a:cubicBezTo>
                <a:cubicBezTo>
                  <a:pt x="875" y="2352"/>
                  <a:pt x="874" y="2351"/>
                  <a:pt x="874" y="2350"/>
                </a:cubicBezTo>
                <a:cubicBezTo>
                  <a:pt x="870" y="2346"/>
                  <a:pt x="868" y="2342"/>
                  <a:pt x="865" y="2337"/>
                </a:cubicBezTo>
                <a:cubicBezTo>
                  <a:pt x="864" y="2337"/>
                  <a:pt x="864" y="2336"/>
                  <a:pt x="863" y="2335"/>
                </a:cubicBezTo>
                <a:cubicBezTo>
                  <a:pt x="854" y="2321"/>
                  <a:pt x="845" y="2306"/>
                  <a:pt x="837" y="2291"/>
                </a:cubicBezTo>
                <a:cubicBezTo>
                  <a:pt x="837" y="2291"/>
                  <a:pt x="837" y="2290"/>
                  <a:pt x="836" y="2289"/>
                </a:cubicBezTo>
                <a:cubicBezTo>
                  <a:pt x="834" y="2285"/>
                  <a:pt x="832" y="2280"/>
                  <a:pt x="829" y="2275"/>
                </a:cubicBezTo>
                <a:cubicBezTo>
                  <a:pt x="829" y="2274"/>
                  <a:pt x="828" y="2273"/>
                  <a:pt x="828" y="2272"/>
                </a:cubicBezTo>
                <a:cubicBezTo>
                  <a:pt x="825" y="2267"/>
                  <a:pt x="823" y="2262"/>
                  <a:pt x="821" y="2257"/>
                </a:cubicBezTo>
                <a:cubicBezTo>
                  <a:pt x="807" y="2224"/>
                  <a:pt x="797" y="2188"/>
                  <a:pt x="790" y="2152"/>
                </a:cubicBezTo>
                <a:cubicBezTo>
                  <a:pt x="790" y="2150"/>
                  <a:pt x="790" y="2147"/>
                  <a:pt x="789" y="2145"/>
                </a:cubicBezTo>
                <a:cubicBezTo>
                  <a:pt x="788" y="2140"/>
                  <a:pt x="788" y="2135"/>
                  <a:pt x="787" y="2130"/>
                </a:cubicBezTo>
                <a:cubicBezTo>
                  <a:pt x="787" y="2128"/>
                  <a:pt x="787" y="2125"/>
                  <a:pt x="786" y="2123"/>
                </a:cubicBezTo>
                <a:cubicBezTo>
                  <a:pt x="785" y="2116"/>
                  <a:pt x="785" y="2110"/>
                  <a:pt x="785" y="2104"/>
                </a:cubicBezTo>
                <a:cubicBezTo>
                  <a:pt x="785" y="2103"/>
                  <a:pt x="784" y="2102"/>
                  <a:pt x="784" y="2101"/>
                </a:cubicBezTo>
                <a:cubicBezTo>
                  <a:pt x="784" y="2094"/>
                  <a:pt x="784" y="2087"/>
                  <a:pt x="783" y="2080"/>
                </a:cubicBezTo>
                <a:cubicBezTo>
                  <a:pt x="783" y="2078"/>
                  <a:pt x="783" y="2075"/>
                  <a:pt x="783" y="2073"/>
                </a:cubicBezTo>
                <a:cubicBezTo>
                  <a:pt x="783" y="2068"/>
                  <a:pt x="783" y="2062"/>
                  <a:pt x="784" y="2057"/>
                </a:cubicBezTo>
                <a:cubicBezTo>
                  <a:pt x="784" y="2055"/>
                  <a:pt x="784" y="2052"/>
                  <a:pt x="784" y="2050"/>
                </a:cubicBezTo>
                <a:cubicBezTo>
                  <a:pt x="784" y="2043"/>
                  <a:pt x="785" y="2035"/>
                  <a:pt x="785" y="2028"/>
                </a:cubicBezTo>
                <a:cubicBezTo>
                  <a:pt x="786" y="2020"/>
                  <a:pt x="787" y="2013"/>
                  <a:pt x="788" y="2006"/>
                </a:cubicBezTo>
                <a:cubicBezTo>
                  <a:pt x="788" y="2003"/>
                  <a:pt x="788" y="2001"/>
                  <a:pt x="788" y="1999"/>
                </a:cubicBezTo>
                <a:cubicBezTo>
                  <a:pt x="789" y="1994"/>
                  <a:pt x="790" y="1988"/>
                  <a:pt x="791" y="1983"/>
                </a:cubicBezTo>
                <a:cubicBezTo>
                  <a:pt x="792" y="1981"/>
                  <a:pt x="792" y="1979"/>
                  <a:pt x="792" y="1976"/>
                </a:cubicBezTo>
                <a:cubicBezTo>
                  <a:pt x="794" y="1969"/>
                  <a:pt x="795" y="1962"/>
                  <a:pt x="797" y="1955"/>
                </a:cubicBezTo>
                <a:cubicBezTo>
                  <a:pt x="797" y="1955"/>
                  <a:pt x="797" y="1954"/>
                  <a:pt x="798" y="1953"/>
                </a:cubicBezTo>
                <a:cubicBezTo>
                  <a:pt x="799" y="1947"/>
                  <a:pt x="801" y="1941"/>
                  <a:pt x="802" y="1934"/>
                </a:cubicBezTo>
                <a:cubicBezTo>
                  <a:pt x="803" y="1932"/>
                  <a:pt x="804" y="1930"/>
                  <a:pt x="805" y="1927"/>
                </a:cubicBezTo>
                <a:cubicBezTo>
                  <a:pt x="806" y="1923"/>
                  <a:pt x="808" y="1918"/>
                  <a:pt x="809" y="1913"/>
                </a:cubicBezTo>
                <a:cubicBezTo>
                  <a:pt x="810" y="1911"/>
                  <a:pt x="811" y="1909"/>
                  <a:pt x="812" y="1906"/>
                </a:cubicBezTo>
                <a:cubicBezTo>
                  <a:pt x="814" y="1900"/>
                  <a:pt x="816" y="1894"/>
                  <a:pt x="819" y="1887"/>
                </a:cubicBezTo>
                <a:cubicBezTo>
                  <a:pt x="819" y="1887"/>
                  <a:pt x="819" y="1887"/>
                  <a:pt x="819" y="1887"/>
                </a:cubicBezTo>
                <a:cubicBezTo>
                  <a:pt x="830" y="1860"/>
                  <a:pt x="844" y="1833"/>
                  <a:pt x="860" y="1808"/>
                </a:cubicBezTo>
                <a:cubicBezTo>
                  <a:pt x="863" y="1804"/>
                  <a:pt x="866" y="1799"/>
                  <a:pt x="869" y="1795"/>
                </a:cubicBezTo>
                <a:cubicBezTo>
                  <a:pt x="870" y="1794"/>
                  <a:pt x="870" y="1793"/>
                  <a:pt x="871" y="1792"/>
                </a:cubicBezTo>
                <a:cubicBezTo>
                  <a:pt x="874" y="1788"/>
                  <a:pt x="877" y="1783"/>
                  <a:pt x="880" y="1779"/>
                </a:cubicBezTo>
                <a:cubicBezTo>
                  <a:pt x="881" y="1778"/>
                  <a:pt x="881" y="1778"/>
                  <a:pt x="882" y="1777"/>
                </a:cubicBezTo>
                <a:cubicBezTo>
                  <a:pt x="892" y="1764"/>
                  <a:pt x="903" y="1751"/>
                  <a:pt x="915" y="1738"/>
                </a:cubicBezTo>
                <a:cubicBezTo>
                  <a:pt x="915" y="1738"/>
                  <a:pt x="916" y="1737"/>
                  <a:pt x="917" y="1737"/>
                </a:cubicBezTo>
                <a:cubicBezTo>
                  <a:pt x="920" y="1733"/>
                  <a:pt x="924" y="1729"/>
                  <a:pt x="928" y="1725"/>
                </a:cubicBezTo>
                <a:cubicBezTo>
                  <a:pt x="929" y="1724"/>
                  <a:pt x="929" y="1724"/>
                  <a:pt x="930" y="1723"/>
                </a:cubicBezTo>
                <a:cubicBezTo>
                  <a:pt x="947" y="1707"/>
                  <a:pt x="964" y="1692"/>
                  <a:pt x="983" y="1679"/>
                </a:cubicBezTo>
                <a:cubicBezTo>
                  <a:pt x="983" y="1678"/>
                  <a:pt x="984" y="1677"/>
                  <a:pt x="985" y="1677"/>
                </a:cubicBezTo>
                <a:cubicBezTo>
                  <a:pt x="990" y="1674"/>
                  <a:pt x="994" y="1671"/>
                  <a:pt x="998" y="1668"/>
                </a:cubicBezTo>
                <a:cubicBezTo>
                  <a:pt x="999" y="1667"/>
                  <a:pt x="1000" y="1667"/>
                  <a:pt x="1001" y="1666"/>
                </a:cubicBezTo>
                <a:cubicBezTo>
                  <a:pt x="1015" y="1657"/>
                  <a:pt x="1029" y="1648"/>
                  <a:pt x="1045" y="1640"/>
                </a:cubicBezTo>
                <a:cubicBezTo>
                  <a:pt x="1045" y="1640"/>
                  <a:pt x="1046" y="1640"/>
                  <a:pt x="1046" y="1639"/>
                </a:cubicBezTo>
                <a:cubicBezTo>
                  <a:pt x="1051" y="1637"/>
                  <a:pt x="1056" y="1635"/>
                  <a:pt x="1061" y="1632"/>
                </a:cubicBezTo>
                <a:cubicBezTo>
                  <a:pt x="1062" y="1632"/>
                  <a:pt x="1063" y="1631"/>
                  <a:pt x="1064" y="1631"/>
                </a:cubicBezTo>
                <a:cubicBezTo>
                  <a:pt x="1069" y="1629"/>
                  <a:pt x="1074" y="1626"/>
                  <a:pt x="1079" y="1624"/>
                </a:cubicBezTo>
                <a:cubicBezTo>
                  <a:pt x="1106" y="1613"/>
                  <a:pt x="1134" y="1604"/>
                  <a:pt x="1164" y="1597"/>
                </a:cubicBezTo>
                <a:cubicBezTo>
                  <a:pt x="1170" y="1596"/>
                  <a:pt x="1177" y="1595"/>
                  <a:pt x="1184" y="1593"/>
                </a:cubicBezTo>
                <a:cubicBezTo>
                  <a:pt x="1186" y="1593"/>
                  <a:pt x="1189" y="1593"/>
                  <a:pt x="1191" y="1592"/>
                </a:cubicBezTo>
                <a:cubicBezTo>
                  <a:pt x="1196" y="1592"/>
                  <a:pt x="1201" y="1591"/>
                  <a:pt x="1206" y="1590"/>
                </a:cubicBezTo>
                <a:cubicBezTo>
                  <a:pt x="1208" y="1590"/>
                  <a:pt x="1211" y="1590"/>
                  <a:pt x="1213" y="1589"/>
                </a:cubicBezTo>
                <a:cubicBezTo>
                  <a:pt x="1219" y="1589"/>
                  <a:pt x="1226" y="1588"/>
                  <a:pt x="1232" y="1588"/>
                </a:cubicBezTo>
                <a:cubicBezTo>
                  <a:pt x="1233" y="1588"/>
                  <a:pt x="1234" y="1587"/>
                  <a:pt x="1234" y="1587"/>
                </a:cubicBezTo>
                <a:cubicBezTo>
                  <a:pt x="1242" y="1587"/>
                  <a:pt x="1249" y="1587"/>
                  <a:pt x="1256" y="1587"/>
                </a:cubicBezTo>
                <a:cubicBezTo>
                  <a:pt x="1258" y="1587"/>
                  <a:pt x="1261" y="1587"/>
                  <a:pt x="1263" y="1587"/>
                </a:cubicBezTo>
                <a:cubicBezTo>
                  <a:pt x="1268" y="1586"/>
                  <a:pt x="1274" y="1587"/>
                  <a:pt x="1279" y="1587"/>
                </a:cubicBezTo>
                <a:cubicBezTo>
                  <a:pt x="1281" y="1587"/>
                  <a:pt x="1283" y="1587"/>
                  <a:pt x="1286" y="1587"/>
                </a:cubicBezTo>
                <a:cubicBezTo>
                  <a:pt x="1293" y="1587"/>
                  <a:pt x="1300" y="1588"/>
                  <a:pt x="1308" y="1588"/>
                </a:cubicBezTo>
                <a:cubicBezTo>
                  <a:pt x="1315" y="1589"/>
                  <a:pt x="1323" y="1590"/>
                  <a:pt x="1330" y="1591"/>
                </a:cubicBezTo>
                <a:cubicBezTo>
                  <a:pt x="1333" y="1591"/>
                  <a:pt x="1334" y="1591"/>
                  <a:pt x="1337" y="1592"/>
                </a:cubicBezTo>
                <a:cubicBezTo>
                  <a:pt x="1342" y="1592"/>
                  <a:pt x="1347" y="1593"/>
                  <a:pt x="1353" y="1594"/>
                </a:cubicBezTo>
                <a:cubicBezTo>
                  <a:pt x="1355" y="1595"/>
                  <a:pt x="1357" y="1595"/>
                  <a:pt x="1359" y="1595"/>
                </a:cubicBezTo>
                <a:cubicBezTo>
                  <a:pt x="1367" y="1597"/>
                  <a:pt x="1373" y="1598"/>
                  <a:pt x="1380" y="1600"/>
                </a:cubicBezTo>
                <a:cubicBezTo>
                  <a:pt x="1381" y="1600"/>
                  <a:pt x="1382" y="1600"/>
                  <a:pt x="1383" y="1601"/>
                </a:cubicBezTo>
                <a:cubicBezTo>
                  <a:pt x="1389" y="1602"/>
                  <a:pt x="1395" y="1604"/>
                  <a:pt x="1401" y="1606"/>
                </a:cubicBezTo>
                <a:cubicBezTo>
                  <a:pt x="1404" y="1606"/>
                  <a:pt x="1406" y="1607"/>
                  <a:pt x="1408" y="1608"/>
                </a:cubicBezTo>
                <a:cubicBezTo>
                  <a:pt x="1413" y="1609"/>
                  <a:pt x="1418" y="1611"/>
                  <a:pt x="1422" y="1612"/>
                </a:cubicBezTo>
                <a:cubicBezTo>
                  <a:pt x="1425" y="1613"/>
                  <a:pt x="1427" y="1614"/>
                  <a:pt x="1430" y="1615"/>
                </a:cubicBezTo>
                <a:cubicBezTo>
                  <a:pt x="1436" y="1617"/>
                  <a:pt x="1442" y="1619"/>
                  <a:pt x="1448" y="1622"/>
                </a:cubicBezTo>
                <a:lnTo>
                  <a:pt x="1449" y="1622"/>
                </a:lnTo>
                <a:cubicBezTo>
                  <a:pt x="1476" y="1633"/>
                  <a:pt x="1503" y="1647"/>
                  <a:pt x="1527" y="1663"/>
                </a:cubicBezTo>
                <a:cubicBezTo>
                  <a:pt x="1532" y="1666"/>
                  <a:pt x="1537" y="1669"/>
                  <a:pt x="1541" y="1672"/>
                </a:cubicBezTo>
                <a:cubicBezTo>
                  <a:pt x="1542" y="1673"/>
                  <a:pt x="1543" y="1673"/>
                  <a:pt x="1544" y="1674"/>
                </a:cubicBezTo>
                <a:cubicBezTo>
                  <a:pt x="1548" y="1677"/>
                  <a:pt x="1553" y="1680"/>
                  <a:pt x="1557" y="1684"/>
                </a:cubicBezTo>
                <a:cubicBezTo>
                  <a:pt x="1557" y="1684"/>
                  <a:pt x="1558" y="1684"/>
                  <a:pt x="1559" y="1685"/>
                </a:cubicBezTo>
                <a:cubicBezTo>
                  <a:pt x="1572" y="1695"/>
                  <a:pt x="1585" y="1706"/>
                  <a:pt x="1597" y="1718"/>
                </a:cubicBezTo>
                <a:cubicBezTo>
                  <a:pt x="1598" y="1718"/>
                  <a:pt x="1599" y="1719"/>
                  <a:pt x="1599" y="1720"/>
                </a:cubicBezTo>
                <a:cubicBezTo>
                  <a:pt x="1603" y="1723"/>
                  <a:pt x="1607" y="1727"/>
                  <a:pt x="1611" y="1731"/>
                </a:cubicBezTo>
                <a:cubicBezTo>
                  <a:pt x="1612" y="1732"/>
                  <a:pt x="1612" y="1732"/>
                  <a:pt x="1613" y="1733"/>
                </a:cubicBezTo>
                <a:cubicBezTo>
                  <a:pt x="1629" y="1750"/>
                  <a:pt x="1644" y="1767"/>
                  <a:pt x="1657" y="1786"/>
                </a:cubicBezTo>
                <a:cubicBezTo>
                  <a:pt x="1658" y="1787"/>
                  <a:pt x="1658" y="1787"/>
                  <a:pt x="1659" y="1788"/>
                </a:cubicBezTo>
                <a:cubicBezTo>
                  <a:pt x="1662" y="1793"/>
                  <a:pt x="1665" y="1797"/>
                  <a:pt x="1668" y="1801"/>
                </a:cubicBezTo>
                <a:cubicBezTo>
                  <a:pt x="1669" y="1802"/>
                  <a:pt x="1669" y="1803"/>
                  <a:pt x="1670" y="1804"/>
                </a:cubicBezTo>
                <a:cubicBezTo>
                  <a:pt x="1679" y="1818"/>
                  <a:pt x="1688" y="1832"/>
                  <a:pt x="1696" y="1848"/>
                </a:cubicBezTo>
                <a:cubicBezTo>
                  <a:pt x="1696" y="1848"/>
                  <a:pt x="1696" y="1849"/>
                  <a:pt x="1696" y="1850"/>
                </a:cubicBezTo>
                <a:cubicBezTo>
                  <a:pt x="1699" y="1854"/>
                  <a:pt x="1701" y="1859"/>
                  <a:pt x="1703" y="1864"/>
                </a:cubicBezTo>
                <a:cubicBezTo>
                  <a:pt x="1704" y="1865"/>
                  <a:pt x="1704" y="1866"/>
                  <a:pt x="1705" y="1867"/>
                </a:cubicBezTo>
                <a:cubicBezTo>
                  <a:pt x="1707" y="1872"/>
                  <a:pt x="1709" y="1877"/>
                  <a:pt x="1711" y="1882"/>
                </a:cubicBezTo>
                <a:cubicBezTo>
                  <a:pt x="1723" y="1909"/>
                  <a:pt x="1732" y="1937"/>
                  <a:pt x="1738" y="1967"/>
                </a:cubicBezTo>
                <a:cubicBezTo>
                  <a:pt x="1740" y="1974"/>
                  <a:pt x="1741" y="1980"/>
                  <a:pt x="1742" y="1987"/>
                </a:cubicBezTo>
                <a:cubicBezTo>
                  <a:pt x="1743" y="1989"/>
                  <a:pt x="1743" y="1992"/>
                  <a:pt x="1744" y="1994"/>
                </a:cubicBezTo>
                <a:cubicBezTo>
                  <a:pt x="1744" y="1999"/>
                  <a:pt x="1745" y="2004"/>
                  <a:pt x="1746" y="2009"/>
                </a:cubicBezTo>
                <a:cubicBezTo>
                  <a:pt x="1746" y="2011"/>
                  <a:pt x="1746" y="2014"/>
                  <a:pt x="1746" y="2016"/>
                </a:cubicBezTo>
                <a:cubicBezTo>
                  <a:pt x="1747" y="2022"/>
                  <a:pt x="1748" y="2029"/>
                  <a:pt x="1748" y="2035"/>
                </a:cubicBezTo>
                <a:cubicBezTo>
                  <a:pt x="1748" y="2036"/>
                  <a:pt x="1748" y="2037"/>
                  <a:pt x="1748" y="2038"/>
                </a:cubicBezTo>
                <a:cubicBezTo>
                  <a:pt x="1749" y="2045"/>
                  <a:pt x="1749" y="2052"/>
                  <a:pt x="1749" y="2059"/>
                </a:cubicBezTo>
                <a:lnTo>
                  <a:pt x="1749" y="2066"/>
                </a:lnTo>
                <a:cubicBezTo>
                  <a:pt x="1749" y="2071"/>
                  <a:pt x="1749" y="2077"/>
                  <a:pt x="1749" y="2082"/>
                </a:cubicBezTo>
                <a:cubicBezTo>
                  <a:pt x="1749" y="2084"/>
                  <a:pt x="1749" y="2087"/>
                  <a:pt x="1749" y="2089"/>
                </a:cubicBezTo>
                <a:cubicBezTo>
                  <a:pt x="1749" y="2096"/>
                  <a:pt x="1748" y="2104"/>
                  <a:pt x="1748" y="2111"/>
                </a:cubicBezTo>
                <a:cubicBezTo>
                  <a:pt x="1747" y="2118"/>
                  <a:pt x="1746" y="2126"/>
                  <a:pt x="1745" y="2133"/>
                </a:cubicBezTo>
                <a:close/>
                <a:moveTo>
                  <a:pt x="2073" y="2283"/>
                </a:moveTo>
                <a:lnTo>
                  <a:pt x="2098" y="1998"/>
                </a:lnTo>
                <a:lnTo>
                  <a:pt x="1933" y="1983"/>
                </a:lnTo>
                <a:cubicBezTo>
                  <a:pt x="1923" y="1903"/>
                  <a:pt x="1898" y="1826"/>
                  <a:pt x="1861" y="1756"/>
                </a:cubicBezTo>
                <a:lnTo>
                  <a:pt x="1988" y="1650"/>
                </a:lnTo>
                <a:lnTo>
                  <a:pt x="1804" y="1431"/>
                </a:lnTo>
                <a:lnTo>
                  <a:pt x="1677" y="1537"/>
                </a:lnTo>
                <a:cubicBezTo>
                  <a:pt x="1615" y="1489"/>
                  <a:pt x="1543" y="1451"/>
                  <a:pt x="1465" y="1427"/>
                </a:cubicBezTo>
                <a:lnTo>
                  <a:pt x="1480" y="1262"/>
                </a:lnTo>
                <a:lnTo>
                  <a:pt x="1195" y="1238"/>
                </a:lnTo>
                <a:lnTo>
                  <a:pt x="1181" y="1402"/>
                </a:lnTo>
                <a:cubicBezTo>
                  <a:pt x="1099" y="1413"/>
                  <a:pt x="1023" y="1438"/>
                  <a:pt x="953" y="1474"/>
                </a:cubicBezTo>
                <a:lnTo>
                  <a:pt x="846" y="1348"/>
                </a:lnTo>
                <a:lnTo>
                  <a:pt x="628" y="1532"/>
                </a:lnTo>
                <a:lnTo>
                  <a:pt x="734" y="1659"/>
                </a:lnTo>
                <a:cubicBezTo>
                  <a:pt x="686" y="1721"/>
                  <a:pt x="648" y="1793"/>
                  <a:pt x="624" y="1870"/>
                </a:cubicBezTo>
                <a:lnTo>
                  <a:pt x="459" y="1856"/>
                </a:lnTo>
                <a:lnTo>
                  <a:pt x="435" y="2141"/>
                </a:lnTo>
                <a:lnTo>
                  <a:pt x="599" y="2155"/>
                </a:lnTo>
                <a:cubicBezTo>
                  <a:pt x="610" y="2236"/>
                  <a:pt x="635" y="2313"/>
                  <a:pt x="671" y="2383"/>
                </a:cubicBezTo>
                <a:lnTo>
                  <a:pt x="545" y="2489"/>
                </a:lnTo>
                <a:lnTo>
                  <a:pt x="729" y="2708"/>
                </a:lnTo>
                <a:lnTo>
                  <a:pt x="855" y="2602"/>
                </a:lnTo>
                <a:cubicBezTo>
                  <a:pt x="918" y="2650"/>
                  <a:pt x="989" y="2688"/>
                  <a:pt x="1067" y="2712"/>
                </a:cubicBezTo>
                <a:lnTo>
                  <a:pt x="1053" y="2877"/>
                </a:lnTo>
                <a:lnTo>
                  <a:pt x="1338" y="2901"/>
                </a:lnTo>
                <a:lnTo>
                  <a:pt x="1352" y="2736"/>
                </a:lnTo>
                <a:cubicBezTo>
                  <a:pt x="1433" y="2726"/>
                  <a:pt x="1510" y="2701"/>
                  <a:pt x="1580" y="2664"/>
                </a:cubicBezTo>
                <a:lnTo>
                  <a:pt x="1686" y="2791"/>
                </a:lnTo>
                <a:lnTo>
                  <a:pt x="1905" y="2607"/>
                </a:lnTo>
                <a:lnTo>
                  <a:pt x="1799" y="2480"/>
                </a:lnTo>
                <a:cubicBezTo>
                  <a:pt x="1847" y="2418"/>
                  <a:pt x="1885" y="2346"/>
                  <a:pt x="1909" y="2269"/>
                </a:cubicBezTo>
                <a:lnTo>
                  <a:pt x="2073" y="2283"/>
                </a:lnTo>
                <a:close/>
                <a:moveTo>
                  <a:pt x="2930" y="1894"/>
                </a:moveTo>
                <a:cubicBezTo>
                  <a:pt x="2930" y="1896"/>
                  <a:pt x="2930" y="1897"/>
                  <a:pt x="2929" y="1899"/>
                </a:cubicBezTo>
                <a:cubicBezTo>
                  <a:pt x="2929" y="1903"/>
                  <a:pt x="2928" y="1906"/>
                  <a:pt x="2927" y="1910"/>
                </a:cubicBezTo>
                <a:cubicBezTo>
                  <a:pt x="2927" y="1912"/>
                  <a:pt x="2927" y="1913"/>
                  <a:pt x="2927" y="1915"/>
                </a:cubicBezTo>
                <a:cubicBezTo>
                  <a:pt x="2926" y="1920"/>
                  <a:pt x="2925" y="1925"/>
                  <a:pt x="2923" y="1930"/>
                </a:cubicBezTo>
                <a:cubicBezTo>
                  <a:pt x="2923" y="1930"/>
                  <a:pt x="2923" y="1931"/>
                  <a:pt x="2923" y="1931"/>
                </a:cubicBezTo>
                <a:cubicBezTo>
                  <a:pt x="2922" y="1936"/>
                  <a:pt x="2921" y="1940"/>
                  <a:pt x="2919" y="1944"/>
                </a:cubicBezTo>
                <a:cubicBezTo>
                  <a:pt x="2919" y="1946"/>
                  <a:pt x="2918" y="1948"/>
                  <a:pt x="2918" y="1949"/>
                </a:cubicBezTo>
                <a:cubicBezTo>
                  <a:pt x="2917" y="1953"/>
                  <a:pt x="2916" y="1956"/>
                  <a:pt x="2915" y="1959"/>
                </a:cubicBezTo>
                <a:cubicBezTo>
                  <a:pt x="2914" y="1961"/>
                  <a:pt x="2914" y="1962"/>
                  <a:pt x="2913" y="1964"/>
                </a:cubicBezTo>
                <a:cubicBezTo>
                  <a:pt x="2904" y="1989"/>
                  <a:pt x="2893" y="2012"/>
                  <a:pt x="2879" y="2033"/>
                </a:cubicBezTo>
                <a:cubicBezTo>
                  <a:pt x="2877" y="2036"/>
                  <a:pt x="2875" y="2039"/>
                  <a:pt x="2873" y="2042"/>
                </a:cubicBezTo>
                <a:cubicBezTo>
                  <a:pt x="2872" y="2043"/>
                  <a:pt x="2872" y="2044"/>
                  <a:pt x="2871" y="2044"/>
                </a:cubicBezTo>
                <a:cubicBezTo>
                  <a:pt x="2869" y="2048"/>
                  <a:pt x="2867" y="2051"/>
                  <a:pt x="2865" y="2054"/>
                </a:cubicBezTo>
                <a:cubicBezTo>
                  <a:pt x="2864" y="2054"/>
                  <a:pt x="2864" y="2054"/>
                  <a:pt x="2864" y="2055"/>
                </a:cubicBezTo>
                <a:cubicBezTo>
                  <a:pt x="2857" y="2064"/>
                  <a:pt x="2849" y="2073"/>
                  <a:pt x="2841" y="2082"/>
                </a:cubicBezTo>
                <a:cubicBezTo>
                  <a:pt x="2840" y="2082"/>
                  <a:pt x="2840" y="2083"/>
                  <a:pt x="2839" y="2083"/>
                </a:cubicBezTo>
                <a:cubicBezTo>
                  <a:pt x="2837" y="2086"/>
                  <a:pt x="2834" y="2089"/>
                  <a:pt x="2832" y="2091"/>
                </a:cubicBezTo>
                <a:cubicBezTo>
                  <a:pt x="2831" y="2092"/>
                  <a:pt x="2830" y="2093"/>
                  <a:pt x="2830" y="2093"/>
                </a:cubicBezTo>
                <a:cubicBezTo>
                  <a:pt x="2818" y="2104"/>
                  <a:pt x="2806" y="2115"/>
                  <a:pt x="2793" y="2124"/>
                </a:cubicBezTo>
                <a:cubicBezTo>
                  <a:pt x="2792" y="2124"/>
                  <a:pt x="2792" y="2125"/>
                  <a:pt x="2791" y="2125"/>
                </a:cubicBezTo>
                <a:cubicBezTo>
                  <a:pt x="2788" y="2128"/>
                  <a:pt x="2785" y="2130"/>
                  <a:pt x="2782" y="2132"/>
                </a:cubicBezTo>
                <a:cubicBezTo>
                  <a:pt x="2782" y="2132"/>
                  <a:pt x="2781" y="2132"/>
                  <a:pt x="2780" y="2133"/>
                </a:cubicBezTo>
                <a:cubicBezTo>
                  <a:pt x="2770" y="2139"/>
                  <a:pt x="2760" y="2145"/>
                  <a:pt x="2750" y="2151"/>
                </a:cubicBezTo>
                <a:cubicBezTo>
                  <a:pt x="2749" y="2151"/>
                  <a:pt x="2749" y="2151"/>
                  <a:pt x="2748" y="2152"/>
                </a:cubicBezTo>
                <a:cubicBezTo>
                  <a:pt x="2745" y="2153"/>
                  <a:pt x="2741" y="2155"/>
                  <a:pt x="2738" y="2156"/>
                </a:cubicBezTo>
                <a:cubicBezTo>
                  <a:pt x="2737" y="2157"/>
                  <a:pt x="2737" y="2157"/>
                  <a:pt x="2736" y="2158"/>
                </a:cubicBezTo>
                <a:cubicBezTo>
                  <a:pt x="2732" y="2159"/>
                  <a:pt x="2729" y="2161"/>
                  <a:pt x="2725" y="2162"/>
                </a:cubicBezTo>
                <a:cubicBezTo>
                  <a:pt x="2706" y="2170"/>
                  <a:pt x="2686" y="2177"/>
                  <a:pt x="2666" y="2181"/>
                </a:cubicBezTo>
                <a:cubicBezTo>
                  <a:pt x="2661" y="2182"/>
                  <a:pt x="2656" y="2183"/>
                  <a:pt x="2652" y="2184"/>
                </a:cubicBezTo>
                <a:cubicBezTo>
                  <a:pt x="2650" y="2184"/>
                  <a:pt x="2648" y="2184"/>
                  <a:pt x="2647" y="2185"/>
                </a:cubicBezTo>
                <a:cubicBezTo>
                  <a:pt x="2643" y="2185"/>
                  <a:pt x="2640" y="2186"/>
                  <a:pt x="2636" y="2186"/>
                </a:cubicBezTo>
                <a:cubicBezTo>
                  <a:pt x="2635" y="2186"/>
                  <a:pt x="2633" y="2187"/>
                  <a:pt x="2631" y="2187"/>
                </a:cubicBezTo>
                <a:cubicBezTo>
                  <a:pt x="2627" y="2187"/>
                  <a:pt x="2622" y="2188"/>
                  <a:pt x="2618" y="2188"/>
                </a:cubicBezTo>
                <a:cubicBezTo>
                  <a:pt x="2617" y="2188"/>
                  <a:pt x="2617" y="2188"/>
                  <a:pt x="2616" y="2188"/>
                </a:cubicBezTo>
                <a:cubicBezTo>
                  <a:pt x="2611" y="2188"/>
                  <a:pt x="2606" y="2189"/>
                  <a:pt x="2601" y="2189"/>
                </a:cubicBezTo>
                <a:cubicBezTo>
                  <a:pt x="2599" y="2189"/>
                  <a:pt x="2598" y="2189"/>
                  <a:pt x="2596" y="2189"/>
                </a:cubicBezTo>
                <a:cubicBezTo>
                  <a:pt x="2592" y="2189"/>
                  <a:pt x="2589" y="2189"/>
                  <a:pt x="2585" y="2189"/>
                </a:cubicBezTo>
                <a:cubicBezTo>
                  <a:pt x="2583" y="2189"/>
                  <a:pt x="2582" y="2189"/>
                  <a:pt x="2580" y="2188"/>
                </a:cubicBezTo>
                <a:cubicBezTo>
                  <a:pt x="2575" y="2188"/>
                  <a:pt x="2570" y="2188"/>
                  <a:pt x="2565" y="2188"/>
                </a:cubicBezTo>
                <a:cubicBezTo>
                  <a:pt x="2559" y="2187"/>
                  <a:pt x="2554" y="2186"/>
                  <a:pt x="2549" y="2186"/>
                </a:cubicBezTo>
                <a:cubicBezTo>
                  <a:pt x="2547" y="2186"/>
                  <a:pt x="2546" y="2185"/>
                  <a:pt x="2544" y="2185"/>
                </a:cubicBezTo>
                <a:cubicBezTo>
                  <a:pt x="2540" y="2185"/>
                  <a:pt x="2537" y="2184"/>
                  <a:pt x="2533" y="2183"/>
                </a:cubicBezTo>
                <a:cubicBezTo>
                  <a:pt x="2531" y="2183"/>
                  <a:pt x="2530" y="2183"/>
                  <a:pt x="2528" y="2182"/>
                </a:cubicBezTo>
                <a:cubicBezTo>
                  <a:pt x="2523" y="2181"/>
                  <a:pt x="2518" y="2180"/>
                  <a:pt x="2514" y="2179"/>
                </a:cubicBezTo>
                <a:cubicBezTo>
                  <a:pt x="2513" y="2179"/>
                  <a:pt x="2513" y="2179"/>
                  <a:pt x="2512" y="2179"/>
                </a:cubicBezTo>
                <a:cubicBezTo>
                  <a:pt x="2508" y="2178"/>
                  <a:pt x="2503" y="2177"/>
                  <a:pt x="2499" y="2175"/>
                </a:cubicBezTo>
                <a:cubicBezTo>
                  <a:pt x="2497" y="2175"/>
                  <a:pt x="2496" y="2174"/>
                  <a:pt x="2494" y="2174"/>
                </a:cubicBezTo>
                <a:cubicBezTo>
                  <a:pt x="2491" y="2173"/>
                  <a:pt x="2487" y="2172"/>
                  <a:pt x="2484" y="2171"/>
                </a:cubicBezTo>
                <a:cubicBezTo>
                  <a:pt x="2482" y="2170"/>
                  <a:pt x="2481" y="2170"/>
                  <a:pt x="2479" y="2169"/>
                </a:cubicBezTo>
                <a:cubicBezTo>
                  <a:pt x="2475" y="2167"/>
                  <a:pt x="2470" y="2166"/>
                  <a:pt x="2466" y="2164"/>
                </a:cubicBezTo>
                <a:cubicBezTo>
                  <a:pt x="2446" y="2156"/>
                  <a:pt x="2428" y="2146"/>
                  <a:pt x="2410" y="2135"/>
                </a:cubicBezTo>
                <a:cubicBezTo>
                  <a:pt x="2407" y="2133"/>
                  <a:pt x="2404" y="2131"/>
                  <a:pt x="2401" y="2129"/>
                </a:cubicBezTo>
                <a:cubicBezTo>
                  <a:pt x="2400" y="2128"/>
                  <a:pt x="2399" y="2128"/>
                  <a:pt x="2399" y="2127"/>
                </a:cubicBezTo>
                <a:cubicBezTo>
                  <a:pt x="2396" y="2125"/>
                  <a:pt x="2393" y="2123"/>
                  <a:pt x="2390" y="2121"/>
                </a:cubicBezTo>
                <a:cubicBezTo>
                  <a:pt x="2389" y="2120"/>
                  <a:pt x="2389" y="2120"/>
                  <a:pt x="2389" y="2120"/>
                </a:cubicBezTo>
                <a:cubicBezTo>
                  <a:pt x="2379" y="2112"/>
                  <a:pt x="2370" y="2105"/>
                  <a:pt x="2361" y="2097"/>
                </a:cubicBezTo>
                <a:cubicBezTo>
                  <a:pt x="2361" y="2096"/>
                  <a:pt x="2360" y="2096"/>
                  <a:pt x="2360" y="2095"/>
                </a:cubicBezTo>
                <a:cubicBezTo>
                  <a:pt x="2357" y="2093"/>
                  <a:pt x="2355" y="2090"/>
                  <a:pt x="2352" y="2087"/>
                </a:cubicBezTo>
                <a:cubicBezTo>
                  <a:pt x="2351" y="2087"/>
                  <a:pt x="2351" y="2086"/>
                  <a:pt x="2350" y="2086"/>
                </a:cubicBezTo>
                <a:cubicBezTo>
                  <a:pt x="2339" y="2074"/>
                  <a:pt x="2329" y="2062"/>
                  <a:pt x="2319" y="2049"/>
                </a:cubicBezTo>
                <a:cubicBezTo>
                  <a:pt x="2319" y="2048"/>
                  <a:pt x="2318" y="2048"/>
                  <a:pt x="2318" y="2047"/>
                </a:cubicBezTo>
                <a:cubicBezTo>
                  <a:pt x="2316" y="2044"/>
                  <a:pt x="2314" y="2041"/>
                  <a:pt x="2312" y="2038"/>
                </a:cubicBezTo>
                <a:cubicBezTo>
                  <a:pt x="2311" y="2037"/>
                  <a:pt x="2311" y="2037"/>
                  <a:pt x="2310" y="2036"/>
                </a:cubicBezTo>
                <a:cubicBezTo>
                  <a:pt x="2304" y="2026"/>
                  <a:pt x="2298" y="2016"/>
                  <a:pt x="2292" y="2005"/>
                </a:cubicBezTo>
                <a:cubicBezTo>
                  <a:pt x="2292" y="2005"/>
                  <a:pt x="2292" y="2005"/>
                  <a:pt x="2292" y="2004"/>
                </a:cubicBezTo>
                <a:cubicBezTo>
                  <a:pt x="2290" y="2001"/>
                  <a:pt x="2288" y="1997"/>
                  <a:pt x="2287" y="1994"/>
                </a:cubicBezTo>
                <a:cubicBezTo>
                  <a:pt x="2286" y="1993"/>
                  <a:pt x="2286" y="1992"/>
                  <a:pt x="2286" y="1992"/>
                </a:cubicBezTo>
                <a:cubicBezTo>
                  <a:pt x="2284" y="1988"/>
                  <a:pt x="2283" y="1985"/>
                  <a:pt x="2281" y="1981"/>
                </a:cubicBezTo>
                <a:cubicBezTo>
                  <a:pt x="2271" y="1958"/>
                  <a:pt x="2264" y="1933"/>
                  <a:pt x="2259" y="1908"/>
                </a:cubicBezTo>
                <a:cubicBezTo>
                  <a:pt x="2259" y="1906"/>
                  <a:pt x="2259" y="1904"/>
                  <a:pt x="2258" y="1902"/>
                </a:cubicBezTo>
                <a:cubicBezTo>
                  <a:pt x="2258" y="1899"/>
                  <a:pt x="2258" y="1896"/>
                  <a:pt x="2257" y="1892"/>
                </a:cubicBezTo>
                <a:cubicBezTo>
                  <a:pt x="2257" y="1891"/>
                  <a:pt x="2257" y="1889"/>
                  <a:pt x="2257" y="1887"/>
                </a:cubicBezTo>
                <a:cubicBezTo>
                  <a:pt x="2256" y="1883"/>
                  <a:pt x="2256" y="1878"/>
                  <a:pt x="2255" y="1874"/>
                </a:cubicBezTo>
                <a:cubicBezTo>
                  <a:pt x="2255" y="1873"/>
                  <a:pt x="2255" y="1872"/>
                  <a:pt x="2255" y="1872"/>
                </a:cubicBezTo>
                <a:cubicBezTo>
                  <a:pt x="2255" y="1867"/>
                  <a:pt x="2255" y="1862"/>
                  <a:pt x="2254" y="1857"/>
                </a:cubicBezTo>
                <a:cubicBezTo>
                  <a:pt x="2254" y="1855"/>
                  <a:pt x="2254" y="1854"/>
                  <a:pt x="2254" y="1852"/>
                </a:cubicBezTo>
                <a:cubicBezTo>
                  <a:pt x="2254" y="1848"/>
                  <a:pt x="2254" y="1844"/>
                  <a:pt x="2255" y="1841"/>
                </a:cubicBezTo>
                <a:cubicBezTo>
                  <a:pt x="2255" y="1839"/>
                  <a:pt x="2255" y="1838"/>
                  <a:pt x="2255" y="1836"/>
                </a:cubicBezTo>
                <a:cubicBezTo>
                  <a:pt x="2255" y="1831"/>
                  <a:pt x="2255" y="1826"/>
                  <a:pt x="2256" y="1820"/>
                </a:cubicBezTo>
                <a:cubicBezTo>
                  <a:pt x="2256" y="1815"/>
                  <a:pt x="2257" y="1810"/>
                  <a:pt x="2257" y="1805"/>
                </a:cubicBezTo>
                <a:cubicBezTo>
                  <a:pt x="2258" y="1803"/>
                  <a:pt x="2258" y="1802"/>
                  <a:pt x="2258" y="1800"/>
                </a:cubicBezTo>
                <a:cubicBezTo>
                  <a:pt x="2259" y="1796"/>
                  <a:pt x="2259" y="1793"/>
                  <a:pt x="2260" y="1789"/>
                </a:cubicBezTo>
                <a:cubicBezTo>
                  <a:pt x="2260" y="1787"/>
                  <a:pt x="2260" y="1786"/>
                  <a:pt x="2261" y="1784"/>
                </a:cubicBezTo>
                <a:cubicBezTo>
                  <a:pt x="2262" y="1779"/>
                  <a:pt x="2263" y="1774"/>
                  <a:pt x="2264" y="1770"/>
                </a:cubicBezTo>
                <a:cubicBezTo>
                  <a:pt x="2264" y="1769"/>
                  <a:pt x="2264" y="1768"/>
                  <a:pt x="2264" y="1768"/>
                </a:cubicBezTo>
                <a:cubicBezTo>
                  <a:pt x="2266" y="1763"/>
                  <a:pt x="2267" y="1759"/>
                  <a:pt x="2268" y="1755"/>
                </a:cubicBezTo>
                <a:cubicBezTo>
                  <a:pt x="2268" y="1753"/>
                  <a:pt x="2269" y="1751"/>
                  <a:pt x="2269" y="1750"/>
                </a:cubicBezTo>
                <a:cubicBezTo>
                  <a:pt x="2270" y="1746"/>
                  <a:pt x="2272" y="1743"/>
                  <a:pt x="2273" y="1740"/>
                </a:cubicBezTo>
                <a:cubicBezTo>
                  <a:pt x="2273" y="1738"/>
                  <a:pt x="2274" y="1737"/>
                  <a:pt x="2274" y="1735"/>
                </a:cubicBezTo>
                <a:cubicBezTo>
                  <a:pt x="2276" y="1731"/>
                  <a:pt x="2278" y="1726"/>
                  <a:pt x="2279" y="1722"/>
                </a:cubicBezTo>
                <a:cubicBezTo>
                  <a:pt x="2279" y="1722"/>
                  <a:pt x="2279" y="1722"/>
                  <a:pt x="2279" y="1722"/>
                </a:cubicBezTo>
                <a:cubicBezTo>
                  <a:pt x="2287" y="1702"/>
                  <a:pt x="2297" y="1684"/>
                  <a:pt x="2308" y="1666"/>
                </a:cubicBezTo>
                <a:cubicBezTo>
                  <a:pt x="2310" y="1663"/>
                  <a:pt x="2312" y="1660"/>
                  <a:pt x="2315" y="1657"/>
                </a:cubicBezTo>
                <a:cubicBezTo>
                  <a:pt x="2315" y="1656"/>
                  <a:pt x="2316" y="1655"/>
                  <a:pt x="2316" y="1655"/>
                </a:cubicBezTo>
                <a:cubicBezTo>
                  <a:pt x="2318" y="1652"/>
                  <a:pt x="2320" y="1649"/>
                  <a:pt x="2323" y="1646"/>
                </a:cubicBezTo>
                <a:cubicBezTo>
                  <a:pt x="2323" y="1645"/>
                  <a:pt x="2323" y="1645"/>
                  <a:pt x="2324" y="1644"/>
                </a:cubicBezTo>
                <a:cubicBezTo>
                  <a:pt x="2331" y="1635"/>
                  <a:pt x="2339" y="1626"/>
                  <a:pt x="2347" y="1617"/>
                </a:cubicBezTo>
                <a:cubicBezTo>
                  <a:pt x="2347" y="1617"/>
                  <a:pt x="2348" y="1616"/>
                  <a:pt x="2348" y="1616"/>
                </a:cubicBezTo>
                <a:cubicBezTo>
                  <a:pt x="2351" y="1613"/>
                  <a:pt x="2353" y="1610"/>
                  <a:pt x="2356" y="1608"/>
                </a:cubicBezTo>
                <a:cubicBezTo>
                  <a:pt x="2356" y="1607"/>
                  <a:pt x="2357" y="1607"/>
                  <a:pt x="2358" y="1606"/>
                </a:cubicBezTo>
                <a:cubicBezTo>
                  <a:pt x="2369" y="1595"/>
                  <a:pt x="2381" y="1585"/>
                  <a:pt x="2394" y="1575"/>
                </a:cubicBezTo>
                <a:cubicBezTo>
                  <a:pt x="2395" y="1575"/>
                  <a:pt x="2396" y="1574"/>
                  <a:pt x="2396" y="1574"/>
                </a:cubicBezTo>
                <a:cubicBezTo>
                  <a:pt x="2399" y="1572"/>
                  <a:pt x="2402" y="1569"/>
                  <a:pt x="2405" y="1567"/>
                </a:cubicBezTo>
                <a:cubicBezTo>
                  <a:pt x="2406" y="1567"/>
                  <a:pt x="2406" y="1567"/>
                  <a:pt x="2407" y="1566"/>
                </a:cubicBezTo>
                <a:cubicBezTo>
                  <a:pt x="2417" y="1560"/>
                  <a:pt x="2427" y="1554"/>
                  <a:pt x="2438" y="1548"/>
                </a:cubicBezTo>
                <a:cubicBezTo>
                  <a:pt x="2438" y="1548"/>
                  <a:pt x="2439" y="1548"/>
                  <a:pt x="2439" y="1548"/>
                </a:cubicBezTo>
                <a:cubicBezTo>
                  <a:pt x="2443" y="1546"/>
                  <a:pt x="2446" y="1544"/>
                  <a:pt x="2449" y="1543"/>
                </a:cubicBezTo>
                <a:cubicBezTo>
                  <a:pt x="2450" y="1542"/>
                  <a:pt x="2451" y="1542"/>
                  <a:pt x="2451" y="1542"/>
                </a:cubicBezTo>
                <a:cubicBezTo>
                  <a:pt x="2455" y="1540"/>
                  <a:pt x="2459" y="1538"/>
                  <a:pt x="2462" y="1537"/>
                </a:cubicBezTo>
                <a:cubicBezTo>
                  <a:pt x="2481" y="1529"/>
                  <a:pt x="2501" y="1522"/>
                  <a:pt x="2522" y="1518"/>
                </a:cubicBezTo>
                <a:cubicBezTo>
                  <a:pt x="2526" y="1517"/>
                  <a:pt x="2531" y="1516"/>
                  <a:pt x="2536" y="1515"/>
                </a:cubicBezTo>
                <a:cubicBezTo>
                  <a:pt x="2537" y="1515"/>
                  <a:pt x="2539" y="1515"/>
                  <a:pt x="2541" y="1514"/>
                </a:cubicBezTo>
                <a:cubicBezTo>
                  <a:pt x="2544" y="1514"/>
                  <a:pt x="2548" y="1513"/>
                  <a:pt x="2551" y="1513"/>
                </a:cubicBezTo>
                <a:cubicBezTo>
                  <a:pt x="2553" y="1513"/>
                  <a:pt x="2555" y="1513"/>
                  <a:pt x="2556" y="1512"/>
                </a:cubicBezTo>
                <a:cubicBezTo>
                  <a:pt x="2561" y="1512"/>
                  <a:pt x="2565" y="1511"/>
                  <a:pt x="2570" y="1511"/>
                </a:cubicBezTo>
                <a:cubicBezTo>
                  <a:pt x="2570" y="1511"/>
                  <a:pt x="2571" y="1511"/>
                  <a:pt x="2571" y="1511"/>
                </a:cubicBezTo>
                <a:cubicBezTo>
                  <a:pt x="2576" y="1511"/>
                  <a:pt x="2581" y="1511"/>
                  <a:pt x="2586" y="1510"/>
                </a:cubicBezTo>
                <a:cubicBezTo>
                  <a:pt x="2588" y="1510"/>
                  <a:pt x="2590" y="1510"/>
                  <a:pt x="2591" y="1510"/>
                </a:cubicBezTo>
                <a:cubicBezTo>
                  <a:pt x="2595" y="1510"/>
                  <a:pt x="2599" y="1510"/>
                  <a:pt x="2603" y="1511"/>
                </a:cubicBezTo>
                <a:cubicBezTo>
                  <a:pt x="2604" y="1511"/>
                  <a:pt x="2606" y="1511"/>
                  <a:pt x="2607" y="1511"/>
                </a:cubicBezTo>
                <a:cubicBezTo>
                  <a:pt x="2612" y="1511"/>
                  <a:pt x="2618" y="1511"/>
                  <a:pt x="2623" y="1512"/>
                </a:cubicBezTo>
                <a:cubicBezTo>
                  <a:pt x="2628" y="1512"/>
                  <a:pt x="2633" y="1513"/>
                  <a:pt x="2638" y="1513"/>
                </a:cubicBezTo>
                <a:cubicBezTo>
                  <a:pt x="2640" y="1514"/>
                  <a:pt x="2642" y="1514"/>
                  <a:pt x="2643" y="1514"/>
                </a:cubicBezTo>
                <a:cubicBezTo>
                  <a:pt x="2647" y="1515"/>
                  <a:pt x="2651" y="1515"/>
                  <a:pt x="2654" y="1516"/>
                </a:cubicBezTo>
                <a:cubicBezTo>
                  <a:pt x="2656" y="1516"/>
                  <a:pt x="2657" y="1516"/>
                  <a:pt x="2659" y="1517"/>
                </a:cubicBezTo>
                <a:cubicBezTo>
                  <a:pt x="2664" y="1518"/>
                  <a:pt x="2669" y="1519"/>
                  <a:pt x="2674" y="1520"/>
                </a:cubicBezTo>
                <a:cubicBezTo>
                  <a:pt x="2674" y="1520"/>
                  <a:pt x="2675" y="1520"/>
                  <a:pt x="2675" y="1520"/>
                </a:cubicBezTo>
                <a:cubicBezTo>
                  <a:pt x="2680" y="1521"/>
                  <a:pt x="2684" y="1523"/>
                  <a:pt x="2688" y="1524"/>
                </a:cubicBezTo>
                <a:cubicBezTo>
                  <a:pt x="2690" y="1524"/>
                  <a:pt x="2692" y="1525"/>
                  <a:pt x="2693" y="1525"/>
                </a:cubicBezTo>
                <a:cubicBezTo>
                  <a:pt x="2697" y="1526"/>
                  <a:pt x="2700" y="1527"/>
                  <a:pt x="2703" y="1529"/>
                </a:cubicBezTo>
                <a:cubicBezTo>
                  <a:pt x="2705" y="1529"/>
                  <a:pt x="2707" y="1530"/>
                  <a:pt x="2708" y="1530"/>
                </a:cubicBezTo>
                <a:cubicBezTo>
                  <a:pt x="2713" y="1532"/>
                  <a:pt x="2717" y="1533"/>
                  <a:pt x="2722" y="1535"/>
                </a:cubicBezTo>
                <a:cubicBezTo>
                  <a:pt x="2741" y="1543"/>
                  <a:pt x="2760" y="1553"/>
                  <a:pt x="2777" y="1564"/>
                </a:cubicBezTo>
                <a:cubicBezTo>
                  <a:pt x="2780" y="1566"/>
                  <a:pt x="2783" y="1568"/>
                  <a:pt x="2787" y="1571"/>
                </a:cubicBezTo>
                <a:cubicBezTo>
                  <a:pt x="2787" y="1571"/>
                  <a:pt x="2788" y="1571"/>
                  <a:pt x="2789" y="1572"/>
                </a:cubicBezTo>
                <a:cubicBezTo>
                  <a:pt x="2792" y="1574"/>
                  <a:pt x="2795" y="1576"/>
                  <a:pt x="2798" y="1579"/>
                </a:cubicBezTo>
                <a:cubicBezTo>
                  <a:pt x="2798" y="1579"/>
                  <a:pt x="2798" y="1579"/>
                  <a:pt x="2799" y="1579"/>
                </a:cubicBezTo>
                <a:cubicBezTo>
                  <a:pt x="2808" y="1587"/>
                  <a:pt x="2818" y="1594"/>
                  <a:pt x="2826" y="1603"/>
                </a:cubicBezTo>
                <a:cubicBezTo>
                  <a:pt x="2827" y="1603"/>
                  <a:pt x="2827" y="1603"/>
                  <a:pt x="2828" y="1604"/>
                </a:cubicBezTo>
                <a:cubicBezTo>
                  <a:pt x="2830" y="1606"/>
                  <a:pt x="2833" y="1609"/>
                  <a:pt x="2836" y="1612"/>
                </a:cubicBezTo>
                <a:cubicBezTo>
                  <a:pt x="2836" y="1612"/>
                  <a:pt x="2837" y="1613"/>
                  <a:pt x="2837" y="1613"/>
                </a:cubicBezTo>
                <a:cubicBezTo>
                  <a:pt x="2848" y="1625"/>
                  <a:pt x="2859" y="1637"/>
                  <a:pt x="2868" y="1650"/>
                </a:cubicBezTo>
                <a:cubicBezTo>
                  <a:pt x="2869" y="1651"/>
                  <a:pt x="2869" y="1652"/>
                  <a:pt x="2870" y="1652"/>
                </a:cubicBezTo>
                <a:cubicBezTo>
                  <a:pt x="2872" y="1655"/>
                  <a:pt x="2874" y="1658"/>
                  <a:pt x="2876" y="1661"/>
                </a:cubicBezTo>
                <a:cubicBezTo>
                  <a:pt x="2876" y="1662"/>
                  <a:pt x="2877" y="1662"/>
                  <a:pt x="2877" y="1663"/>
                </a:cubicBezTo>
                <a:cubicBezTo>
                  <a:pt x="2884" y="1673"/>
                  <a:pt x="2889" y="1683"/>
                  <a:pt x="2895" y="1694"/>
                </a:cubicBezTo>
                <a:cubicBezTo>
                  <a:pt x="2895" y="1694"/>
                  <a:pt x="2895" y="1695"/>
                  <a:pt x="2896" y="1695"/>
                </a:cubicBezTo>
                <a:cubicBezTo>
                  <a:pt x="2897" y="1698"/>
                  <a:pt x="2899" y="1702"/>
                  <a:pt x="2901" y="1705"/>
                </a:cubicBezTo>
                <a:cubicBezTo>
                  <a:pt x="2901" y="1706"/>
                  <a:pt x="2901" y="1707"/>
                  <a:pt x="2902" y="1708"/>
                </a:cubicBezTo>
                <a:cubicBezTo>
                  <a:pt x="2903" y="1711"/>
                  <a:pt x="2905" y="1714"/>
                  <a:pt x="2906" y="1718"/>
                </a:cubicBezTo>
                <a:cubicBezTo>
                  <a:pt x="2914" y="1737"/>
                  <a:pt x="2921" y="1757"/>
                  <a:pt x="2925" y="1777"/>
                </a:cubicBezTo>
                <a:lnTo>
                  <a:pt x="2925" y="1778"/>
                </a:lnTo>
                <a:cubicBezTo>
                  <a:pt x="2926" y="1782"/>
                  <a:pt x="2927" y="1787"/>
                  <a:pt x="2928" y="1792"/>
                </a:cubicBezTo>
                <a:cubicBezTo>
                  <a:pt x="2928" y="1793"/>
                  <a:pt x="2929" y="1795"/>
                  <a:pt x="2929" y="1797"/>
                </a:cubicBezTo>
                <a:cubicBezTo>
                  <a:pt x="2929" y="1800"/>
                  <a:pt x="2930" y="1803"/>
                  <a:pt x="2930" y="1807"/>
                </a:cubicBezTo>
                <a:cubicBezTo>
                  <a:pt x="2930" y="1809"/>
                  <a:pt x="2931" y="1810"/>
                  <a:pt x="2931" y="1812"/>
                </a:cubicBezTo>
                <a:cubicBezTo>
                  <a:pt x="2931" y="1817"/>
                  <a:pt x="2932" y="1821"/>
                  <a:pt x="2932" y="1825"/>
                </a:cubicBezTo>
                <a:cubicBezTo>
                  <a:pt x="2932" y="1826"/>
                  <a:pt x="2932" y="1827"/>
                  <a:pt x="2932" y="1827"/>
                </a:cubicBezTo>
                <a:cubicBezTo>
                  <a:pt x="2933" y="1832"/>
                  <a:pt x="2933" y="1837"/>
                  <a:pt x="2933" y="1842"/>
                </a:cubicBezTo>
                <a:lnTo>
                  <a:pt x="2933" y="1847"/>
                </a:lnTo>
                <a:cubicBezTo>
                  <a:pt x="2933" y="1851"/>
                  <a:pt x="2933" y="1855"/>
                  <a:pt x="2933" y="1858"/>
                </a:cubicBezTo>
                <a:cubicBezTo>
                  <a:pt x="2933" y="1860"/>
                  <a:pt x="2933" y="1862"/>
                  <a:pt x="2933" y="1863"/>
                </a:cubicBezTo>
                <a:cubicBezTo>
                  <a:pt x="2932" y="1868"/>
                  <a:pt x="2932" y="1874"/>
                  <a:pt x="2932" y="1879"/>
                </a:cubicBezTo>
                <a:cubicBezTo>
                  <a:pt x="2931" y="1884"/>
                  <a:pt x="2931" y="1889"/>
                  <a:pt x="2930" y="1894"/>
                </a:cubicBezTo>
                <a:close/>
                <a:moveTo>
                  <a:pt x="3160" y="1999"/>
                </a:moveTo>
                <a:lnTo>
                  <a:pt x="3178" y="1799"/>
                </a:lnTo>
                <a:lnTo>
                  <a:pt x="3062" y="1789"/>
                </a:lnTo>
                <a:cubicBezTo>
                  <a:pt x="3055" y="1732"/>
                  <a:pt x="3037" y="1679"/>
                  <a:pt x="3012" y="1629"/>
                </a:cubicBezTo>
                <a:lnTo>
                  <a:pt x="3100" y="1555"/>
                </a:lnTo>
                <a:lnTo>
                  <a:pt x="2971" y="1401"/>
                </a:lnTo>
                <a:lnTo>
                  <a:pt x="2882" y="1476"/>
                </a:lnTo>
                <a:cubicBezTo>
                  <a:pt x="2838" y="1442"/>
                  <a:pt x="2788" y="1415"/>
                  <a:pt x="2734" y="1398"/>
                </a:cubicBezTo>
                <a:lnTo>
                  <a:pt x="2744" y="1283"/>
                </a:lnTo>
                <a:lnTo>
                  <a:pt x="2543" y="1265"/>
                </a:lnTo>
                <a:lnTo>
                  <a:pt x="2533" y="1381"/>
                </a:lnTo>
                <a:cubicBezTo>
                  <a:pt x="2476" y="1388"/>
                  <a:pt x="2423" y="1406"/>
                  <a:pt x="2374" y="1432"/>
                </a:cubicBezTo>
                <a:lnTo>
                  <a:pt x="2299" y="1343"/>
                </a:lnTo>
                <a:lnTo>
                  <a:pt x="2145" y="1472"/>
                </a:lnTo>
                <a:lnTo>
                  <a:pt x="2220" y="1561"/>
                </a:lnTo>
                <a:cubicBezTo>
                  <a:pt x="2186" y="1605"/>
                  <a:pt x="2159" y="1655"/>
                  <a:pt x="2143" y="1710"/>
                </a:cubicBezTo>
                <a:lnTo>
                  <a:pt x="2027" y="1700"/>
                </a:lnTo>
                <a:lnTo>
                  <a:pt x="2010" y="1900"/>
                </a:lnTo>
                <a:lnTo>
                  <a:pt x="2125" y="1910"/>
                </a:lnTo>
                <a:cubicBezTo>
                  <a:pt x="2132" y="1967"/>
                  <a:pt x="2150" y="2021"/>
                  <a:pt x="2176" y="2070"/>
                </a:cubicBezTo>
                <a:lnTo>
                  <a:pt x="2087" y="2144"/>
                </a:lnTo>
                <a:lnTo>
                  <a:pt x="2216" y="2298"/>
                </a:lnTo>
                <a:lnTo>
                  <a:pt x="2305" y="2223"/>
                </a:lnTo>
                <a:cubicBezTo>
                  <a:pt x="2349" y="2257"/>
                  <a:pt x="2399" y="2284"/>
                  <a:pt x="2454" y="2301"/>
                </a:cubicBezTo>
                <a:lnTo>
                  <a:pt x="2444" y="2416"/>
                </a:lnTo>
                <a:lnTo>
                  <a:pt x="2644" y="2434"/>
                </a:lnTo>
                <a:lnTo>
                  <a:pt x="2654" y="2318"/>
                </a:lnTo>
                <a:cubicBezTo>
                  <a:pt x="2711" y="2311"/>
                  <a:pt x="2765" y="2293"/>
                  <a:pt x="2814" y="2267"/>
                </a:cubicBezTo>
                <a:lnTo>
                  <a:pt x="2889" y="2356"/>
                </a:lnTo>
                <a:lnTo>
                  <a:pt x="3042" y="2227"/>
                </a:lnTo>
                <a:lnTo>
                  <a:pt x="2968" y="2138"/>
                </a:lnTo>
                <a:cubicBezTo>
                  <a:pt x="3001" y="2094"/>
                  <a:pt x="3028" y="2044"/>
                  <a:pt x="3045" y="1989"/>
                </a:cubicBezTo>
                <a:lnTo>
                  <a:pt x="3160" y="199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6629" name="直接连接符 18"/>
          <p:cNvCxnSpPr>
            <a:cxnSpLocks noChangeShapeType="1"/>
            <a:endCxn id="26632" idx="4"/>
          </p:cNvCxnSpPr>
          <p:nvPr/>
        </p:nvCxnSpPr>
        <p:spPr bwMode="auto">
          <a:xfrm>
            <a:off x="3924300" y="3054350"/>
            <a:ext cx="3175" cy="1397000"/>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0" name="Oval 39"/>
          <p:cNvSpPr>
            <a:spLocks noChangeAspect="1" noChangeArrowheads="1"/>
          </p:cNvSpPr>
          <p:nvPr/>
        </p:nvSpPr>
        <p:spPr bwMode="auto">
          <a:xfrm>
            <a:off x="3854450" y="289877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6631" name="Oval 40"/>
          <p:cNvSpPr>
            <a:spLocks noChangeAspect="1" noChangeArrowheads="1"/>
          </p:cNvSpPr>
          <p:nvPr/>
        </p:nvSpPr>
        <p:spPr bwMode="auto">
          <a:xfrm>
            <a:off x="3854450" y="3549650"/>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6632" name="Oval 41"/>
          <p:cNvSpPr>
            <a:spLocks noChangeAspect="1" noChangeArrowheads="1"/>
          </p:cNvSpPr>
          <p:nvPr/>
        </p:nvSpPr>
        <p:spPr bwMode="auto">
          <a:xfrm>
            <a:off x="3854450" y="4306888"/>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6633" name="TextBox 22"/>
          <p:cNvSpPr txBox="1">
            <a:spLocks noChangeArrowheads="1"/>
          </p:cNvSpPr>
          <p:nvPr/>
        </p:nvSpPr>
        <p:spPr bwMode="auto">
          <a:xfrm>
            <a:off x="4217988" y="2711450"/>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研究最终目标</a:t>
            </a:r>
          </a:p>
        </p:txBody>
      </p:sp>
      <p:sp>
        <p:nvSpPr>
          <p:cNvPr id="26634" name="TextBox 23"/>
          <p:cNvSpPr txBox="1">
            <a:spLocks noChangeArrowheads="1"/>
          </p:cNvSpPr>
          <p:nvPr/>
        </p:nvSpPr>
        <p:spPr bwMode="auto">
          <a:xfrm>
            <a:off x="4217988" y="3403600"/>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成果形式</a:t>
            </a:r>
          </a:p>
        </p:txBody>
      </p:sp>
      <p:sp>
        <p:nvSpPr>
          <p:cNvPr id="26635" name="TextBox 24"/>
          <p:cNvSpPr txBox="1">
            <a:spLocks noChangeArrowheads="1"/>
          </p:cNvSpPr>
          <p:nvPr/>
        </p:nvSpPr>
        <p:spPr bwMode="auto">
          <a:xfrm>
            <a:off x="4217988" y="412432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应用前景</a:t>
            </a:r>
          </a:p>
        </p:txBody>
      </p:sp>
    </p:spTree>
  </p:cSld>
  <p:clrMapOvr>
    <a:masterClrMapping/>
  </p:clrMapOvr>
  <p:transition spd="slow" advTm="531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1000" fill="hold"/>
                                        <p:tgtEl>
                                          <p:spTgt spid="26628"/>
                                        </p:tgtEl>
                                        <p:attrNameLst>
                                          <p:attrName>ppt_w</p:attrName>
                                        </p:attrNameLst>
                                      </p:cBhvr>
                                      <p:tavLst>
                                        <p:tav tm="0">
                                          <p:val>
                                            <p:fltVal val="0"/>
                                          </p:val>
                                        </p:tav>
                                        <p:tav tm="100000">
                                          <p:val>
                                            <p:strVal val="#ppt_w"/>
                                          </p:val>
                                        </p:tav>
                                      </p:tavLst>
                                    </p:anim>
                                    <p:anim calcmode="lin" valueType="num">
                                      <p:cBhvr>
                                        <p:cTn id="8" dur="1000" fill="hold"/>
                                        <p:tgtEl>
                                          <p:spTgt spid="26628"/>
                                        </p:tgtEl>
                                        <p:attrNameLst>
                                          <p:attrName>ppt_h</p:attrName>
                                        </p:attrNameLst>
                                      </p:cBhvr>
                                      <p:tavLst>
                                        <p:tav tm="0">
                                          <p:val>
                                            <p:fltVal val="0"/>
                                          </p:val>
                                        </p:tav>
                                        <p:tav tm="100000">
                                          <p:val>
                                            <p:strVal val="#ppt_h"/>
                                          </p:val>
                                        </p:tav>
                                      </p:tavLst>
                                    </p:anim>
                                    <p:anim calcmode="lin" valueType="num">
                                      <p:cBhvr>
                                        <p:cTn id="9" dur="1000" fill="hold"/>
                                        <p:tgtEl>
                                          <p:spTgt spid="2662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628"/>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6626"/>
                                        </p:tgtEl>
                                        <p:attrNameLst>
                                          <p:attrName>style.visibility</p:attrName>
                                        </p:attrNameLst>
                                      </p:cBhvr>
                                      <p:to>
                                        <p:strVal val="visible"/>
                                      </p:to>
                                    </p:set>
                                    <p:animEffect transition="in" filter="wipe(left)">
                                      <p:cBhvr>
                                        <p:cTn id="14" dur="1000"/>
                                        <p:tgtEl>
                                          <p:spTgt spid="26626"/>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6627"/>
                                        </p:tgtEl>
                                        <p:attrNameLst>
                                          <p:attrName>style.visibility</p:attrName>
                                        </p:attrNameLst>
                                      </p:cBhvr>
                                      <p:to>
                                        <p:strVal val="visible"/>
                                      </p:to>
                                    </p:set>
                                    <p:anim calcmode="lin" valueType="num">
                                      <p:cBhvr>
                                        <p:cTn id="18" dur="500" fill="hold"/>
                                        <p:tgtEl>
                                          <p:spTgt spid="2662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627"/>
                                        </p:tgtEl>
                                        <p:attrNameLst>
                                          <p:attrName>ppt_y</p:attrName>
                                        </p:attrNameLst>
                                      </p:cBhvr>
                                      <p:tavLst>
                                        <p:tav tm="0">
                                          <p:val>
                                            <p:strVal val="#ppt_y"/>
                                          </p:val>
                                        </p:tav>
                                        <p:tav tm="100000">
                                          <p:val>
                                            <p:strVal val="#ppt_y"/>
                                          </p:val>
                                        </p:tav>
                                      </p:tavLst>
                                    </p:anim>
                                    <p:anim calcmode="lin" valueType="num">
                                      <p:cBhvr>
                                        <p:cTn id="20" dur="500" fill="hold"/>
                                        <p:tgtEl>
                                          <p:spTgt spid="2662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62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627"/>
                                        </p:tgtEl>
                                      </p:cBhvr>
                                    </p:animEffect>
                                  </p:childTnLst>
                                </p:cTn>
                              </p:par>
                            </p:childTnLst>
                          </p:cTn>
                        </p:par>
                        <p:par>
                          <p:cTn id="23" fill="hold" nodeType="afterGroup">
                            <p:stCondLst>
                              <p:cond delay="2800"/>
                            </p:stCondLst>
                            <p:childTnLst>
                              <p:par>
                                <p:cTn id="24" presetID="22" presetClass="entr" presetSubtype="1" fill="hold" nodeType="afterEffect">
                                  <p:stCondLst>
                                    <p:cond delay="0"/>
                                  </p:stCondLst>
                                  <p:childTnLst>
                                    <p:set>
                                      <p:cBhvr>
                                        <p:cTn id="25" dur="1" fill="hold">
                                          <p:stCondLst>
                                            <p:cond delay="0"/>
                                          </p:stCondLst>
                                        </p:cTn>
                                        <p:tgtEl>
                                          <p:spTgt spid="26629"/>
                                        </p:tgtEl>
                                        <p:attrNameLst>
                                          <p:attrName>style.visibility</p:attrName>
                                        </p:attrNameLst>
                                      </p:cBhvr>
                                      <p:to>
                                        <p:strVal val="visible"/>
                                      </p:to>
                                    </p:set>
                                    <p:animEffect transition="in" filter="wipe(up)">
                                      <p:cBhvr>
                                        <p:cTn id="26" dur="500"/>
                                        <p:tgtEl>
                                          <p:spTgt spid="26629"/>
                                        </p:tgtEl>
                                      </p:cBhvr>
                                    </p:animEffect>
                                  </p:childTnLst>
                                </p:cTn>
                              </p:par>
                            </p:childTnLst>
                          </p:cTn>
                        </p:par>
                        <p:par>
                          <p:cTn id="27" fill="hold" nodeType="afterGroup">
                            <p:stCondLst>
                              <p:cond delay="3300"/>
                            </p:stCondLst>
                            <p:childTnLst>
                              <p:par>
                                <p:cTn id="28" presetID="2" presetClass="entr" presetSubtype="12" fill="hold" grpId="0" nodeType="afterEffect">
                                  <p:stCondLst>
                                    <p:cond delay="0"/>
                                  </p:stCondLst>
                                  <p:childTnLst>
                                    <p:set>
                                      <p:cBhvr>
                                        <p:cTn id="29" dur="1" fill="hold">
                                          <p:stCondLst>
                                            <p:cond delay="0"/>
                                          </p:stCondLst>
                                        </p:cTn>
                                        <p:tgtEl>
                                          <p:spTgt spid="26630"/>
                                        </p:tgtEl>
                                        <p:attrNameLst>
                                          <p:attrName>style.visibility</p:attrName>
                                        </p:attrNameLst>
                                      </p:cBhvr>
                                      <p:to>
                                        <p:strVal val="visible"/>
                                      </p:to>
                                    </p:set>
                                    <p:anim calcmode="lin" valueType="num">
                                      <p:cBhvr additive="base">
                                        <p:cTn id="30" dur="500" fill="hold"/>
                                        <p:tgtEl>
                                          <p:spTgt spid="26630"/>
                                        </p:tgtEl>
                                        <p:attrNameLst>
                                          <p:attrName>ppt_x</p:attrName>
                                        </p:attrNameLst>
                                      </p:cBhvr>
                                      <p:tavLst>
                                        <p:tav tm="0">
                                          <p:val>
                                            <p:strVal val="0-#ppt_w/2"/>
                                          </p:val>
                                        </p:tav>
                                        <p:tav tm="100000">
                                          <p:val>
                                            <p:strVal val="#ppt_x"/>
                                          </p:val>
                                        </p:tav>
                                      </p:tavLst>
                                    </p:anim>
                                    <p:anim calcmode="lin" valueType="num">
                                      <p:cBhvr additive="base">
                                        <p:cTn id="31" dur="500" fill="hold"/>
                                        <p:tgtEl>
                                          <p:spTgt spid="26630"/>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100"/>
                                  </p:stCondLst>
                                  <p:childTnLst>
                                    <p:set>
                                      <p:cBhvr>
                                        <p:cTn id="33" dur="1" fill="hold">
                                          <p:stCondLst>
                                            <p:cond delay="0"/>
                                          </p:stCondLst>
                                        </p:cTn>
                                        <p:tgtEl>
                                          <p:spTgt spid="26631"/>
                                        </p:tgtEl>
                                        <p:attrNameLst>
                                          <p:attrName>style.visibility</p:attrName>
                                        </p:attrNameLst>
                                      </p:cBhvr>
                                      <p:to>
                                        <p:strVal val="visible"/>
                                      </p:to>
                                    </p:set>
                                    <p:anim calcmode="lin" valueType="num">
                                      <p:cBhvr additive="base">
                                        <p:cTn id="34" dur="500" fill="hold"/>
                                        <p:tgtEl>
                                          <p:spTgt spid="26631"/>
                                        </p:tgtEl>
                                        <p:attrNameLst>
                                          <p:attrName>ppt_x</p:attrName>
                                        </p:attrNameLst>
                                      </p:cBhvr>
                                      <p:tavLst>
                                        <p:tav tm="0">
                                          <p:val>
                                            <p:strVal val="0-#ppt_w/2"/>
                                          </p:val>
                                        </p:tav>
                                        <p:tav tm="100000">
                                          <p:val>
                                            <p:strVal val="#ppt_x"/>
                                          </p:val>
                                        </p:tav>
                                      </p:tavLst>
                                    </p:anim>
                                    <p:anim calcmode="lin" valueType="num">
                                      <p:cBhvr additive="base">
                                        <p:cTn id="35" dur="500" fill="hold"/>
                                        <p:tgtEl>
                                          <p:spTgt spid="26631"/>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26632"/>
                                        </p:tgtEl>
                                        <p:attrNameLst>
                                          <p:attrName>style.visibility</p:attrName>
                                        </p:attrNameLst>
                                      </p:cBhvr>
                                      <p:to>
                                        <p:strVal val="visible"/>
                                      </p:to>
                                    </p:set>
                                    <p:anim calcmode="lin" valueType="num">
                                      <p:cBhvr additive="base">
                                        <p:cTn id="38" dur="500" fill="hold"/>
                                        <p:tgtEl>
                                          <p:spTgt spid="26632"/>
                                        </p:tgtEl>
                                        <p:attrNameLst>
                                          <p:attrName>ppt_x</p:attrName>
                                        </p:attrNameLst>
                                      </p:cBhvr>
                                      <p:tavLst>
                                        <p:tav tm="0">
                                          <p:val>
                                            <p:strVal val="0-#ppt_w/2"/>
                                          </p:val>
                                        </p:tav>
                                        <p:tav tm="100000">
                                          <p:val>
                                            <p:strVal val="#ppt_x"/>
                                          </p:val>
                                        </p:tav>
                                      </p:tavLst>
                                    </p:anim>
                                    <p:anim calcmode="lin" valueType="num">
                                      <p:cBhvr additive="base">
                                        <p:cTn id="39" dur="500" fill="hold"/>
                                        <p:tgtEl>
                                          <p:spTgt spid="2663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6633"/>
                                        </p:tgtEl>
                                        <p:attrNameLst>
                                          <p:attrName>style.visibility</p:attrName>
                                        </p:attrNameLst>
                                      </p:cBhvr>
                                      <p:to>
                                        <p:strVal val="visible"/>
                                      </p:to>
                                    </p:set>
                                    <p:animEffect transition="in" filter="wipe(left)">
                                      <p:cBhvr>
                                        <p:cTn id="43" dur="500"/>
                                        <p:tgtEl>
                                          <p:spTgt spid="26633"/>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26634"/>
                                        </p:tgtEl>
                                        <p:attrNameLst>
                                          <p:attrName>style.visibility</p:attrName>
                                        </p:attrNameLst>
                                      </p:cBhvr>
                                      <p:to>
                                        <p:strVal val="visible"/>
                                      </p:to>
                                    </p:set>
                                    <p:animEffect transition="in" filter="wipe(left)">
                                      <p:cBhvr>
                                        <p:cTn id="46" dur="500"/>
                                        <p:tgtEl>
                                          <p:spTgt spid="26634"/>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26635"/>
                                        </p:tgtEl>
                                        <p:attrNameLst>
                                          <p:attrName>style.visibility</p:attrName>
                                        </p:attrNameLst>
                                      </p:cBhvr>
                                      <p:to>
                                        <p:strVal val="visible"/>
                                      </p:to>
                                    </p:set>
                                    <p:animEffect transition="in" filter="wipe(left)">
                                      <p:cBhvr>
                                        <p:cTn id="49" dur="500"/>
                                        <p:tgtEl>
                                          <p:spTgt spid="26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utoUpdateAnimBg="0"/>
      <p:bldP spid="26628" grpId="0" animBg="1"/>
      <p:bldP spid="26630" grpId="0" animBg="1" autoUpdateAnimBg="0"/>
      <p:bldP spid="26631" grpId="0" animBg="1" autoUpdateAnimBg="0"/>
      <p:bldP spid="26632" grpId="0" animBg="1" autoUpdateAnimBg="0"/>
      <p:bldP spid="26633" grpId="0" autoUpdateAnimBg="0"/>
      <p:bldP spid="26634" grpId="0" autoUpdateAnimBg="0"/>
      <p:bldP spid="26635"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5"/>
          <p:cNvSpPr>
            <a:spLocks noChangeArrowheads="1"/>
          </p:cNvSpPr>
          <p:nvPr/>
        </p:nvSpPr>
        <p:spPr bwMode="auto">
          <a:xfrm>
            <a:off x="620713" y="1095375"/>
            <a:ext cx="996950" cy="11969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19" name="Freeform 6"/>
          <p:cNvSpPr>
            <a:spLocks/>
          </p:cNvSpPr>
          <p:nvPr/>
        </p:nvSpPr>
        <p:spPr bwMode="auto">
          <a:xfrm>
            <a:off x="760413" y="1287463"/>
            <a:ext cx="762000" cy="958850"/>
          </a:xfrm>
          <a:custGeom>
            <a:avLst/>
            <a:gdLst>
              <a:gd name="T0" fmla="*/ 2147483647 w 1173"/>
              <a:gd name="T1" fmla="*/ 2147483647 h 1472"/>
              <a:gd name="T2" fmla="*/ 2147483647 w 1173"/>
              <a:gd name="T3" fmla="*/ 2147483647 h 1472"/>
              <a:gd name="T4" fmla="*/ 2147483647 w 1173"/>
              <a:gd name="T5" fmla="*/ 2147483647 h 1472"/>
              <a:gd name="T6" fmla="*/ 2147483647 w 1173"/>
              <a:gd name="T7" fmla="*/ 2147483647 h 1472"/>
              <a:gd name="T8" fmla="*/ 2147483647 w 1173"/>
              <a:gd name="T9" fmla="*/ 2147483647 h 1472"/>
              <a:gd name="T10" fmla="*/ 2147483647 w 1173"/>
              <a:gd name="T11" fmla="*/ 1381985554 h 1472"/>
              <a:gd name="T12" fmla="*/ 0 w 1173"/>
              <a:gd name="T13" fmla="*/ 2147483647 h 1472"/>
              <a:gd name="T14" fmla="*/ 2147483647 w 1173"/>
              <a:gd name="T15" fmla="*/ 2147483647 h 1472"/>
              <a:gd name="T16" fmla="*/ 2147483647 w 1173"/>
              <a:gd name="T17" fmla="*/ 2147483647 h 1472"/>
              <a:gd name="T18" fmla="*/ 2147483647 w 1173"/>
              <a:gd name="T19" fmla="*/ 2147483647 h 1472"/>
              <a:gd name="T20" fmla="*/ 2147483647 w 1173"/>
              <a:gd name="T21" fmla="*/ 2147483647 h 1472"/>
              <a:gd name="T22" fmla="*/ 2147483647 w 1173"/>
              <a:gd name="T23" fmla="*/ 2147483647 h 1472"/>
              <a:gd name="T24" fmla="*/ 2147483647 w 1173"/>
              <a:gd name="T25" fmla="*/ 2147483647 h 1472"/>
              <a:gd name="T26" fmla="*/ 2147483647 w 1173"/>
              <a:gd name="T27" fmla="*/ 2147483647 h 1472"/>
              <a:gd name="T28" fmla="*/ 2147483647 w 1173"/>
              <a:gd name="T29" fmla="*/ 2147483647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Freeform 7"/>
          <p:cNvSpPr>
            <a:spLocks noEditPoints="1"/>
          </p:cNvSpPr>
          <p:nvPr/>
        </p:nvSpPr>
        <p:spPr bwMode="auto">
          <a:xfrm>
            <a:off x="1709738" y="1916113"/>
            <a:ext cx="1423987" cy="290512"/>
          </a:xfrm>
          <a:custGeom>
            <a:avLst/>
            <a:gdLst>
              <a:gd name="T0" fmla="*/ 2147483647 w 2195"/>
              <a:gd name="T1" fmla="*/ 2147483647 h 445"/>
              <a:gd name="T2" fmla="*/ 2147483647 w 2195"/>
              <a:gd name="T3" fmla="*/ 2147483647 h 445"/>
              <a:gd name="T4" fmla="*/ 2147483647 w 2195"/>
              <a:gd name="T5" fmla="*/ 2147483647 h 445"/>
              <a:gd name="T6" fmla="*/ 2147483647 w 2195"/>
              <a:gd name="T7" fmla="*/ 2147483647 h 445"/>
              <a:gd name="T8" fmla="*/ 2147483647 w 2195"/>
              <a:gd name="T9" fmla="*/ 2147483647 h 445"/>
              <a:gd name="T10" fmla="*/ 2147483647 w 2195"/>
              <a:gd name="T11" fmla="*/ 2147483647 h 445"/>
              <a:gd name="T12" fmla="*/ 2147483647 w 2195"/>
              <a:gd name="T13" fmla="*/ 2147483647 h 445"/>
              <a:gd name="T14" fmla="*/ 2147483647 w 2195"/>
              <a:gd name="T15" fmla="*/ 2147483647 h 445"/>
              <a:gd name="T16" fmla="*/ 2147483647 w 2195"/>
              <a:gd name="T17" fmla="*/ 2147483647 h 445"/>
              <a:gd name="T18" fmla="*/ 2147483647 w 2195"/>
              <a:gd name="T19" fmla="*/ 2147483647 h 445"/>
              <a:gd name="T20" fmla="*/ 2147483647 w 2195"/>
              <a:gd name="T21" fmla="*/ 2147483647 h 445"/>
              <a:gd name="T22" fmla="*/ 2147483647 w 2195"/>
              <a:gd name="T23" fmla="*/ 2147483647 h 445"/>
              <a:gd name="T24" fmla="*/ 2147483647 w 2195"/>
              <a:gd name="T25" fmla="*/ 2147483647 h 445"/>
              <a:gd name="T26" fmla="*/ 2147483647 w 2195"/>
              <a:gd name="T27" fmla="*/ 2147483647 h 445"/>
              <a:gd name="T28" fmla="*/ 2147483647 w 2195"/>
              <a:gd name="T29" fmla="*/ 2147483647 h 445"/>
              <a:gd name="T30" fmla="*/ 2147483647 w 2195"/>
              <a:gd name="T31" fmla="*/ 2147483647 h 445"/>
              <a:gd name="T32" fmla="*/ 2147483647 w 2195"/>
              <a:gd name="T33" fmla="*/ 2147483647 h 445"/>
              <a:gd name="T34" fmla="*/ 2147483647 w 2195"/>
              <a:gd name="T35" fmla="*/ 2147483647 h 445"/>
              <a:gd name="T36" fmla="*/ 2147483647 w 2195"/>
              <a:gd name="T37" fmla="*/ 2147483647 h 445"/>
              <a:gd name="T38" fmla="*/ 2147483647 w 2195"/>
              <a:gd name="T39" fmla="*/ 2147483647 h 445"/>
              <a:gd name="T40" fmla="*/ 2147483647 w 2195"/>
              <a:gd name="T41" fmla="*/ 2147483647 h 445"/>
              <a:gd name="T42" fmla="*/ 2147483647 w 2195"/>
              <a:gd name="T43" fmla="*/ 2147483647 h 445"/>
              <a:gd name="T44" fmla="*/ 2147483647 w 2195"/>
              <a:gd name="T45" fmla="*/ 2147483647 h 445"/>
              <a:gd name="T46" fmla="*/ 2147483647 w 2195"/>
              <a:gd name="T47" fmla="*/ 2147483647 h 445"/>
              <a:gd name="T48" fmla="*/ 2147483647 w 2195"/>
              <a:gd name="T49" fmla="*/ 2147483647 h 445"/>
              <a:gd name="T50" fmla="*/ 2147483647 w 2195"/>
              <a:gd name="T51" fmla="*/ 2147483647 h 445"/>
              <a:gd name="T52" fmla="*/ 2147483647 w 2195"/>
              <a:gd name="T53" fmla="*/ 2147483647 h 445"/>
              <a:gd name="T54" fmla="*/ 2147483647 w 2195"/>
              <a:gd name="T55" fmla="*/ 2147483647 h 445"/>
              <a:gd name="T56" fmla="*/ 2147483647 w 2195"/>
              <a:gd name="T57" fmla="*/ 2147483647 h 445"/>
              <a:gd name="T58" fmla="*/ 2147483647 w 2195"/>
              <a:gd name="T59" fmla="*/ 2147483647 h 445"/>
              <a:gd name="T60" fmla="*/ 2147483647 w 2195"/>
              <a:gd name="T61" fmla="*/ 2147483647 h 445"/>
              <a:gd name="T62" fmla="*/ 2147483647 w 2195"/>
              <a:gd name="T63" fmla="*/ 2147483647 h 445"/>
              <a:gd name="T64" fmla="*/ 2147483647 w 2195"/>
              <a:gd name="T65" fmla="*/ 2147483647 h 445"/>
              <a:gd name="T66" fmla="*/ 2147483647 w 2195"/>
              <a:gd name="T67" fmla="*/ 2147483647 h 445"/>
              <a:gd name="T68" fmla="*/ 2147483647 w 2195"/>
              <a:gd name="T69" fmla="*/ 2147483647 h 445"/>
              <a:gd name="T70" fmla="*/ 2147483647 w 2195"/>
              <a:gd name="T71" fmla="*/ 2147483647 h 445"/>
              <a:gd name="T72" fmla="*/ 2147483647 w 2195"/>
              <a:gd name="T73" fmla="*/ 2147483647 h 445"/>
              <a:gd name="T74" fmla="*/ 2147483647 w 2195"/>
              <a:gd name="T75" fmla="*/ 2147483647 h 445"/>
              <a:gd name="T76" fmla="*/ 2147483647 w 2195"/>
              <a:gd name="T77" fmla="*/ 2147483647 h 445"/>
              <a:gd name="T78" fmla="*/ 2147483647 w 2195"/>
              <a:gd name="T79" fmla="*/ 2147483647 h 445"/>
              <a:gd name="T80" fmla="*/ 2147483647 w 2195"/>
              <a:gd name="T81" fmla="*/ 2147483647 h 445"/>
              <a:gd name="T82" fmla="*/ 2147483647 w 2195"/>
              <a:gd name="T83" fmla="*/ 2147483647 h 445"/>
              <a:gd name="T84" fmla="*/ 2147483647 w 2195"/>
              <a:gd name="T85" fmla="*/ 2147483647 h 445"/>
              <a:gd name="T86" fmla="*/ 2147483647 w 2195"/>
              <a:gd name="T87" fmla="*/ 2147483647 h 445"/>
              <a:gd name="T88" fmla="*/ 2147483647 w 2195"/>
              <a:gd name="T89" fmla="*/ 2147483647 h 445"/>
              <a:gd name="T90" fmla="*/ 2147483647 w 2195"/>
              <a:gd name="T91" fmla="*/ 2147483647 h 445"/>
              <a:gd name="T92" fmla="*/ 2147483647 w 2195"/>
              <a:gd name="T93" fmla="*/ 2147483647 h 445"/>
              <a:gd name="T94" fmla="*/ 2147483647 w 2195"/>
              <a:gd name="T95" fmla="*/ 2147483647 h 445"/>
              <a:gd name="T96" fmla="*/ 2147483647 w 2195"/>
              <a:gd name="T97" fmla="*/ 2147483647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Freeform 8"/>
          <p:cNvSpPr>
            <a:spLocks noEditPoints="1"/>
          </p:cNvSpPr>
          <p:nvPr/>
        </p:nvSpPr>
        <p:spPr bwMode="auto">
          <a:xfrm>
            <a:off x="1795463" y="1182688"/>
            <a:ext cx="1368425" cy="642937"/>
          </a:xfrm>
          <a:custGeom>
            <a:avLst/>
            <a:gdLst>
              <a:gd name="T0" fmla="*/ 2147483647 w 2109"/>
              <a:gd name="T1" fmla="*/ 0 h 986"/>
              <a:gd name="T2" fmla="*/ 2147483647 w 2109"/>
              <a:gd name="T3" fmla="*/ 2147483647 h 986"/>
              <a:gd name="T4" fmla="*/ 2147483647 w 2109"/>
              <a:gd name="T5" fmla="*/ 2147483647 h 986"/>
              <a:gd name="T6" fmla="*/ 0 w 2109"/>
              <a:gd name="T7" fmla="*/ 2147483647 h 986"/>
              <a:gd name="T8" fmla="*/ 2147483647 w 2109"/>
              <a:gd name="T9" fmla="*/ 2147483647 h 986"/>
              <a:gd name="T10" fmla="*/ 2147483647 w 2109"/>
              <a:gd name="T11" fmla="*/ 2147483647 h 986"/>
              <a:gd name="T12" fmla="*/ 2147483647 w 2109"/>
              <a:gd name="T13" fmla="*/ 2147483647 h 986"/>
              <a:gd name="T14" fmla="*/ 2147483647 w 2109"/>
              <a:gd name="T15" fmla="*/ 2147483647 h 986"/>
              <a:gd name="T16" fmla="*/ 2147483647 w 2109"/>
              <a:gd name="T17" fmla="*/ 2147483647 h 986"/>
              <a:gd name="T18" fmla="*/ 2147483647 w 2109"/>
              <a:gd name="T19" fmla="*/ 2147483647 h 986"/>
              <a:gd name="T20" fmla="*/ 2147483647 w 2109"/>
              <a:gd name="T21" fmla="*/ 2147483647 h 986"/>
              <a:gd name="T22" fmla="*/ 2147483647 w 2109"/>
              <a:gd name="T23" fmla="*/ 2147483647 h 986"/>
              <a:gd name="T24" fmla="*/ 2147483647 w 2109"/>
              <a:gd name="T25" fmla="*/ 2147483647 h 986"/>
              <a:gd name="T26" fmla="*/ 2147483647 w 2109"/>
              <a:gd name="T27" fmla="*/ 2147483647 h 986"/>
              <a:gd name="T28" fmla="*/ 2147483647 w 2109"/>
              <a:gd name="T29" fmla="*/ 2147483647 h 986"/>
              <a:gd name="T30" fmla="*/ 2147483647 w 2109"/>
              <a:gd name="T31" fmla="*/ 2147483647 h 986"/>
              <a:gd name="T32" fmla="*/ 2147483647 w 2109"/>
              <a:gd name="T33" fmla="*/ 2147483647 h 986"/>
              <a:gd name="T34" fmla="*/ 2147483647 w 2109"/>
              <a:gd name="T35" fmla="*/ 2147483647 h 986"/>
              <a:gd name="T36" fmla="*/ 2147483647 w 2109"/>
              <a:gd name="T37" fmla="*/ 2147483647 h 986"/>
              <a:gd name="T38" fmla="*/ 2147483647 w 2109"/>
              <a:gd name="T39" fmla="*/ 2147483647 h 986"/>
              <a:gd name="T40" fmla="*/ 2147483647 w 2109"/>
              <a:gd name="T41" fmla="*/ 2147483647 h 986"/>
              <a:gd name="T42" fmla="*/ 2147483647 w 2109"/>
              <a:gd name="T43" fmla="*/ 2147483647 h 986"/>
              <a:gd name="T44" fmla="*/ 2147483647 w 2109"/>
              <a:gd name="T45" fmla="*/ 2147483647 h 986"/>
              <a:gd name="T46" fmla="*/ 2147483647 w 2109"/>
              <a:gd name="T47" fmla="*/ 1386119355 h 986"/>
              <a:gd name="T48" fmla="*/ 2147483647 w 2109"/>
              <a:gd name="T49" fmla="*/ 2147483647 h 986"/>
              <a:gd name="T50" fmla="*/ 2147483647 w 2109"/>
              <a:gd name="T51" fmla="*/ 2147483647 h 986"/>
              <a:gd name="T52" fmla="*/ 2147483647 w 2109"/>
              <a:gd name="T53" fmla="*/ 2147483647 h 986"/>
              <a:gd name="T54" fmla="*/ 2147483647 w 2109"/>
              <a:gd name="T55" fmla="*/ 2147483647 h 986"/>
              <a:gd name="T56" fmla="*/ 2147483647 w 2109"/>
              <a:gd name="T57" fmla="*/ 2147483647 h 986"/>
              <a:gd name="T58" fmla="*/ 2147483647 w 2109"/>
              <a:gd name="T59" fmla="*/ 2147483647 h 986"/>
              <a:gd name="T60" fmla="*/ 2147483647 w 2109"/>
              <a:gd name="T61" fmla="*/ 2147483647 h 986"/>
              <a:gd name="T62" fmla="*/ 2147483647 w 2109"/>
              <a:gd name="T63" fmla="*/ 2147483647 h 986"/>
              <a:gd name="T64" fmla="*/ 2147483647 w 2109"/>
              <a:gd name="T65" fmla="*/ 2147483647 h 986"/>
              <a:gd name="T66" fmla="*/ 2147483647 w 2109"/>
              <a:gd name="T67" fmla="*/ 214748364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2" name="Freeform 9"/>
          <p:cNvSpPr>
            <a:spLocks noEditPoints="1"/>
          </p:cNvSpPr>
          <p:nvPr/>
        </p:nvSpPr>
        <p:spPr bwMode="auto">
          <a:xfrm>
            <a:off x="3379788" y="982663"/>
            <a:ext cx="115887" cy="5040312"/>
          </a:xfrm>
          <a:custGeom>
            <a:avLst/>
            <a:gdLst>
              <a:gd name="T0" fmla="*/ 0 w 153"/>
              <a:gd name="T1" fmla="*/ 0 h 6522"/>
              <a:gd name="T2" fmla="*/ 2147483647 w 153"/>
              <a:gd name="T3" fmla="*/ 0 h 6522"/>
              <a:gd name="T4" fmla="*/ 2147483647 w 153"/>
              <a:gd name="T5" fmla="*/ 2147483647 h 6522"/>
              <a:gd name="T6" fmla="*/ 0 w 153"/>
              <a:gd name="T7" fmla="*/ 2147483647 h 6522"/>
              <a:gd name="T8" fmla="*/ 0 w 153"/>
              <a:gd name="T9" fmla="*/ 0 h 6522"/>
              <a:gd name="T10" fmla="*/ 2147483647 w 153"/>
              <a:gd name="T11" fmla="*/ 0 h 6522"/>
              <a:gd name="T12" fmla="*/ 2147483647 w 153"/>
              <a:gd name="T13" fmla="*/ 0 h 6522"/>
              <a:gd name="T14" fmla="*/ 2147483647 w 153"/>
              <a:gd name="T15" fmla="*/ 2147483647 h 6522"/>
              <a:gd name="T16" fmla="*/ 2147483647 w 153"/>
              <a:gd name="T17" fmla="*/ 2147483647 h 6522"/>
              <a:gd name="T18" fmla="*/ 2147483647 w 153"/>
              <a:gd name="T19" fmla="*/ 0 h 6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3" name="Freeform 10"/>
          <p:cNvSpPr>
            <a:spLocks/>
          </p:cNvSpPr>
          <p:nvPr/>
        </p:nvSpPr>
        <p:spPr bwMode="auto">
          <a:xfrm>
            <a:off x="3821113" y="1143000"/>
            <a:ext cx="4486275" cy="638175"/>
          </a:xfrm>
          <a:custGeom>
            <a:avLst/>
            <a:gdLst>
              <a:gd name="T0" fmla="*/ 2147483647 w 6425"/>
              <a:gd name="T1" fmla="*/ 0 h 911"/>
              <a:gd name="T2" fmla="*/ 2147483647 w 6425"/>
              <a:gd name="T3" fmla="*/ 0 h 911"/>
              <a:gd name="T4" fmla="*/ 2147483647 w 6425"/>
              <a:gd name="T5" fmla="*/ 2147483647 h 911"/>
              <a:gd name="T6" fmla="*/ 2147483647 w 6425"/>
              <a:gd name="T7" fmla="*/ 2147483647 h 911"/>
              <a:gd name="T8" fmla="*/ 2147483647 w 6425"/>
              <a:gd name="T9" fmla="*/ 2147483647 h 911"/>
              <a:gd name="T10" fmla="*/ 2147483647 w 6425"/>
              <a:gd name="T11" fmla="*/ 2147483647 h 911"/>
              <a:gd name="T12" fmla="*/ 0 w 6425"/>
              <a:gd name="T13" fmla="*/ 2147483647 h 911"/>
              <a:gd name="T14" fmla="*/ 0 w 6425"/>
              <a:gd name="T15" fmla="*/ 2147483647 h 911"/>
              <a:gd name="T16" fmla="*/ 2147483647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24" name="组合 58"/>
          <p:cNvGrpSpPr>
            <a:grpSpLocks/>
          </p:cNvGrpSpPr>
          <p:nvPr/>
        </p:nvGrpSpPr>
        <p:grpSpPr bwMode="auto">
          <a:xfrm>
            <a:off x="3924300" y="1198563"/>
            <a:ext cx="503238" cy="528637"/>
            <a:chOff x="0" y="0"/>
            <a:chExt cx="588963" cy="618440"/>
          </a:xfrm>
        </p:grpSpPr>
        <p:sp>
          <p:nvSpPr>
            <p:cNvPr id="8223"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8224" name="TextBox 60"/>
            <p:cNvSpPr txBox="1">
              <a:spLocks noChangeArrowheads="1"/>
            </p:cNvSpPr>
            <p:nvPr/>
          </p:nvSpPr>
          <p:spPr bwMode="auto">
            <a:xfrm>
              <a:off x="59481" y="0"/>
              <a:ext cx="475489" cy="6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latin typeface="微软雅黑" pitchFamily="34" charset="-122"/>
                  <a:ea typeface="微软雅黑" pitchFamily="34" charset="-122"/>
                </a:rPr>
                <a:t>1</a:t>
              </a:r>
              <a:endParaRPr lang="zh-CN" altLang="en-US" sz="2800" b="1">
                <a:latin typeface="微软雅黑" pitchFamily="34" charset="-122"/>
                <a:ea typeface="微软雅黑" pitchFamily="34" charset="-122"/>
              </a:endParaRPr>
            </a:p>
          </p:txBody>
        </p:sp>
      </p:grpSp>
      <p:sp>
        <p:nvSpPr>
          <p:cNvPr id="9227" name="Freeform 10"/>
          <p:cNvSpPr>
            <a:spLocks/>
          </p:cNvSpPr>
          <p:nvPr/>
        </p:nvSpPr>
        <p:spPr bwMode="auto">
          <a:xfrm>
            <a:off x="3821113" y="2109788"/>
            <a:ext cx="4486275" cy="638175"/>
          </a:xfrm>
          <a:custGeom>
            <a:avLst/>
            <a:gdLst>
              <a:gd name="T0" fmla="*/ 2147483647 w 6425"/>
              <a:gd name="T1" fmla="*/ 0 h 911"/>
              <a:gd name="T2" fmla="*/ 2147483647 w 6425"/>
              <a:gd name="T3" fmla="*/ 0 h 911"/>
              <a:gd name="T4" fmla="*/ 2147483647 w 6425"/>
              <a:gd name="T5" fmla="*/ 2147483647 h 911"/>
              <a:gd name="T6" fmla="*/ 2147483647 w 6425"/>
              <a:gd name="T7" fmla="*/ 2147483647 h 911"/>
              <a:gd name="T8" fmla="*/ 2147483647 w 6425"/>
              <a:gd name="T9" fmla="*/ 2147483647 h 911"/>
              <a:gd name="T10" fmla="*/ 2147483647 w 6425"/>
              <a:gd name="T11" fmla="*/ 2147483647 h 911"/>
              <a:gd name="T12" fmla="*/ 0 w 6425"/>
              <a:gd name="T13" fmla="*/ 2147483647 h 911"/>
              <a:gd name="T14" fmla="*/ 0 w 6425"/>
              <a:gd name="T15" fmla="*/ 2147483647 h 911"/>
              <a:gd name="T16" fmla="*/ 2147483647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28" name="组合 62"/>
          <p:cNvGrpSpPr>
            <a:grpSpLocks/>
          </p:cNvGrpSpPr>
          <p:nvPr/>
        </p:nvGrpSpPr>
        <p:grpSpPr bwMode="auto">
          <a:xfrm>
            <a:off x="3924300" y="2165350"/>
            <a:ext cx="503238" cy="528638"/>
            <a:chOff x="0" y="0"/>
            <a:chExt cx="588963" cy="618440"/>
          </a:xfrm>
        </p:grpSpPr>
        <p:sp>
          <p:nvSpPr>
            <p:cNvPr id="8221"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8222" name="TextBox 64"/>
            <p:cNvSpPr txBox="1">
              <a:spLocks noChangeArrowheads="1"/>
            </p:cNvSpPr>
            <p:nvPr/>
          </p:nvSpPr>
          <p:spPr bwMode="auto">
            <a:xfrm>
              <a:off x="59481" y="0"/>
              <a:ext cx="475489" cy="6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latin typeface="微软雅黑" pitchFamily="34" charset="-122"/>
                  <a:ea typeface="微软雅黑" pitchFamily="34" charset="-122"/>
                </a:rPr>
                <a:t>2</a:t>
              </a:r>
              <a:endParaRPr lang="zh-CN" altLang="en-US" sz="2800" b="1">
                <a:latin typeface="微软雅黑" pitchFamily="34" charset="-122"/>
                <a:ea typeface="微软雅黑" pitchFamily="34" charset="-122"/>
              </a:endParaRPr>
            </a:p>
          </p:txBody>
        </p:sp>
      </p:grpSp>
      <p:sp>
        <p:nvSpPr>
          <p:cNvPr id="9231" name="Freeform 10"/>
          <p:cNvSpPr>
            <a:spLocks/>
          </p:cNvSpPr>
          <p:nvPr/>
        </p:nvSpPr>
        <p:spPr bwMode="auto">
          <a:xfrm>
            <a:off x="3821113" y="3052763"/>
            <a:ext cx="4486275" cy="638175"/>
          </a:xfrm>
          <a:custGeom>
            <a:avLst/>
            <a:gdLst>
              <a:gd name="T0" fmla="*/ 2147483647 w 6425"/>
              <a:gd name="T1" fmla="*/ 0 h 911"/>
              <a:gd name="T2" fmla="*/ 2147483647 w 6425"/>
              <a:gd name="T3" fmla="*/ 0 h 911"/>
              <a:gd name="T4" fmla="*/ 2147483647 w 6425"/>
              <a:gd name="T5" fmla="*/ 2147483647 h 911"/>
              <a:gd name="T6" fmla="*/ 2147483647 w 6425"/>
              <a:gd name="T7" fmla="*/ 2147483647 h 911"/>
              <a:gd name="T8" fmla="*/ 2147483647 w 6425"/>
              <a:gd name="T9" fmla="*/ 2147483647 h 911"/>
              <a:gd name="T10" fmla="*/ 2147483647 w 6425"/>
              <a:gd name="T11" fmla="*/ 2147483647 h 911"/>
              <a:gd name="T12" fmla="*/ 0 w 6425"/>
              <a:gd name="T13" fmla="*/ 2147483647 h 911"/>
              <a:gd name="T14" fmla="*/ 0 w 6425"/>
              <a:gd name="T15" fmla="*/ 2147483647 h 911"/>
              <a:gd name="T16" fmla="*/ 2147483647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32" name="组合 71"/>
          <p:cNvGrpSpPr>
            <a:grpSpLocks/>
          </p:cNvGrpSpPr>
          <p:nvPr/>
        </p:nvGrpSpPr>
        <p:grpSpPr bwMode="auto">
          <a:xfrm>
            <a:off x="3924300" y="3108325"/>
            <a:ext cx="503238" cy="527050"/>
            <a:chOff x="0" y="0"/>
            <a:chExt cx="588963" cy="618440"/>
          </a:xfrm>
        </p:grpSpPr>
        <p:sp>
          <p:nvSpPr>
            <p:cNvPr id="8219"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8220" name="TextBox 78"/>
            <p:cNvSpPr txBox="1">
              <a:spLocks noChangeArrowheads="1"/>
            </p:cNvSpPr>
            <p:nvPr/>
          </p:nvSpPr>
          <p:spPr bwMode="auto">
            <a:xfrm>
              <a:off x="59481" y="0"/>
              <a:ext cx="475489" cy="6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latin typeface="微软雅黑" pitchFamily="34" charset="-122"/>
                  <a:ea typeface="微软雅黑" pitchFamily="34" charset="-122"/>
                </a:rPr>
                <a:t>3</a:t>
              </a:r>
              <a:endParaRPr lang="zh-CN" altLang="en-US" sz="2800" b="1">
                <a:latin typeface="微软雅黑" pitchFamily="34" charset="-122"/>
                <a:ea typeface="微软雅黑" pitchFamily="34" charset="-122"/>
              </a:endParaRPr>
            </a:p>
          </p:txBody>
        </p:sp>
      </p:grpSp>
      <p:sp>
        <p:nvSpPr>
          <p:cNvPr id="9235" name="Freeform 10"/>
          <p:cNvSpPr>
            <a:spLocks/>
          </p:cNvSpPr>
          <p:nvPr/>
        </p:nvSpPr>
        <p:spPr bwMode="auto">
          <a:xfrm>
            <a:off x="3821113" y="3981450"/>
            <a:ext cx="4486275" cy="638175"/>
          </a:xfrm>
          <a:custGeom>
            <a:avLst/>
            <a:gdLst>
              <a:gd name="T0" fmla="*/ 2147483647 w 6425"/>
              <a:gd name="T1" fmla="*/ 0 h 911"/>
              <a:gd name="T2" fmla="*/ 2147483647 w 6425"/>
              <a:gd name="T3" fmla="*/ 0 h 911"/>
              <a:gd name="T4" fmla="*/ 2147483647 w 6425"/>
              <a:gd name="T5" fmla="*/ 2147483647 h 911"/>
              <a:gd name="T6" fmla="*/ 2147483647 w 6425"/>
              <a:gd name="T7" fmla="*/ 2147483647 h 911"/>
              <a:gd name="T8" fmla="*/ 2147483647 w 6425"/>
              <a:gd name="T9" fmla="*/ 2147483647 h 911"/>
              <a:gd name="T10" fmla="*/ 2147483647 w 6425"/>
              <a:gd name="T11" fmla="*/ 2147483647 h 911"/>
              <a:gd name="T12" fmla="*/ 0 w 6425"/>
              <a:gd name="T13" fmla="*/ 2147483647 h 911"/>
              <a:gd name="T14" fmla="*/ 0 w 6425"/>
              <a:gd name="T15" fmla="*/ 2147483647 h 911"/>
              <a:gd name="T16" fmla="*/ 2147483647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36" name="组合 80"/>
          <p:cNvGrpSpPr>
            <a:grpSpLocks/>
          </p:cNvGrpSpPr>
          <p:nvPr/>
        </p:nvGrpSpPr>
        <p:grpSpPr bwMode="auto">
          <a:xfrm>
            <a:off x="3924300" y="4037013"/>
            <a:ext cx="503238" cy="528637"/>
            <a:chOff x="0" y="0"/>
            <a:chExt cx="588963" cy="618440"/>
          </a:xfrm>
        </p:grpSpPr>
        <p:sp>
          <p:nvSpPr>
            <p:cNvPr id="8217"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8218" name="TextBox 82"/>
            <p:cNvSpPr txBox="1">
              <a:spLocks noChangeArrowheads="1"/>
            </p:cNvSpPr>
            <p:nvPr/>
          </p:nvSpPr>
          <p:spPr bwMode="auto">
            <a:xfrm>
              <a:off x="59481" y="0"/>
              <a:ext cx="475489" cy="6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latin typeface="微软雅黑" pitchFamily="34" charset="-122"/>
                  <a:ea typeface="微软雅黑" pitchFamily="34" charset="-122"/>
                </a:rPr>
                <a:t>4</a:t>
              </a:r>
              <a:endParaRPr lang="zh-CN" altLang="en-US" sz="2800" b="1">
                <a:latin typeface="微软雅黑" pitchFamily="34" charset="-122"/>
                <a:ea typeface="微软雅黑" pitchFamily="34" charset="-122"/>
              </a:endParaRPr>
            </a:p>
          </p:txBody>
        </p:sp>
      </p:grpSp>
      <p:sp>
        <p:nvSpPr>
          <p:cNvPr id="9239" name="Freeform 10"/>
          <p:cNvSpPr>
            <a:spLocks/>
          </p:cNvSpPr>
          <p:nvPr/>
        </p:nvSpPr>
        <p:spPr bwMode="auto">
          <a:xfrm>
            <a:off x="3821113" y="4951413"/>
            <a:ext cx="4486275" cy="638175"/>
          </a:xfrm>
          <a:custGeom>
            <a:avLst/>
            <a:gdLst>
              <a:gd name="T0" fmla="*/ 2147483647 w 6425"/>
              <a:gd name="T1" fmla="*/ 0 h 911"/>
              <a:gd name="T2" fmla="*/ 2147483647 w 6425"/>
              <a:gd name="T3" fmla="*/ 0 h 911"/>
              <a:gd name="T4" fmla="*/ 2147483647 w 6425"/>
              <a:gd name="T5" fmla="*/ 2147483647 h 911"/>
              <a:gd name="T6" fmla="*/ 2147483647 w 6425"/>
              <a:gd name="T7" fmla="*/ 2147483647 h 911"/>
              <a:gd name="T8" fmla="*/ 2147483647 w 6425"/>
              <a:gd name="T9" fmla="*/ 2147483647 h 911"/>
              <a:gd name="T10" fmla="*/ 2147483647 w 6425"/>
              <a:gd name="T11" fmla="*/ 2147483647 h 911"/>
              <a:gd name="T12" fmla="*/ 0 w 6425"/>
              <a:gd name="T13" fmla="*/ 2147483647 h 911"/>
              <a:gd name="T14" fmla="*/ 0 w 6425"/>
              <a:gd name="T15" fmla="*/ 2147483647 h 911"/>
              <a:gd name="T16" fmla="*/ 2147483647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240" name="组合 84"/>
          <p:cNvGrpSpPr>
            <a:grpSpLocks/>
          </p:cNvGrpSpPr>
          <p:nvPr/>
        </p:nvGrpSpPr>
        <p:grpSpPr bwMode="auto">
          <a:xfrm>
            <a:off x="3924300" y="5006975"/>
            <a:ext cx="503238" cy="528638"/>
            <a:chOff x="0" y="0"/>
            <a:chExt cx="588963" cy="618440"/>
          </a:xfrm>
        </p:grpSpPr>
        <p:sp>
          <p:nvSpPr>
            <p:cNvPr id="8215"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8216" name="TextBox 86"/>
            <p:cNvSpPr txBox="1">
              <a:spLocks noChangeArrowheads="1"/>
            </p:cNvSpPr>
            <p:nvPr/>
          </p:nvSpPr>
          <p:spPr bwMode="auto">
            <a:xfrm>
              <a:off x="59481" y="0"/>
              <a:ext cx="475489" cy="6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latin typeface="微软雅黑" pitchFamily="34" charset="-122"/>
                  <a:ea typeface="微软雅黑" pitchFamily="34" charset="-122"/>
                </a:rPr>
                <a:t>5</a:t>
              </a:r>
              <a:endParaRPr lang="zh-CN" altLang="en-US" sz="2800" b="1">
                <a:latin typeface="微软雅黑" pitchFamily="34" charset="-122"/>
                <a:ea typeface="微软雅黑" pitchFamily="34" charset="-122"/>
              </a:endParaRPr>
            </a:p>
          </p:txBody>
        </p:sp>
      </p:grpSp>
      <p:sp>
        <p:nvSpPr>
          <p:cNvPr id="9243" name="TextBox 91"/>
          <p:cNvSpPr txBox="1">
            <a:spLocks noChangeArrowheads="1"/>
          </p:cNvSpPr>
          <p:nvPr/>
        </p:nvSpPr>
        <p:spPr bwMode="auto">
          <a:xfrm>
            <a:off x="4411663" y="1219200"/>
            <a:ext cx="23447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accent1"/>
                </a:solidFill>
                <a:latin typeface="微软雅黑" pitchFamily="34" charset="-122"/>
                <a:ea typeface="微软雅黑" pitchFamily="34" charset="-122"/>
              </a:rPr>
              <a:t>绪论</a:t>
            </a:r>
          </a:p>
        </p:txBody>
      </p:sp>
      <p:sp>
        <p:nvSpPr>
          <p:cNvPr id="9244" name="TextBox 92"/>
          <p:cNvSpPr txBox="1">
            <a:spLocks noChangeArrowheads="1"/>
          </p:cNvSpPr>
          <p:nvPr/>
        </p:nvSpPr>
        <p:spPr bwMode="auto">
          <a:xfrm>
            <a:off x="4411663" y="2182813"/>
            <a:ext cx="3463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accent1"/>
                </a:solidFill>
                <a:latin typeface="微软雅黑" pitchFamily="34" charset="-122"/>
                <a:ea typeface="微软雅黑" pitchFamily="34" charset="-122"/>
              </a:rPr>
              <a:t>研究思路与方法</a:t>
            </a:r>
          </a:p>
        </p:txBody>
      </p:sp>
      <p:sp>
        <p:nvSpPr>
          <p:cNvPr id="9245" name="TextBox 93"/>
          <p:cNvSpPr txBox="1">
            <a:spLocks noChangeArrowheads="1"/>
          </p:cNvSpPr>
          <p:nvPr/>
        </p:nvSpPr>
        <p:spPr bwMode="auto">
          <a:xfrm>
            <a:off x="4411663" y="3094038"/>
            <a:ext cx="39052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accent1"/>
                </a:solidFill>
                <a:latin typeface="微软雅黑" pitchFamily="34" charset="-122"/>
                <a:ea typeface="微软雅黑" pitchFamily="34" charset="-122"/>
              </a:rPr>
              <a:t>关键技术和实践难点</a:t>
            </a:r>
          </a:p>
        </p:txBody>
      </p:sp>
      <p:sp>
        <p:nvSpPr>
          <p:cNvPr id="9246" name="TextBox 94"/>
          <p:cNvSpPr txBox="1">
            <a:spLocks noChangeArrowheads="1"/>
          </p:cNvSpPr>
          <p:nvPr/>
        </p:nvSpPr>
        <p:spPr bwMode="auto">
          <a:xfrm>
            <a:off x="4411663" y="4038600"/>
            <a:ext cx="31861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accent1"/>
                </a:solidFill>
                <a:latin typeface="微软雅黑" pitchFamily="34" charset="-122"/>
                <a:ea typeface="微软雅黑" pitchFamily="34" charset="-122"/>
              </a:rPr>
              <a:t>研究成果与应用</a:t>
            </a:r>
          </a:p>
        </p:txBody>
      </p:sp>
      <p:sp>
        <p:nvSpPr>
          <p:cNvPr id="9247" name="TextBox 95"/>
          <p:cNvSpPr txBox="1">
            <a:spLocks noChangeArrowheads="1"/>
          </p:cNvSpPr>
          <p:nvPr/>
        </p:nvSpPr>
        <p:spPr bwMode="auto">
          <a:xfrm>
            <a:off x="4411663" y="5005388"/>
            <a:ext cx="36893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accent1"/>
                </a:solidFill>
                <a:latin typeface="微软雅黑" pitchFamily="34" charset="-122"/>
                <a:ea typeface="微软雅黑" pitchFamily="34" charset="-122"/>
              </a:rPr>
              <a:t>相关建议与论文总结</a:t>
            </a:r>
          </a:p>
        </p:txBody>
      </p:sp>
      <p:pic>
        <p:nvPicPr>
          <p:cNvPr id="9248" name="Picture 2" descr="E:\我的文档\Nipic_6852949_201104011010004781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13" y="3992563"/>
            <a:ext cx="2043112"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300" fill="hold"/>
                                        <p:tgtEl>
                                          <p:spTgt spid="9218"/>
                                        </p:tgtEl>
                                        <p:attrNameLst>
                                          <p:attrName>ppt_w</p:attrName>
                                        </p:attrNameLst>
                                      </p:cBhvr>
                                      <p:tavLst>
                                        <p:tav tm="0">
                                          <p:val>
                                            <p:fltVal val="0"/>
                                          </p:val>
                                        </p:tav>
                                        <p:tav tm="100000">
                                          <p:val>
                                            <p:strVal val="#ppt_w"/>
                                          </p:val>
                                        </p:tav>
                                      </p:tavLst>
                                    </p:anim>
                                    <p:anim calcmode="lin" valueType="num">
                                      <p:cBhvr>
                                        <p:cTn id="8" dur="300" fill="hold"/>
                                        <p:tgtEl>
                                          <p:spTgt spid="9218"/>
                                        </p:tgtEl>
                                        <p:attrNameLst>
                                          <p:attrName>ppt_h</p:attrName>
                                        </p:attrNameLst>
                                      </p:cBhvr>
                                      <p:tavLst>
                                        <p:tav tm="0">
                                          <p:val>
                                            <p:fltVal val="0"/>
                                          </p:val>
                                        </p:tav>
                                        <p:tav tm="100000">
                                          <p:val>
                                            <p:strVal val="#ppt_h"/>
                                          </p:val>
                                        </p:tav>
                                      </p:tavLst>
                                    </p:anim>
                                    <p:anim calcmode="lin" valueType="num">
                                      <p:cBhvr>
                                        <p:cTn id="9" dur="300" fill="hold"/>
                                        <p:tgtEl>
                                          <p:spTgt spid="9218"/>
                                        </p:tgtEl>
                                        <p:attrNameLst>
                                          <p:attrName>style.rotation</p:attrName>
                                        </p:attrNameLst>
                                      </p:cBhvr>
                                      <p:tavLst>
                                        <p:tav tm="0">
                                          <p:val>
                                            <p:fltVal val="90"/>
                                          </p:val>
                                        </p:tav>
                                        <p:tav tm="100000">
                                          <p:val>
                                            <p:fltVal val="0"/>
                                          </p:val>
                                        </p:tav>
                                      </p:tavLst>
                                    </p:anim>
                                    <p:animEffect transition="in" filter="fade">
                                      <p:cBhvr>
                                        <p:cTn id="10" dur="300"/>
                                        <p:tgtEl>
                                          <p:spTgt spid="9218"/>
                                        </p:tgtEl>
                                      </p:cBhvr>
                                    </p:animEffect>
                                  </p:childTnLst>
                                </p:cTn>
                              </p:par>
                            </p:childTnLst>
                          </p:cTn>
                        </p:par>
                        <p:par>
                          <p:cTn id="11" fill="hold" nodeType="afterGroup">
                            <p:stCondLst>
                              <p:cond delay="300"/>
                            </p:stCondLst>
                            <p:childTnLst>
                              <p:par>
                                <p:cTn id="12" presetID="42" presetClass="entr" presetSubtype="0" fill="hold" grpId="0" nodeType="after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fade">
                                      <p:cBhvr>
                                        <p:cTn id="14" dur="400"/>
                                        <p:tgtEl>
                                          <p:spTgt spid="9219"/>
                                        </p:tgtEl>
                                      </p:cBhvr>
                                    </p:animEffect>
                                    <p:anim calcmode="lin" valueType="num">
                                      <p:cBhvr>
                                        <p:cTn id="15" dur="400" fill="hold"/>
                                        <p:tgtEl>
                                          <p:spTgt spid="9219"/>
                                        </p:tgtEl>
                                        <p:attrNameLst>
                                          <p:attrName>ppt_x</p:attrName>
                                        </p:attrNameLst>
                                      </p:cBhvr>
                                      <p:tavLst>
                                        <p:tav tm="0">
                                          <p:val>
                                            <p:strVal val="#ppt_x"/>
                                          </p:val>
                                        </p:tav>
                                        <p:tav tm="100000">
                                          <p:val>
                                            <p:strVal val="#ppt_x"/>
                                          </p:val>
                                        </p:tav>
                                      </p:tavLst>
                                    </p:anim>
                                    <p:anim calcmode="lin" valueType="num">
                                      <p:cBhvr>
                                        <p:cTn id="16" dur="400" fill="hold"/>
                                        <p:tgtEl>
                                          <p:spTgt spid="9219"/>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9220"/>
                                        </p:tgtEl>
                                        <p:attrNameLst>
                                          <p:attrName>style.visibility</p:attrName>
                                        </p:attrNameLst>
                                      </p:cBhvr>
                                      <p:to>
                                        <p:strVal val="visible"/>
                                      </p:to>
                                    </p:set>
                                    <p:animEffect transition="in" filter="wipe(left)">
                                      <p:cBhvr>
                                        <p:cTn id="20" dur="500"/>
                                        <p:tgtEl>
                                          <p:spTgt spid="92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221"/>
                                        </p:tgtEl>
                                        <p:attrNameLst>
                                          <p:attrName>style.visibility</p:attrName>
                                        </p:attrNameLst>
                                      </p:cBhvr>
                                      <p:to>
                                        <p:strVal val="visible"/>
                                      </p:to>
                                    </p:set>
                                    <p:animEffect transition="in" filter="wipe(left)">
                                      <p:cBhvr>
                                        <p:cTn id="23" dur="500"/>
                                        <p:tgtEl>
                                          <p:spTgt spid="9221"/>
                                        </p:tgtEl>
                                      </p:cBhvr>
                                    </p:animEffect>
                                  </p:childTnLst>
                                </p:cTn>
                              </p:par>
                            </p:childTnLst>
                          </p:cTn>
                        </p:par>
                        <p:par>
                          <p:cTn id="24" fill="hold" nodeType="afterGroup">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wipe(up)">
                                      <p:cBhvr>
                                        <p:cTn id="27" dur="500"/>
                                        <p:tgtEl>
                                          <p:spTgt spid="9222"/>
                                        </p:tgtEl>
                                      </p:cBhvr>
                                    </p:animEffect>
                                  </p:childTnLst>
                                </p:cTn>
                              </p:par>
                            </p:childTnLst>
                          </p:cTn>
                        </p:par>
                        <p:par>
                          <p:cTn id="28" fill="hold" nodeType="afterGroup">
                            <p:stCondLst>
                              <p:cond delay="1700"/>
                            </p:stCondLst>
                            <p:childTnLst>
                              <p:par>
                                <p:cTn id="29" presetID="22" presetClass="entr" presetSubtype="8" fill="hold" grpId="0" nodeType="afterEffect">
                                  <p:stCondLst>
                                    <p:cond delay="0"/>
                                  </p:stCondLst>
                                  <p:childTnLst>
                                    <p:set>
                                      <p:cBhvr>
                                        <p:cTn id="30" dur="1" fill="hold">
                                          <p:stCondLst>
                                            <p:cond delay="0"/>
                                          </p:stCondLst>
                                        </p:cTn>
                                        <p:tgtEl>
                                          <p:spTgt spid="9223"/>
                                        </p:tgtEl>
                                        <p:attrNameLst>
                                          <p:attrName>style.visibility</p:attrName>
                                        </p:attrNameLst>
                                      </p:cBhvr>
                                      <p:to>
                                        <p:strVal val="visible"/>
                                      </p:to>
                                    </p:set>
                                    <p:animEffect transition="in" filter="wipe(left)">
                                      <p:cBhvr>
                                        <p:cTn id="31" dur="500"/>
                                        <p:tgtEl>
                                          <p:spTgt spid="9223"/>
                                        </p:tgtEl>
                                      </p:cBhvr>
                                    </p:animEffect>
                                  </p:childTnLst>
                                </p:cTn>
                              </p:par>
                              <p:par>
                                <p:cTn id="32" presetID="22" presetClass="entr" presetSubtype="8" fill="hold" grpId="0" nodeType="withEffect">
                                  <p:stCondLst>
                                    <p:cond delay="100"/>
                                  </p:stCondLst>
                                  <p:childTnLst>
                                    <p:set>
                                      <p:cBhvr>
                                        <p:cTn id="33" dur="1" fill="hold">
                                          <p:stCondLst>
                                            <p:cond delay="0"/>
                                          </p:stCondLst>
                                        </p:cTn>
                                        <p:tgtEl>
                                          <p:spTgt spid="9227"/>
                                        </p:tgtEl>
                                        <p:attrNameLst>
                                          <p:attrName>style.visibility</p:attrName>
                                        </p:attrNameLst>
                                      </p:cBhvr>
                                      <p:to>
                                        <p:strVal val="visible"/>
                                      </p:to>
                                    </p:set>
                                    <p:animEffect transition="in" filter="wipe(left)">
                                      <p:cBhvr>
                                        <p:cTn id="34" dur="500"/>
                                        <p:tgtEl>
                                          <p:spTgt spid="9227"/>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9231"/>
                                        </p:tgtEl>
                                        <p:attrNameLst>
                                          <p:attrName>style.visibility</p:attrName>
                                        </p:attrNameLst>
                                      </p:cBhvr>
                                      <p:to>
                                        <p:strVal val="visible"/>
                                      </p:to>
                                    </p:set>
                                    <p:animEffect transition="in" filter="wipe(left)">
                                      <p:cBhvr>
                                        <p:cTn id="37" dur="500"/>
                                        <p:tgtEl>
                                          <p:spTgt spid="9231"/>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9235"/>
                                        </p:tgtEl>
                                        <p:attrNameLst>
                                          <p:attrName>style.visibility</p:attrName>
                                        </p:attrNameLst>
                                      </p:cBhvr>
                                      <p:to>
                                        <p:strVal val="visible"/>
                                      </p:to>
                                    </p:set>
                                    <p:animEffect transition="in" filter="wipe(left)">
                                      <p:cBhvr>
                                        <p:cTn id="40" dur="500"/>
                                        <p:tgtEl>
                                          <p:spTgt spid="9235"/>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9239"/>
                                        </p:tgtEl>
                                        <p:attrNameLst>
                                          <p:attrName>style.visibility</p:attrName>
                                        </p:attrNameLst>
                                      </p:cBhvr>
                                      <p:to>
                                        <p:strVal val="visible"/>
                                      </p:to>
                                    </p:set>
                                    <p:animEffect transition="in" filter="wipe(left)">
                                      <p:cBhvr>
                                        <p:cTn id="43" dur="500"/>
                                        <p:tgtEl>
                                          <p:spTgt spid="9239"/>
                                        </p:tgtEl>
                                      </p:cBhvr>
                                    </p:animEffect>
                                  </p:childTnLst>
                                </p:cTn>
                              </p:par>
                            </p:childTnLst>
                          </p:cTn>
                        </p:par>
                        <p:par>
                          <p:cTn id="44" fill="hold" nodeType="afterGroup">
                            <p:stCondLst>
                              <p:cond delay="2600"/>
                            </p:stCondLst>
                            <p:childTnLst>
                              <p:par>
                                <p:cTn id="45" presetID="52" presetClass="entr" presetSubtype="0" fill="hold" nodeType="afterEffect">
                                  <p:stCondLst>
                                    <p:cond delay="0"/>
                                  </p:stCondLst>
                                  <p:childTnLst>
                                    <p:set>
                                      <p:cBhvr>
                                        <p:cTn id="46" dur="1" fill="hold">
                                          <p:stCondLst>
                                            <p:cond delay="0"/>
                                          </p:stCondLst>
                                        </p:cTn>
                                        <p:tgtEl>
                                          <p:spTgt spid="9224"/>
                                        </p:tgtEl>
                                        <p:attrNameLst>
                                          <p:attrName>style.visibility</p:attrName>
                                        </p:attrNameLst>
                                      </p:cBhvr>
                                      <p:to>
                                        <p:strVal val="visible"/>
                                      </p:to>
                                    </p:set>
                                    <p:animScale>
                                      <p:cBhvr>
                                        <p:cTn id="4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9224"/>
                                        </p:tgtEl>
                                        <p:attrNameLst>
                                          <p:attrName>ppt_x,ppt_y</p:attrName>
                                        </p:attrNameLst>
                                      </p:cBhvr>
                                      <p:rCtr x="0" y="0"/>
                                    </p:animMotion>
                                    <p:animEffect transition="in" filter="fade">
                                      <p:cBhvr>
                                        <p:cTn id="49" dur="1000"/>
                                        <p:tgtEl>
                                          <p:spTgt spid="9224"/>
                                        </p:tgtEl>
                                      </p:cBhvr>
                                    </p:animEffect>
                                  </p:childTnLst>
                                </p:cTn>
                              </p:par>
                              <p:par>
                                <p:cTn id="50" presetID="52" presetClass="entr" presetSubtype="0" fill="hold" nodeType="withEffect">
                                  <p:stCondLst>
                                    <p:cond delay="100"/>
                                  </p:stCondLst>
                                  <p:childTnLst>
                                    <p:set>
                                      <p:cBhvr>
                                        <p:cTn id="51" dur="1" fill="hold">
                                          <p:stCondLst>
                                            <p:cond delay="0"/>
                                          </p:stCondLst>
                                        </p:cTn>
                                        <p:tgtEl>
                                          <p:spTgt spid="9228"/>
                                        </p:tgtEl>
                                        <p:attrNameLst>
                                          <p:attrName>style.visibility</p:attrName>
                                        </p:attrNameLst>
                                      </p:cBhvr>
                                      <p:to>
                                        <p:strVal val="visible"/>
                                      </p:to>
                                    </p:set>
                                    <p:animScale>
                                      <p:cBhvr>
                                        <p:cTn id="52" dur="1000" decel="50000" fill="hold">
                                          <p:stCondLst>
                                            <p:cond delay="0"/>
                                          </p:stCondLst>
                                        </p:cTn>
                                        <p:tgtEl>
                                          <p:spTgt spid="9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9228"/>
                                        </p:tgtEl>
                                        <p:attrNameLst>
                                          <p:attrName>ppt_x,ppt_y</p:attrName>
                                        </p:attrNameLst>
                                      </p:cBhvr>
                                      <p:rCtr x="0" y="0"/>
                                    </p:animMotion>
                                    <p:animEffect transition="in" filter="fade">
                                      <p:cBhvr>
                                        <p:cTn id="54" dur="1000"/>
                                        <p:tgtEl>
                                          <p:spTgt spid="9228"/>
                                        </p:tgtEl>
                                      </p:cBhvr>
                                    </p:animEffect>
                                  </p:childTnLst>
                                </p:cTn>
                              </p:par>
                              <p:par>
                                <p:cTn id="55" presetID="52" presetClass="entr" presetSubtype="0" fill="hold" nodeType="withEffect">
                                  <p:stCondLst>
                                    <p:cond delay="200"/>
                                  </p:stCondLst>
                                  <p:childTnLst>
                                    <p:set>
                                      <p:cBhvr>
                                        <p:cTn id="56" dur="1" fill="hold">
                                          <p:stCondLst>
                                            <p:cond delay="0"/>
                                          </p:stCondLst>
                                        </p:cTn>
                                        <p:tgtEl>
                                          <p:spTgt spid="9232"/>
                                        </p:tgtEl>
                                        <p:attrNameLst>
                                          <p:attrName>style.visibility</p:attrName>
                                        </p:attrNameLst>
                                      </p:cBhvr>
                                      <p:to>
                                        <p:strVal val="visible"/>
                                      </p:to>
                                    </p:set>
                                    <p:animScale>
                                      <p:cBhvr>
                                        <p:cTn id="57" dur="1000" decel="50000" fill="hold">
                                          <p:stCondLst>
                                            <p:cond delay="0"/>
                                          </p:stCondLst>
                                        </p:cTn>
                                        <p:tgtEl>
                                          <p:spTgt spid="92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9232"/>
                                        </p:tgtEl>
                                        <p:attrNameLst>
                                          <p:attrName>ppt_x,ppt_y</p:attrName>
                                        </p:attrNameLst>
                                      </p:cBhvr>
                                      <p:rCtr x="0" y="0"/>
                                    </p:animMotion>
                                    <p:animEffect transition="in" filter="fade">
                                      <p:cBhvr>
                                        <p:cTn id="59" dur="1000"/>
                                        <p:tgtEl>
                                          <p:spTgt spid="9232"/>
                                        </p:tgtEl>
                                      </p:cBhvr>
                                    </p:animEffect>
                                  </p:childTnLst>
                                </p:cTn>
                              </p:par>
                              <p:par>
                                <p:cTn id="60" presetID="52" presetClass="entr" presetSubtype="0" fill="hold" nodeType="withEffect">
                                  <p:stCondLst>
                                    <p:cond delay="300"/>
                                  </p:stCondLst>
                                  <p:childTnLst>
                                    <p:set>
                                      <p:cBhvr>
                                        <p:cTn id="61" dur="1" fill="hold">
                                          <p:stCondLst>
                                            <p:cond delay="0"/>
                                          </p:stCondLst>
                                        </p:cTn>
                                        <p:tgtEl>
                                          <p:spTgt spid="9236"/>
                                        </p:tgtEl>
                                        <p:attrNameLst>
                                          <p:attrName>style.visibility</p:attrName>
                                        </p:attrNameLst>
                                      </p:cBhvr>
                                      <p:to>
                                        <p:strVal val="visible"/>
                                      </p:to>
                                    </p:set>
                                    <p:animScale>
                                      <p:cBhvr>
                                        <p:cTn id="62" dur="1000" decel="50000" fill="hold">
                                          <p:stCondLst>
                                            <p:cond delay="0"/>
                                          </p:stCondLst>
                                        </p:cTn>
                                        <p:tgtEl>
                                          <p:spTgt spid="9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9236"/>
                                        </p:tgtEl>
                                        <p:attrNameLst>
                                          <p:attrName>ppt_x,ppt_y</p:attrName>
                                        </p:attrNameLst>
                                      </p:cBhvr>
                                      <p:rCtr x="0" y="0"/>
                                    </p:animMotion>
                                    <p:animEffect transition="in" filter="fade">
                                      <p:cBhvr>
                                        <p:cTn id="64" dur="1000"/>
                                        <p:tgtEl>
                                          <p:spTgt spid="9236"/>
                                        </p:tgtEl>
                                      </p:cBhvr>
                                    </p:animEffect>
                                  </p:childTnLst>
                                </p:cTn>
                              </p:par>
                              <p:par>
                                <p:cTn id="65" presetID="52" presetClass="entr" presetSubtype="0" fill="hold" nodeType="withEffect">
                                  <p:stCondLst>
                                    <p:cond delay="400"/>
                                  </p:stCondLst>
                                  <p:childTnLst>
                                    <p:set>
                                      <p:cBhvr>
                                        <p:cTn id="66" dur="1" fill="hold">
                                          <p:stCondLst>
                                            <p:cond delay="0"/>
                                          </p:stCondLst>
                                        </p:cTn>
                                        <p:tgtEl>
                                          <p:spTgt spid="9240"/>
                                        </p:tgtEl>
                                        <p:attrNameLst>
                                          <p:attrName>style.visibility</p:attrName>
                                        </p:attrNameLst>
                                      </p:cBhvr>
                                      <p:to>
                                        <p:strVal val="visible"/>
                                      </p:to>
                                    </p:set>
                                    <p:animScale>
                                      <p:cBhvr>
                                        <p:cTn id="67" dur="1000" decel="50000" fill="hold">
                                          <p:stCondLst>
                                            <p:cond delay="0"/>
                                          </p:stCondLst>
                                        </p:cTn>
                                        <p:tgtEl>
                                          <p:spTgt spid="92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9240"/>
                                        </p:tgtEl>
                                        <p:attrNameLst>
                                          <p:attrName>ppt_x,ppt_y</p:attrName>
                                        </p:attrNameLst>
                                      </p:cBhvr>
                                      <p:rCtr x="0" y="0"/>
                                    </p:animMotion>
                                    <p:animEffect transition="in" filter="fade">
                                      <p:cBhvr>
                                        <p:cTn id="69" dur="1000"/>
                                        <p:tgtEl>
                                          <p:spTgt spid="9240"/>
                                        </p:tgtEl>
                                      </p:cBhvr>
                                    </p:animEffect>
                                  </p:childTnLst>
                                </p:cTn>
                              </p:par>
                            </p:childTnLst>
                          </p:cTn>
                        </p:par>
                        <p:par>
                          <p:cTn id="70" fill="hold" nodeType="afterGroup">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9243"/>
                                        </p:tgtEl>
                                        <p:attrNameLst>
                                          <p:attrName>style.visibility</p:attrName>
                                        </p:attrNameLst>
                                      </p:cBhvr>
                                      <p:to>
                                        <p:strVal val="visible"/>
                                      </p:to>
                                    </p:set>
                                    <p:animEffect transition="in" filter="wipe(left)">
                                      <p:cBhvr>
                                        <p:cTn id="73" dur="500"/>
                                        <p:tgtEl>
                                          <p:spTgt spid="9243"/>
                                        </p:tgtEl>
                                      </p:cBhvr>
                                    </p:animEffect>
                                  </p:childTnLst>
                                </p:cTn>
                              </p:par>
                              <p:par>
                                <p:cTn id="74" presetID="22" presetClass="entr" presetSubtype="8" fill="hold" grpId="0" nodeType="withEffect">
                                  <p:stCondLst>
                                    <p:cond delay="100"/>
                                  </p:stCondLst>
                                  <p:childTnLst>
                                    <p:set>
                                      <p:cBhvr>
                                        <p:cTn id="75" dur="1" fill="hold">
                                          <p:stCondLst>
                                            <p:cond delay="0"/>
                                          </p:stCondLst>
                                        </p:cTn>
                                        <p:tgtEl>
                                          <p:spTgt spid="9244"/>
                                        </p:tgtEl>
                                        <p:attrNameLst>
                                          <p:attrName>style.visibility</p:attrName>
                                        </p:attrNameLst>
                                      </p:cBhvr>
                                      <p:to>
                                        <p:strVal val="visible"/>
                                      </p:to>
                                    </p:set>
                                    <p:animEffect transition="in" filter="wipe(left)">
                                      <p:cBhvr>
                                        <p:cTn id="76" dur="500"/>
                                        <p:tgtEl>
                                          <p:spTgt spid="9244"/>
                                        </p:tgtEl>
                                      </p:cBhvr>
                                    </p:animEffect>
                                  </p:childTnLst>
                                </p:cTn>
                              </p:par>
                              <p:par>
                                <p:cTn id="77" presetID="22" presetClass="entr" presetSubtype="8" fill="hold" grpId="0" nodeType="withEffect">
                                  <p:stCondLst>
                                    <p:cond delay="200"/>
                                  </p:stCondLst>
                                  <p:childTnLst>
                                    <p:set>
                                      <p:cBhvr>
                                        <p:cTn id="78" dur="1" fill="hold">
                                          <p:stCondLst>
                                            <p:cond delay="0"/>
                                          </p:stCondLst>
                                        </p:cTn>
                                        <p:tgtEl>
                                          <p:spTgt spid="9245"/>
                                        </p:tgtEl>
                                        <p:attrNameLst>
                                          <p:attrName>style.visibility</p:attrName>
                                        </p:attrNameLst>
                                      </p:cBhvr>
                                      <p:to>
                                        <p:strVal val="visible"/>
                                      </p:to>
                                    </p:set>
                                    <p:animEffect transition="in" filter="wipe(left)">
                                      <p:cBhvr>
                                        <p:cTn id="79" dur="500"/>
                                        <p:tgtEl>
                                          <p:spTgt spid="9245"/>
                                        </p:tgtEl>
                                      </p:cBhvr>
                                    </p:animEffect>
                                  </p:childTnLst>
                                </p:cTn>
                              </p:par>
                              <p:par>
                                <p:cTn id="80" presetID="22" presetClass="entr" presetSubtype="8" fill="hold" grpId="0" nodeType="withEffect">
                                  <p:stCondLst>
                                    <p:cond delay="300"/>
                                  </p:stCondLst>
                                  <p:childTnLst>
                                    <p:set>
                                      <p:cBhvr>
                                        <p:cTn id="81" dur="1" fill="hold">
                                          <p:stCondLst>
                                            <p:cond delay="0"/>
                                          </p:stCondLst>
                                        </p:cTn>
                                        <p:tgtEl>
                                          <p:spTgt spid="9246"/>
                                        </p:tgtEl>
                                        <p:attrNameLst>
                                          <p:attrName>style.visibility</p:attrName>
                                        </p:attrNameLst>
                                      </p:cBhvr>
                                      <p:to>
                                        <p:strVal val="visible"/>
                                      </p:to>
                                    </p:set>
                                    <p:animEffect transition="in" filter="wipe(left)">
                                      <p:cBhvr>
                                        <p:cTn id="82" dur="500"/>
                                        <p:tgtEl>
                                          <p:spTgt spid="9246"/>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9247"/>
                                        </p:tgtEl>
                                        <p:attrNameLst>
                                          <p:attrName>style.visibility</p:attrName>
                                        </p:attrNameLst>
                                      </p:cBhvr>
                                      <p:to>
                                        <p:strVal val="visible"/>
                                      </p:to>
                                    </p:set>
                                    <p:animEffect transition="in" filter="wipe(left)">
                                      <p:cBhvr>
                                        <p:cTn id="85" dur="500"/>
                                        <p:tgtEl>
                                          <p:spTgt spid="9247"/>
                                        </p:tgtEl>
                                      </p:cBhvr>
                                    </p:animEffect>
                                  </p:childTnLst>
                                </p:cTn>
                              </p:par>
                            </p:childTnLst>
                          </p:cTn>
                        </p:par>
                        <p:par>
                          <p:cTn id="86" fill="hold" nodeType="afterGroup">
                            <p:stCondLst>
                              <p:cond delay="4900"/>
                            </p:stCondLst>
                            <p:childTnLst>
                              <p:par>
                                <p:cTn id="87" presetID="42" presetClass="entr" presetSubtype="0" fill="hold" nodeType="afterEffect">
                                  <p:stCondLst>
                                    <p:cond delay="0"/>
                                  </p:stCondLst>
                                  <p:childTnLst>
                                    <p:set>
                                      <p:cBhvr>
                                        <p:cTn id="88" dur="1" fill="hold">
                                          <p:stCondLst>
                                            <p:cond delay="0"/>
                                          </p:stCondLst>
                                        </p:cTn>
                                        <p:tgtEl>
                                          <p:spTgt spid="9248"/>
                                        </p:tgtEl>
                                        <p:attrNameLst>
                                          <p:attrName>style.visibility</p:attrName>
                                        </p:attrNameLst>
                                      </p:cBhvr>
                                      <p:to>
                                        <p:strVal val="visible"/>
                                      </p:to>
                                    </p:set>
                                    <p:animEffect transition="in" filter="fade">
                                      <p:cBhvr>
                                        <p:cTn id="89" dur="1000"/>
                                        <p:tgtEl>
                                          <p:spTgt spid="9248"/>
                                        </p:tgtEl>
                                      </p:cBhvr>
                                    </p:animEffect>
                                    <p:anim calcmode="lin" valueType="num">
                                      <p:cBhvr>
                                        <p:cTn id="90" dur="1000" fill="hold"/>
                                        <p:tgtEl>
                                          <p:spTgt spid="9248"/>
                                        </p:tgtEl>
                                        <p:attrNameLst>
                                          <p:attrName>ppt_x</p:attrName>
                                        </p:attrNameLst>
                                      </p:cBhvr>
                                      <p:tavLst>
                                        <p:tav tm="0">
                                          <p:val>
                                            <p:strVal val="#ppt_x"/>
                                          </p:val>
                                        </p:tav>
                                        <p:tav tm="100000">
                                          <p:val>
                                            <p:strVal val="#ppt_x"/>
                                          </p:val>
                                        </p:tav>
                                      </p:tavLst>
                                    </p:anim>
                                    <p:anim calcmode="lin" valueType="num">
                                      <p:cBhvr>
                                        <p:cTn id="91" dur="1000" fill="hold"/>
                                        <p:tgtEl>
                                          <p:spTgt spid="9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nimBg="1"/>
      <p:bldP spid="9220" grpId="0" animBg="1"/>
      <p:bldP spid="9221" grpId="0" animBg="1"/>
      <p:bldP spid="9222" grpId="0" animBg="1"/>
      <p:bldP spid="9223" grpId="0" animBg="1"/>
      <p:bldP spid="9227" grpId="0" animBg="1"/>
      <p:bldP spid="9231" grpId="0" animBg="1"/>
      <p:bldP spid="9235" grpId="0" animBg="1"/>
      <p:bldP spid="9239" grpId="0" animBg="1"/>
      <p:bldP spid="9243" grpId="0" autoUpdateAnimBg="0"/>
      <p:bldP spid="9244" grpId="0" autoUpdateAnimBg="0"/>
      <p:bldP spid="9245" grpId="0" autoUpdateAnimBg="0"/>
      <p:bldP spid="9246" grpId="0" autoUpdateAnimBg="0"/>
      <p:bldP spid="924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76"/>
          <p:cNvSpPr txBox="1">
            <a:spLocks noChangeArrowheads="1"/>
          </p:cNvSpPr>
          <p:nvPr/>
        </p:nvSpPr>
        <p:spPr bwMode="auto">
          <a:xfrm>
            <a:off x="665163" y="203200"/>
            <a:ext cx="26574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4.1</a:t>
            </a:r>
            <a:r>
              <a:rPr lang="zh-CN" altLang="en-US" sz="2600">
                <a:solidFill>
                  <a:srgbClr val="333333"/>
                </a:solidFill>
                <a:latin typeface="微软雅黑" pitchFamily="34" charset="-122"/>
                <a:ea typeface="微软雅黑" pitchFamily="34" charset="-122"/>
              </a:rPr>
              <a:t>研究最终目标</a:t>
            </a:r>
          </a:p>
        </p:txBody>
      </p:sp>
      <p:sp>
        <p:nvSpPr>
          <p:cNvPr id="27651"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627313" y="3016250"/>
            <a:ext cx="1300162" cy="1298575"/>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7"/>
          <p:cNvSpPr>
            <a:spLocks/>
          </p:cNvSpPr>
          <p:nvPr/>
        </p:nvSpPr>
        <p:spPr bwMode="auto">
          <a:xfrm flipH="1">
            <a:off x="4821238" y="1806575"/>
            <a:ext cx="1157287" cy="3651250"/>
          </a:xfrm>
          <a:custGeom>
            <a:avLst/>
            <a:gdLst>
              <a:gd name="T0" fmla="*/ 2147483647 w 1750"/>
              <a:gd name="T1" fmla="*/ 2147483647 h 5527"/>
              <a:gd name="T2" fmla="*/ 2147483647 w 1750"/>
              <a:gd name="T3" fmla="*/ 2147483647 h 5527"/>
              <a:gd name="T4" fmla="*/ 2147483647 w 1750"/>
              <a:gd name="T5" fmla="*/ 2147483647 h 5527"/>
              <a:gd name="T6" fmla="*/ 2147483647 w 1750"/>
              <a:gd name="T7" fmla="*/ 2147483647 h 5527"/>
              <a:gd name="T8" fmla="*/ 0 w 1750"/>
              <a:gd name="T9" fmla="*/ 2147483647 h 5527"/>
              <a:gd name="T10" fmla="*/ 2147483647 w 1750"/>
              <a:gd name="T11" fmla="*/ 0 h 5527"/>
              <a:gd name="T12" fmla="*/ 2147483647 w 1750"/>
              <a:gd name="T13" fmla="*/ 2147483647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4622800" y="1508125"/>
            <a:ext cx="904875" cy="9064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Oval 9"/>
          <p:cNvSpPr>
            <a:spLocks noChangeArrowheads="1"/>
          </p:cNvSpPr>
          <p:nvPr/>
        </p:nvSpPr>
        <p:spPr bwMode="auto">
          <a:xfrm flipH="1">
            <a:off x="5405438" y="3171825"/>
            <a:ext cx="904875" cy="9048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Oval 10"/>
          <p:cNvSpPr>
            <a:spLocks noChangeArrowheads="1"/>
          </p:cNvSpPr>
          <p:nvPr/>
        </p:nvSpPr>
        <p:spPr bwMode="auto">
          <a:xfrm flipH="1">
            <a:off x="4560888" y="4832350"/>
            <a:ext cx="904875" cy="9048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Line 11"/>
          <p:cNvSpPr>
            <a:spLocks noChangeShapeType="1"/>
          </p:cNvSpPr>
          <p:nvPr/>
        </p:nvSpPr>
        <p:spPr bwMode="auto">
          <a:xfrm flipH="1">
            <a:off x="3729038" y="2251075"/>
            <a:ext cx="849312" cy="823913"/>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3776663" y="4275138"/>
            <a:ext cx="747712"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025900" y="3608388"/>
            <a:ext cx="1198563"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2746375" y="3133725"/>
            <a:ext cx="1063625"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TextBox 52"/>
          <p:cNvSpPr txBox="1">
            <a:spLocks noChangeArrowheads="1"/>
          </p:cNvSpPr>
          <p:nvPr/>
        </p:nvSpPr>
        <p:spPr bwMode="auto">
          <a:xfrm flipH="1">
            <a:off x="4673600" y="1690688"/>
            <a:ext cx="8429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accent1"/>
                </a:solidFill>
                <a:latin typeface="微软雅黑" pitchFamily="34" charset="-122"/>
                <a:ea typeface="微软雅黑" pitchFamily="34" charset="-122"/>
              </a:rPr>
              <a:t>目标分支一</a:t>
            </a:r>
            <a:endParaRPr lang="en-US" sz="1600">
              <a:solidFill>
                <a:schemeClr val="accent1"/>
              </a:solidFill>
              <a:latin typeface="微软雅黑" pitchFamily="34" charset="-122"/>
              <a:ea typeface="微软雅黑" pitchFamily="34" charset="-122"/>
            </a:endParaRPr>
          </a:p>
        </p:txBody>
      </p:sp>
      <p:sp>
        <p:nvSpPr>
          <p:cNvPr id="27662" name="TextBox 53"/>
          <p:cNvSpPr txBox="1">
            <a:spLocks noChangeArrowheads="1"/>
          </p:cNvSpPr>
          <p:nvPr/>
        </p:nvSpPr>
        <p:spPr bwMode="auto">
          <a:xfrm flipH="1">
            <a:off x="5473700" y="3352800"/>
            <a:ext cx="819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accent1"/>
                </a:solidFill>
                <a:latin typeface="微软雅黑" pitchFamily="34" charset="-122"/>
                <a:ea typeface="微软雅黑" pitchFamily="34" charset="-122"/>
              </a:rPr>
              <a:t>目标分支二</a:t>
            </a:r>
            <a:endParaRPr lang="en-US" sz="1600">
              <a:solidFill>
                <a:schemeClr val="accent1"/>
              </a:solidFill>
              <a:latin typeface="微软雅黑" pitchFamily="34" charset="-122"/>
              <a:ea typeface="微软雅黑" pitchFamily="34" charset="-122"/>
            </a:endParaRPr>
          </a:p>
        </p:txBody>
      </p:sp>
      <p:sp>
        <p:nvSpPr>
          <p:cNvPr id="27663" name="TextBox 54"/>
          <p:cNvSpPr txBox="1">
            <a:spLocks noChangeArrowheads="1"/>
          </p:cNvSpPr>
          <p:nvPr/>
        </p:nvSpPr>
        <p:spPr bwMode="auto">
          <a:xfrm flipH="1">
            <a:off x="4595813" y="4978400"/>
            <a:ext cx="819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accent1"/>
                </a:solidFill>
                <a:latin typeface="微软雅黑" pitchFamily="34" charset="-122"/>
                <a:ea typeface="微软雅黑" pitchFamily="34" charset="-122"/>
              </a:rPr>
              <a:t>目标分支三</a:t>
            </a:r>
            <a:endParaRPr lang="en-US" sz="1600">
              <a:solidFill>
                <a:schemeClr val="accent1"/>
              </a:solidFill>
              <a:latin typeface="微软雅黑" pitchFamily="34" charset="-122"/>
              <a:ea typeface="微软雅黑" pitchFamily="34" charset="-122"/>
            </a:endParaRPr>
          </a:p>
        </p:txBody>
      </p:sp>
      <p:sp>
        <p:nvSpPr>
          <p:cNvPr id="27664" name="TextBox 55"/>
          <p:cNvSpPr txBox="1">
            <a:spLocks noChangeArrowheads="1"/>
          </p:cNvSpPr>
          <p:nvPr/>
        </p:nvSpPr>
        <p:spPr bwMode="auto">
          <a:xfrm flipH="1">
            <a:off x="2746375" y="3317875"/>
            <a:ext cx="1030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进一步目标</a:t>
            </a:r>
            <a:endParaRPr lang="en-US" sz="2000">
              <a:solidFill>
                <a:schemeClr val="accent1"/>
              </a:solidFill>
              <a:latin typeface="微软雅黑" pitchFamily="34" charset="-122"/>
              <a:ea typeface="微软雅黑" pitchFamily="34" charset="-122"/>
            </a:endParaRPr>
          </a:p>
        </p:txBody>
      </p:sp>
      <p:sp>
        <p:nvSpPr>
          <p:cNvPr id="27665" name="TextBox 56"/>
          <p:cNvSpPr txBox="1">
            <a:spLocks noChangeArrowheads="1"/>
          </p:cNvSpPr>
          <p:nvPr/>
        </p:nvSpPr>
        <p:spPr bwMode="auto">
          <a:xfrm>
            <a:off x="5540375" y="1444625"/>
            <a:ext cx="27892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a:t>
            </a:r>
          </a:p>
        </p:txBody>
      </p:sp>
      <p:sp>
        <p:nvSpPr>
          <p:cNvPr id="27666" name="TextBox 57"/>
          <p:cNvSpPr txBox="1">
            <a:spLocks noChangeArrowheads="1"/>
          </p:cNvSpPr>
          <p:nvPr/>
        </p:nvSpPr>
        <p:spPr bwMode="auto">
          <a:xfrm>
            <a:off x="6310313" y="3238500"/>
            <a:ext cx="2716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a:t>
            </a:r>
          </a:p>
        </p:txBody>
      </p:sp>
      <p:sp>
        <p:nvSpPr>
          <p:cNvPr id="27667" name="TextBox 58"/>
          <p:cNvSpPr txBox="1">
            <a:spLocks noChangeArrowheads="1"/>
          </p:cNvSpPr>
          <p:nvPr/>
        </p:nvSpPr>
        <p:spPr bwMode="auto">
          <a:xfrm>
            <a:off x="5503863" y="4999038"/>
            <a:ext cx="2716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a:t>
            </a:r>
          </a:p>
        </p:txBody>
      </p:sp>
      <p:sp>
        <p:nvSpPr>
          <p:cNvPr id="27668" name="Oval 6"/>
          <p:cNvSpPr>
            <a:spLocks noChangeArrowheads="1"/>
          </p:cNvSpPr>
          <p:nvPr/>
        </p:nvSpPr>
        <p:spPr bwMode="auto">
          <a:xfrm flipH="1">
            <a:off x="609600" y="3016250"/>
            <a:ext cx="1300163" cy="1298575"/>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Oval 14"/>
          <p:cNvSpPr>
            <a:spLocks noChangeArrowheads="1"/>
          </p:cNvSpPr>
          <p:nvPr/>
        </p:nvSpPr>
        <p:spPr bwMode="auto">
          <a:xfrm flipH="1">
            <a:off x="727075" y="3133725"/>
            <a:ext cx="1063625"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62"/>
          <p:cNvSpPr txBox="1">
            <a:spLocks noChangeArrowheads="1"/>
          </p:cNvSpPr>
          <p:nvPr/>
        </p:nvSpPr>
        <p:spPr bwMode="auto">
          <a:xfrm flipH="1">
            <a:off x="898525" y="3317875"/>
            <a:ext cx="720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初步目标</a:t>
            </a:r>
            <a:endParaRPr lang="en-US" sz="2000">
              <a:solidFill>
                <a:schemeClr val="accent1"/>
              </a:solidFill>
              <a:latin typeface="微软雅黑" pitchFamily="34" charset="-122"/>
              <a:ea typeface="微软雅黑" pitchFamily="34" charset="-122"/>
            </a:endParaRPr>
          </a:p>
        </p:txBody>
      </p:sp>
      <p:sp>
        <p:nvSpPr>
          <p:cNvPr id="27671" name="右箭头 2"/>
          <p:cNvSpPr>
            <a:spLocks noChangeArrowheads="1"/>
          </p:cNvSpPr>
          <p:nvPr/>
        </p:nvSpPr>
        <p:spPr bwMode="auto">
          <a:xfrm>
            <a:off x="2135188" y="3556000"/>
            <a:ext cx="263525" cy="220663"/>
          </a:xfrm>
          <a:prstGeom prst="rightArrow">
            <a:avLst>
              <a:gd name="adj1" fmla="val 50000"/>
              <a:gd name="adj2" fmla="val 50025"/>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Effect transition="in" filter="fade">
                                      <p:cBhvr>
                                        <p:cTn id="9" dur="300"/>
                                        <p:tgtEl>
                                          <p:spTgt spid="27651"/>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7650"/>
                                        </p:tgtEl>
                                        <p:attrNameLst>
                                          <p:attrName>style.visibility</p:attrName>
                                        </p:attrNameLst>
                                      </p:cBhvr>
                                      <p:to>
                                        <p:strVal val="visible"/>
                                      </p:to>
                                    </p:set>
                                    <p:anim calcmode="lin" valueType="num">
                                      <p:cBhvr>
                                        <p:cTn id="13"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7650"/>
                                        </p:tgtEl>
                                        <p:attrNameLst>
                                          <p:attrName>ppt_y</p:attrName>
                                        </p:attrNameLst>
                                      </p:cBhvr>
                                      <p:tavLst>
                                        <p:tav tm="0">
                                          <p:val>
                                            <p:strVal val="#ppt_y"/>
                                          </p:val>
                                        </p:tav>
                                        <p:tav tm="100000">
                                          <p:val>
                                            <p:strVal val="#ppt_y"/>
                                          </p:val>
                                        </p:tav>
                                      </p:tavLst>
                                    </p:anim>
                                    <p:anim calcmode="lin" valueType="num">
                                      <p:cBhvr>
                                        <p:cTn id="15"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7650"/>
                                        </p:tgtEl>
                                      </p:cBhvr>
                                    </p:animEffect>
                                  </p:childTnLst>
                                </p:cTn>
                              </p:par>
                            </p:childTnLst>
                          </p:cTn>
                        </p:par>
                        <p:par>
                          <p:cTn id="18" fill="hold" nodeType="afterGroup">
                            <p:stCondLst>
                              <p:cond delay="1020"/>
                            </p:stCondLst>
                            <p:childTnLst>
                              <p:par>
                                <p:cTn id="19" presetID="10" presetClass="entr" presetSubtype="0" fill="hold" grpId="0" nodeType="afterEffect">
                                  <p:stCondLst>
                                    <p:cond delay="0"/>
                                  </p:stCondLst>
                                  <p:childTnLst>
                                    <p:set>
                                      <p:cBhvr>
                                        <p:cTn id="20" dur="1" fill="hold">
                                          <p:stCondLst>
                                            <p:cond delay="0"/>
                                          </p:stCondLst>
                                        </p:cTn>
                                        <p:tgtEl>
                                          <p:spTgt spid="27669"/>
                                        </p:tgtEl>
                                        <p:attrNameLst>
                                          <p:attrName>style.visibility</p:attrName>
                                        </p:attrNameLst>
                                      </p:cBhvr>
                                      <p:to>
                                        <p:strVal val="visible"/>
                                      </p:to>
                                    </p:set>
                                    <p:anim calcmode="lin" valueType="num">
                                      <p:cBhvr>
                                        <p:cTn id="21" dur="500" fill="hold"/>
                                        <p:tgtEl>
                                          <p:spTgt spid="27669"/>
                                        </p:tgtEl>
                                        <p:attrNameLst>
                                          <p:attrName>ppt_w</p:attrName>
                                        </p:attrNameLst>
                                      </p:cBhvr>
                                      <p:tavLst>
                                        <p:tav tm="0">
                                          <p:val>
                                            <p:fltVal val="0"/>
                                          </p:val>
                                        </p:tav>
                                        <p:tav tm="100000">
                                          <p:val>
                                            <p:strVal val="#ppt_w"/>
                                          </p:val>
                                        </p:tav>
                                      </p:tavLst>
                                    </p:anim>
                                    <p:anim calcmode="lin" valueType="num">
                                      <p:cBhvr>
                                        <p:cTn id="22" dur="500" fill="hold"/>
                                        <p:tgtEl>
                                          <p:spTgt spid="27669"/>
                                        </p:tgtEl>
                                        <p:attrNameLst>
                                          <p:attrName>ppt_h</p:attrName>
                                        </p:attrNameLst>
                                      </p:cBhvr>
                                      <p:tavLst>
                                        <p:tav tm="0">
                                          <p:val>
                                            <p:fltVal val="0"/>
                                          </p:val>
                                        </p:tav>
                                        <p:tav tm="100000">
                                          <p:val>
                                            <p:strVal val="#ppt_h"/>
                                          </p:val>
                                        </p:tav>
                                      </p:tavLst>
                                    </p:anim>
                                    <p:animEffect transition="in" filter="fade">
                                      <p:cBhvr>
                                        <p:cTn id="23" dur="500"/>
                                        <p:tgtEl>
                                          <p:spTgt spid="2766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668"/>
                                        </p:tgtEl>
                                        <p:attrNameLst>
                                          <p:attrName>style.visibility</p:attrName>
                                        </p:attrNameLst>
                                      </p:cBhvr>
                                      <p:to>
                                        <p:strVal val="visible"/>
                                      </p:to>
                                    </p:set>
                                    <p:anim calcmode="lin" valueType="num">
                                      <p:cBhvr>
                                        <p:cTn id="26" dur="500" fill="hold"/>
                                        <p:tgtEl>
                                          <p:spTgt spid="27668"/>
                                        </p:tgtEl>
                                        <p:attrNameLst>
                                          <p:attrName>ppt_w</p:attrName>
                                        </p:attrNameLst>
                                      </p:cBhvr>
                                      <p:tavLst>
                                        <p:tav tm="0">
                                          <p:val>
                                            <p:fltVal val="0"/>
                                          </p:val>
                                        </p:tav>
                                        <p:tav tm="100000">
                                          <p:val>
                                            <p:strVal val="#ppt_w"/>
                                          </p:val>
                                        </p:tav>
                                      </p:tavLst>
                                    </p:anim>
                                    <p:anim calcmode="lin" valueType="num">
                                      <p:cBhvr>
                                        <p:cTn id="27" dur="500" fill="hold"/>
                                        <p:tgtEl>
                                          <p:spTgt spid="27668"/>
                                        </p:tgtEl>
                                        <p:attrNameLst>
                                          <p:attrName>ppt_h</p:attrName>
                                        </p:attrNameLst>
                                      </p:cBhvr>
                                      <p:tavLst>
                                        <p:tav tm="0">
                                          <p:val>
                                            <p:fltVal val="0"/>
                                          </p:val>
                                        </p:tav>
                                        <p:tav tm="100000">
                                          <p:val>
                                            <p:strVal val="#ppt_h"/>
                                          </p:val>
                                        </p:tav>
                                      </p:tavLst>
                                    </p:anim>
                                    <p:animEffect transition="in" filter="fade">
                                      <p:cBhvr>
                                        <p:cTn id="28" dur="500"/>
                                        <p:tgtEl>
                                          <p:spTgt spid="27668"/>
                                        </p:tgtEl>
                                      </p:cBhvr>
                                    </p:animEffect>
                                  </p:childTnLst>
                                </p:cTn>
                              </p:par>
                            </p:childTnLst>
                          </p:cTn>
                        </p:par>
                        <p:par>
                          <p:cTn id="29" fill="hold" nodeType="afterGroup">
                            <p:stCondLst>
                              <p:cond delay="1520"/>
                            </p:stCondLst>
                            <p:childTnLst>
                              <p:par>
                                <p:cTn id="30" presetID="31" presetClass="entr" presetSubtype="0" fill="hold" grpId="0" nodeType="afterEffect">
                                  <p:stCondLst>
                                    <p:cond delay="0"/>
                                  </p:stCondLst>
                                  <p:childTnLst>
                                    <p:set>
                                      <p:cBhvr>
                                        <p:cTn id="31" dur="1" fill="hold">
                                          <p:stCondLst>
                                            <p:cond delay="0"/>
                                          </p:stCondLst>
                                        </p:cTn>
                                        <p:tgtEl>
                                          <p:spTgt spid="27670"/>
                                        </p:tgtEl>
                                        <p:attrNameLst>
                                          <p:attrName>style.visibility</p:attrName>
                                        </p:attrNameLst>
                                      </p:cBhvr>
                                      <p:to>
                                        <p:strVal val="visible"/>
                                      </p:to>
                                    </p:set>
                                    <p:anim calcmode="lin" valueType="num">
                                      <p:cBhvr>
                                        <p:cTn id="32" dur="300" fill="hold"/>
                                        <p:tgtEl>
                                          <p:spTgt spid="27670"/>
                                        </p:tgtEl>
                                        <p:attrNameLst>
                                          <p:attrName>ppt_w</p:attrName>
                                        </p:attrNameLst>
                                      </p:cBhvr>
                                      <p:tavLst>
                                        <p:tav tm="0">
                                          <p:val>
                                            <p:fltVal val="0"/>
                                          </p:val>
                                        </p:tav>
                                        <p:tav tm="100000">
                                          <p:val>
                                            <p:strVal val="#ppt_w"/>
                                          </p:val>
                                        </p:tav>
                                      </p:tavLst>
                                    </p:anim>
                                    <p:anim calcmode="lin" valueType="num">
                                      <p:cBhvr>
                                        <p:cTn id="33" dur="300" fill="hold"/>
                                        <p:tgtEl>
                                          <p:spTgt spid="27670"/>
                                        </p:tgtEl>
                                        <p:attrNameLst>
                                          <p:attrName>ppt_h</p:attrName>
                                        </p:attrNameLst>
                                      </p:cBhvr>
                                      <p:tavLst>
                                        <p:tav tm="0">
                                          <p:val>
                                            <p:fltVal val="0"/>
                                          </p:val>
                                        </p:tav>
                                        <p:tav tm="100000">
                                          <p:val>
                                            <p:strVal val="#ppt_h"/>
                                          </p:val>
                                        </p:tav>
                                      </p:tavLst>
                                    </p:anim>
                                    <p:anim calcmode="lin" valueType="num">
                                      <p:cBhvr>
                                        <p:cTn id="34" dur="300" fill="hold"/>
                                        <p:tgtEl>
                                          <p:spTgt spid="27670"/>
                                        </p:tgtEl>
                                        <p:attrNameLst>
                                          <p:attrName>style.rotation</p:attrName>
                                        </p:attrNameLst>
                                      </p:cBhvr>
                                      <p:tavLst>
                                        <p:tav tm="0">
                                          <p:val>
                                            <p:fltVal val="90"/>
                                          </p:val>
                                        </p:tav>
                                        <p:tav tm="100000">
                                          <p:val>
                                            <p:fltVal val="0"/>
                                          </p:val>
                                        </p:tav>
                                      </p:tavLst>
                                    </p:anim>
                                    <p:animEffect transition="in" filter="fade">
                                      <p:cBhvr>
                                        <p:cTn id="35" dur="300"/>
                                        <p:tgtEl>
                                          <p:spTgt spid="27670"/>
                                        </p:tgtEl>
                                      </p:cBhvr>
                                    </p:animEffect>
                                  </p:childTnLst>
                                </p:cTn>
                              </p:par>
                            </p:childTnLst>
                          </p:cTn>
                        </p:par>
                        <p:par>
                          <p:cTn id="36" fill="hold" nodeType="afterGroup">
                            <p:stCondLst>
                              <p:cond delay="1820"/>
                            </p:stCondLst>
                            <p:childTnLst>
                              <p:par>
                                <p:cTn id="37" presetID="2" presetClass="entr" presetSubtype="8" fill="hold" grpId="0" nodeType="afterEffect">
                                  <p:stCondLst>
                                    <p:cond delay="0"/>
                                  </p:stCondLst>
                                  <p:childTnLst>
                                    <p:set>
                                      <p:cBhvr>
                                        <p:cTn id="38" dur="1" fill="hold">
                                          <p:stCondLst>
                                            <p:cond delay="0"/>
                                          </p:stCondLst>
                                        </p:cTn>
                                        <p:tgtEl>
                                          <p:spTgt spid="27671"/>
                                        </p:tgtEl>
                                        <p:attrNameLst>
                                          <p:attrName>style.visibility</p:attrName>
                                        </p:attrNameLst>
                                      </p:cBhvr>
                                      <p:to>
                                        <p:strVal val="visible"/>
                                      </p:to>
                                    </p:set>
                                    <p:anim calcmode="lin" valueType="num">
                                      <p:cBhvr additive="base">
                                        <p:cTn id="39" dur="300" fill="hold"/>
                                        <p:tgtEl>
                                          <p:spTgt spid="27671"/>
                                        </p:tgtEl>
                                        <p:attrNameLst>
                                          <p:attrName>ppt_x</p:attrName>
                                        </p:attrNameLst>
                                      </p:cBhvr>
                                      <p:tavLst>
                                        <p:tav tm="0">
                                          <p:val>
                                            <p:strVal val="0-#ppt_w/2"/>
                                          </p:val>
                                        </p:tav>
                                        <p:tav tm="100000">
                                          <p:val>
                                            <p:strVal val="#ppt_x"/>
                                          </p:val>
                                        </p:tav>
                                      </p:tavLst>
                                    </p:anim>
                                    <p:anim calcmode="lin" valueType="num">
                                      <p:cBhvr additive="base">
                                        <p:cTn id="40" dur="300" fill="hold"/>
                                        <p:tgtEl>
                                          <p:spTgt spid="27671"/>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120"/>
                            </p:stCondLst>
                            <p:childTnLst>
                              <p:par>
                                <p:cTn id="42" presetID="52" presetClass="entr" presetSubtype="0" fill="hold" grpId="0" nodeType="afterEffect">
                                  <p:stCondLst>
                                    <p:cond delay="0"/>
                                  </p:stCondLst>
                                  <p:childTnLst>
                                    <p:set>
                                      <p:cBhvr>
                                        <p:cTn id="43" dur="1" fill="hold">
                                          <p:stCondLst>
                                            <p:cond delay="0"/>
                                          </p:stCondLst>
                                        </p:cTn>
                                        <p:tgtEl>
                                          <p:spTgt spid="27660"/>
                                        </p:tgtEl>
                                        <p:attrNameLst>
                                          <p:attrName>style.visibility</p:attrName>
                                        </p:attrNameLst>
                                      </p:cBhvr>
                                      <p:to>
                                        <p:strVal val="visible"/>
                                      </p:to>
                                    </p:set>
                                    <p:animScale>
                                      <p:cBhvr>
                                        <p:cTn id="44"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27660"/>
                                        </p:tgtEl>
                                        <p:attrNameLst>
                                          <p:attrName>ppt_x,ppt_y</p:attrName>
                                        </p:attrNameLst>
                                      </p:cBhvr>
                                      <p:rCtr x="0" y="0"/>
                                    </p:animMotion>
                                    <p:animEffect transition="in" filter="fade">
                                      <p:cBhvr>
                                        <p:cTn id="46" dur="1000"/>
                                        <p:tgtEl>
                                          <p:spTgt spid="27660"/>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27652"/>
                                        </p:tgtEl>
                                        <p:attrNameLst>
                                          <p:attrName>style.visibility</p:attrName>
                                        </p:attrNameLst>
                                      </p:cBhvr>
                                      <p:to>
                                        <p:strVal val="visible"/>
                                      </p:to>
                                    </p:set>
                                    <p:animScale>
                                      <p:cBhvr>
                                        <p:cTn id="49"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7652"/>
                                        </p:tgtEl>
                                        <p:attrNameLst>
                                          <p:attrName>ppt_x,ppt_y</p:attrName>
                                        </p:attrNameLst>
                                      </p:cBhvr>
                                      <p:rCtr x="0" y="0"/>
                                    </p:animMotion>
                                    <p:animEffect transition="in" filter="fade">
                                      <p:cBhvr>
                                        <p:cTn id="51" dur="1000"/>
                                        <p:tgtEl>
                                          <p:spTgt spid="27652"/>
                                        </p:tgtEl>
                                      </p:cBhvr>
                                    </p:animEffect>
                                  </p:childTnLst>
                                </p:cTn>
                              </p:par>
                              <p:par>
                                <p:cTn id="52" presetID="52" presetClass="entr" presetSubtype="0" fill="hold" grpId="0" nodeType="withEffect">
                                  <p:stCondLst>
                                    <p:cond delay="0"/>
                                  </p:stCondLst>
                                  <p:childTnLst>
                                    <p:set>
                                      <p:cBhvr>
                                        <p:cTn id="53" dur="1" fill="hold">
                                          <p:stCondLst>
                                            <p:cond delay="0"/>
                                          </p:stCondLst>
                                        </p:cTn>
                                        <p:tgtEl>
                                          <p:spTgt spid="27664"/>
                                        </p:tgtEl>
                                        <p:attrNameLst>
                                          <p:attrName>style.visibility</p:attrName>
                                        </p:attrNameLst>
                                      </p:cBhvr>
                                      <p:to>
                                        <p:strVal val="visible"/>
                                      </p:to>
                                    </p:set>
                                    <p:animScale>
                                      <p:cBhvr>
                                        <p:cTn id="54"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1000" decel="50000" fill="hold">
                                          <p:stCondLst>
                                            <p:cond delay="0"/>
                                          </p:stCondLst>
                                        </p:cTn>
                                        <p:tgtEl>
                                          <p:spTgt spid="27664"/>
                                        </p:tgtEl>
                                        <p:attrNameLst>
                                          <p:attrName>ppt_x,ppt_y</p:attrName>
                                        </p:attrNameLst>
                                      </p:cBhvr>
                                      <p:rCtr x="0" y="0"/>
                                    </p:animMotion>
                                    <p:animEffect transition="in" filter="fade">
                                      <p:cBhvr>
                                        <p:cTn id="56" dur="1000"/>
                                        <p:tgtEl>
                                          <p:spTgt spid="27664"/>
                                        </p:tgtEl>
                                      </p:cBhvr>
                                    </p:animEffect>
                                  </p:childTnLst>
                                </p:cTn>
                              </p:par>
                            </p:childTnLst>
                          </p:cTn>
                        </p:par>
                        <p:par>
                          <p:cTn id="57" fill="hold" nodeType="afterGroup">
                            <p:stCondLst>
                              <p:cond delay="3120"/>
                            </p:stCondLst>
                            <p:childTnLst>
                              <p:par>
                                <p:cTn id="58" presetID="22" presetClass="entr" presetSubtype="8" fill="hold" grpId="0" nodeType="afterEffect">
                                  <p:stCondLst>
                                    <p:cond delay="0"/>
                                  </p:stCondLst>
                                  <p:childTnLst>
                                    <p:set>
                                      <p:cBhvr>
                                        <p:cTn id="59" dur="1" fill="hold">
                                          <p:stCondLst>
                                            <p:cond delay="0"/>
                                          </p:stCondLst>
                                        </p:cTn>
                                        <p:tgtEl>
                                          <p:spTgt spid="27657"/>
                                        </p:tgtEl>
                                        <p:attrNameLst>
                                          <p:attrName>style.visibility</p:attrName>
                                        </p:attrNameLst>
                                      </p:cBhvr>
                                      <p:to>
                                        <p:strVal val="visible"/>
                                      </p:to>
                                    </p:set>
                                    <p:animEffect transition="in" filter="wipe(left)">
                                      <p:cBhvr>
                                        <p:cTn id="60" dur="500"/>
                                        <p:tgtEl>
                                          <p:spTgt spid="2765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659"/>
                                        </p:tgtEl>
                                        <p:attrNameLst>
                                          <p:attrName>style.visibility</p:attrName>
                                        </p:attrNameLst>
                                      </p:cBhvr>
                                      <p:to>
                                        <p:strVal val="visible"/>
                                      </p:to>
                                    </p:set>
                                    <p:animEffect transition="in" filter="wipe(left)">
                                      <p:cBhvr>
                                        <p:cTn id="63" dur="500"/>
                                        <p:tgtEl>
                                          <p:spTgt spid="2765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7658"/>
                                        </p:tgtEl>
                                        <p:attrNameLst>
                                          <p:attrName>style.visibility</p:attrName>
                                        </p:attrNameLst>
                                      </p:cBhvr>
                                      <p:to>
                                        <p:strVal val="visible"/>
                                      </p:to>
                                    </p:set>
                                    <p:animEffect transition="in" filter="wipe(left)">
                                      <p:cBhvr>
                                        <p:cTn id="66" dur="500"/>
                                        <p:tgtEl>
                                          <p:spTgt spid="27658"/>
                                        </p:tgtEl>
                                      </p:cBhvr>
                                    </p:animEffect>
                                  </p:childTnLst>
                                </p:cTn>
                              </p:par>
                            </p:childTnLst>
                          </p:cTn>
                        </p:par>
                        <p:par>
                          <p:cTn id="67" fill="hold" nodeType="afterGroup">
                            <p:stCondLst>
                              <p:cond delay="3620"/>
                            </p:stCondLst>
                            <p:childTnLst>
                              <p:par>
                                <p:cTn id="68" presetID="22" presetClass="entr" presetSubtype="1" fill="hold" grpId="0" nodeType="afterEffect">
                                  <p:stCondLst>
                                    <p:cond delay="0"/>
                                  </p:stCondLst>
                                  <p:childTnLst>
                                    <p:set>
                                      <p:cBhvr>
                                        <p:cTn id="69" dur="1" fill="hold">
                                          <p:stCondLst>
                                            <p:cond delay="0"/>
                                          </p:stCondLst>
                                        </p:cTn>
                                        <p:tgtEl>
                                          <p:spTgt spid="27653"/>
                                        </p:tgtEl>
                                        <p:attrNameLst>
                                          <p:attrName>style.visibility</p:attrName>
                                        </p:attrNameLst>
                                      </p:cBhvr>
                                      <p:to>
                                        <p:strVal val="visible"/>
                                      </p:to>
                                    </p:set>
                                    <p:animEffect transition="in" filter="wipe(up)">
                                      <p:cBhvr>
                                        <p:cTn id="70" dur="500"/>
                                        <p:tgtEl>
                                          <p:spTgt spid="27653"/>
                                        </p:tgtEl>
                                      </p:cBhvr>
                                    </p:animEffect>
                                  </p:childTnLst>
                                </p:cTn>
                              </p:par>
                            </p:childTnLst>
                          </p:cTn>
                        </p:par>
                        <p:par>
                          <p:cTn id="71" fill="hold" nodeType="afterGroup">
                            <p:stCondLst>
                              <p:cond delay="4120"/>
                            </p:stCondLst>
                            <p:childTnLst>
                              <p:par>
                                <p:cTn id="72" presetID="52" presetClass="entr" presetSubtype="0" fill="hold" grpId="0" nodeType="afterEffect">
                                  <p:stCondLst>
                                    <p:cond delay="0"/>
                                  </p:stCondLst>
                                  <p:childTnLst>
                                    <p:set>
                                      <p:cBhvr>
                                        <p:cTn id="73" dur="1" fill="hold">
                                          <p:stCondLst>
                                            <p:cond delay="0"/>
                                          </p:stCondLst>
                                        </p:cTn>
                                        <p:tgtEl>
                                          <p:spTgt spid="27654"/>
                                        </p:tgtEl>
                                        <p:attrNameLst>
                                          <p:attrName>style.visibility</p:attrName>
                                        </p:attrNameLst>
                                      </p:cBhvr>
                                      <p:to>
                                        <p:strVal val="visible"/>
                                      </p:to>
                                    </p:set>
                                    <p:animScale>
                                      <p:cBhvr>
                                        <p:cTn id="74"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5" dur="1000" decel="50000" fill="hold">
                                          <p:stCondLst>
                                            <p:cond delay="0"/>
                                          </p:stCondLst>
                                        </p:cTn>
                                        <p:tgtEl>
                                          <p:spTgt spid="27654"/>
                                        </p:tgtEl>
                                        <p:attrNameLst>
                                          <p:attrName>ppt_x,ppt_y</p:attrName>
                                        </p:attrNameLst>
                                      </p:cBhvr>
                                      <p:rCtr x="0" y="0"/>
                                    </p:animMotion>
                                    <p:animEffect transition="in" filter="fade">
                                      <p:cBhvr>
                                        <p:cTn id="76" dur="1000"/>
                                        <p:tgtEl>
                                          <p:spTgt spid="27654"/>
                                        </p:tgtEl>
                                      </p:cBhvr>
                                    </p:animEffect>
                                  </p:childTnLst>
                                </p:cTn>
                              </p:par>
                              <p:par>
                                <p:cTn id="77" presetID="52" presetClass="entr" presetSubtype="0" fill="hold" grpId="0" nodeType="withEffect">
                                  <p:stCondLst>
                                    <p:cond delay="200"/>
                                  </p:stCondLst>
                                  <p:childTnLst>
                                    <p:set>
                                      <p:cBhvr>
                                        <p:cTn id="78" dur="1" fill="hold">
                                          <p:stCondLst>
                                            <p:cond delay="0"/>
                                          </p:stCondLst>
                                        </p:cTn>
                                        <p:tgtEl>
                                          <p:spTgt spid="27655"/>
                                        </p:tgtEl>
                                        <p:attrNameLst>
                                          <p:attrName>style.visibility</p:attrName>
                                        </p:attrNameLst>
                                      </p:cBhvr>
                                      <p:to>
                                        <p:strVal val="visible"/>
                                      </p:to>
                                    </p:set>
                                    <p:animScale>
                                      <p:cBhvr>
                                        <p:cTn id="79"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27655"/>
                                        </p:tgtEl>
                                        <p:attrNameLst>
                                          <p:attrName>ppt_x,ppt_y</p:attrName>
                                        </p:attrNameLst>
                                      </p:cBhvr>
                                      <p:rCtr x="0" y="0"/>
                                    </p:animMotion>
                                    <p:animEffect transition="in" filter="fade">
                                      <p:cBhvr>
                                        <p:cTn id="81" dur="1000"/>
                                        <p:tgtEl>
                                          <p:spTgt spid="27655"/>
                                        </p:tgtEl>
                                      </p:cBhvr>
                                    </p:animEffect>
                                  </p:childTnLst>
                                </p:cTn>
                              </p:par>
                              <p:par>
                                <p:cTn id="82" presetID="52" presetClass="entr" presetSubtype="0" fill="hold" grpId="0" nodeType="withEffect">
                                  <p:stCondLst>
                                    <p:cond delay="400"/>
                                  </p:stCondLst>
                                  <p:childTnLst>
                                    <p:set>
                                      <p:cBhvr>
                                        <p:cTn id="83" dur="1" fill="hold">
                                          <p:stCondLst>
                                            <p:cond delay="0"/>
                                          </p:stCondLst>
                                        </p:cTn>
                                        <p:tgtEl>
                                          <p:spTgt spid="27656"/>
                                        </p:tgtEl>
                                        <p:attrNameLst>
                                          <p:attrName>style.visibility</p:attrName>
                                        </p:attrNameLst>
                                      </p:cBhvr>
                                      <p:to>
                                        <p:strVal val="visible"/>
                                      </p:to>
                                    </p:set>
                                    <p:animScale>
                                      <p:cBhvr>
                                        <p:cTn id="84"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27656"/>
                                        </p:tgtEl>
                                        <p:attrNameLst>
                                          <p:attrName>ppt_x,ppt_y</p:attrName>
                                        </p:attrNameLst>
                                      </p:cBhvr>
                                      <p:rCtr x="0" y="0"/>
                                    </p:animMotion>
                                    <p:animEffect transition="in" filter="fade">
                                      <p:cBhvr>
                                        <p:cTn id="86" dur="1000"/>
                                        <p:tgtEl>
                                          <p:spTgt spid="27656"/>
                                        </p:tgtEl>
                                      </p:cBhvr>
                                    </p:animEffect>
                                  </p:childTnLst>
                                </p:cTn>
                              </p:par>
                            </p:childTnLst>
                          </p:cTn>
                        </p:par>
                        <p:par>
                          <p:cTn id="87" fill="hold" nodeType="afterGroup">
                            <p:stCondLst>
                              <p:cond delay="5520"/>
                            </p:stCondLst>
                            <p:childTnLst>
                              <p:par>
                                <p:cTn id="88" presetID="31" presetClass="entr" presetSubtype="0" fill="hold" grpId="0" nodeType="afterEffect">
                                  <p:stCondLst>
                                    <p:cond delay="0"/>
                                  </p:stCondLst>
                                  <p:childTnLst>
                                    <p:set>
                                      <p:cBhvr>
                                        <p:cTn id="89" dur="1" fill="hold">
                                          <p:stCondLst>
                                            <p:cond delay="0"/>
                                          </p:stCondLst>
                                        </p:cTn>
                                        <p:tgtEl>
                                          <p:spTgt spid="27661"/>
                                        </p:tgtEl>
                                        <p:attrNameLst>
                                          <p:attrName>style.visibility</p:attrName>
                                        </p:attrNameLst>
                                      </p:cBhvr>
                                      <p:to>
                                        <p:strVal val="visible"/>
                                      </p:to>
                                    </p:set>
                                    <p:anim calcmode="lin" valueType="num">
                                      <p:cBhvr>
                                        <p:cTn id="90" dur="300" fill="hold"/>
                                        <p:tgtEl>
                                          <p:spTgt spid="27661"/>
                                        </p:tgtEl>
                                        <p:attrNameLst>
                                          <p:attrName>ppt_w</p:attrName>
                                        </p:attrNameLst>
                                      </p:cBhvr>
                                      <p:tavLst>
                                        <p:tav tm="0">
                                          <p:val>
                                            <p:fltVal val="0"/>
                                          </p:val>
                                        </p:tav>
                                        <p:tav tm="100000">
                                          <p:val>
                                            <p:strVal val="#ppt_w"/>
                                          </p:val>
                                        </p:tav>
                                      </p:tavLst>
                                    </p:anim>
                                    <p:anim calcmode="lin" valueType="num">
                                      <p:cBhvr>
                                        <p:cTn id="91" dur="300" fill="hold"/>
                                        <p:tgtEl>
                                          <p:spTgt spid="27661"/>
                                        </p:tgtEl>
                                        <p:attrNameLst>
                                          <p:attrName>ppt_h</p:attrName>
                                        </p:attrNameLst>
                                      </p:cBhvr>
                                      <p:tavLst>
                                        <p:tav tm="0">
                                          <p:val>
                                            <p:fltVal val="0"/>
                                          </p:val>
                                        </p:tav>
                                        <p:tav tm="100000">
                                          <p:val>
                                            <p:strVal val="#ppt_h"/>
                                          </p:val>
                                        </p:tav>
                                      </p:tavLst>
                                    </p:anim>
                                    <p:anim calcmode="lin" valueType="num">
                                      <p:cBhvr>
                                        <p:cTn id="92" dur="300" fill="hold"/>
                                        <p:tgtEl>
                                          <p:spTgt spid="27661"/>
                                        </p:tgtEl>
                                        <p:attrNameLst>
                                          <p:attrName>style.rotation</p:attrName>
                                        </p:attrNameLst>
                                      </p:cBhvr>
                                      <p:tavLst>
                                        <p:tav tm="0">
                                          <p:val>
                                            <p:fltVal val="90"/>
                                          </p:val>
                                        </p:tav>
                                        <p:tav tm="100000">
                                          <p:val>
                                            <p:fltVal val="0"/>
                                          </p:val>
                                        </p:tav>
                                      </p:tavLst>
                                    </p:anim>
                                    <p:animEffect transition="in" filter="fade">
                                      <p:cBhvr>
                                        <p:cTn id="93" dur="300"/>
                                        <p:tgtEl>
                                          <p:spTgt spid="27661"/>
                                        </p:tgtEl>
                                      </p:cBhvr>
                                    </p:animEffect>
                                  </p:childTnLst>
                                </p:cTn>
                              </p:par>
                            </p:childTnLst>
                          </p:cTn>
                        </p:par>
                        <p:par>
                          <p:cTn id="94" fill="hold" nodeType="afterGroup">
                            <p:stCondLst>
                              <p:cond delay="5820"/>
                            </p:stCondLst>
                            <p:childTnLst>
                              <p:par>
                                <p:cTn id="95" presetID="22" presetClass="entr" presetSubtype="8" fill="hold" grpId="0" nodeType="afterEffect">
                                  <p:stCondLst>
                                    <p:cond delay="0"/>
                                  </p:stCondLst>
                                  <p:childTnLst>
                                    <p:set>
                                      <p:cBhvr>
                                        <p:cTn id="96" dur="1" fill="hold">
                                          <p:stCondLst>
                                            <p:cond delay="0"/>
                                          </p:stCondLst>
                                        </p:cTn>
                                        <p:tgtEl>
                                          <p:spTgt spid="27665"/>
                                        </p:tgtEl>
                                        <p:attrNameLst>
                                          <p:attrName>style.visibility</p:attrName>
                                        </p:attrNameLst>
                                      </p:cBhvr>
                                      <p:to>
                                        <p:strVal val="visible"/>
                                      </p:to>
                                    </p:set>
                                    <p:animEffect transition="in" filter="wipe(left)">
                                      <p:cBhvr>
                                        <p:cTn id="97" dur="500"/>
                                        <p:tgtEl>
                                          <p:spTgt spid="27665"/>
                                        </p:tgtEl>
                                      </p:cBhvr>
                                    </p:animEffect>
                                  </p:childTnLst>
                                </p:cTn>
                              </p:par>
                            </p:childTnLst>
                          </p:cTn>
                        </p:par>
                        <p:par>
                          <p:cTn id="98" fill="hold" nodeType="afterGroup">
                            <p:stCondLst>
                              <p:cond delay="6320"/>
                            </p:stCondLst>
                            <p:childTnLst>
                              <p:par>
                                <p:cTn id="99" presetID="31" presetClass="entr" presetSubtype="0" fill="hold" grpId="0" nodeType="afterEffect">
                                  <p:stCondLst>
                                    <p:cond delay="0"/>
                                  </p:stCondLst>
                                  <p:childTnLst>
                                    <p:set>
                                      <p:cBhvr>
                                        <p:cTn id="100" dur="1" fill="hold">
                                          <p:stCondLst>
                                            <p:cond delay="0"/>
                                          </p:stCondLst>
                                        </p:cTn>
                                        <p:tgtEl>
                                          <p:spTgt spid="27662"/>
                                        </p:tgtEl>
                                        <p:attrNameLst>
                                          <p:attrName>style.visibility</p:attrName>
                                        </p:attrNameLst>
                                      </p:cBhvr>
                                      <p:to>
                                        <p:strVal val="visible"/>
                                      </p:to>
                                    </p:set>
                                    <p:anim calcmode="lin" valueType="num">
                                      <p:cBhvr>
                                        <p:cTn id="101" dur="300" fill="hold"/>
                                        <p:tgtEl>
                                          <p:spTgt spid="27662"/>
                                        </p:tgtEl>
                                        <p:attrNameLst>
                                          <p:attrName>ppt_w</p:attrName>
                                        </p:attrNameLst>
                                      </p:cBhvr>
                                      <p:tavLst>
                                        <p:tav tm="0">
                                          <p:val>
                                            <p:fltVal val="0"/>
                                          </p:val>
                                        </p:tav>
                                        <p:tav tm="100000">
                                          <p:val>
                                            <p:strVal val="#ppt_w"/>
                                          </p:val>
                                        </p:tav>
                                      </p:tavLst>
                                    </p:anim>
                                    <p:anim calcmode="lin" valueType="num">
                                      <p:cBhvr>
                                        <p:cTn id="102" dur="300" fill="hold"/>
                                        <p:tgtEl>
                                          <p:spTgt spid="27662"/>
                                        </p:tgtEl>
                                        <p:attrNameLst>
                                          <p:attrName>ppt_h</p:attrName>
                                        </p:attrNameLst>
                                      </p:cBhvr>
                                      <p:tavLst>
                                        <p:tav tm="0">
                                          <p:val>
                                            <p:fltVal val="0"/>
                                          </p:val>
                                        </p:tav>
                                        <p:tav tm="100000">
                                          <p:val>
                                            <p:strVal val="#ppt_h"/>
                                          </p:val>
                                        </p:tav>
                                      </p:tavLst>
                                    </p:anim>
                                    <p:anim calcmode="lin" valueType="num">
                                      <p:cBhvr>
                                        <p:cTn id="103" dur="300" fill="hold"/>
                                        <p:tgtEl>
                                          <p:spTgt spid="27662"/>
                                        </p:tgtEl>
                                        <p:attrNameLst>
                                          <p:attrName>style.rotation</p:attrName>
                                        </p:attrNameLst>
                                      </p:cBhvr>
                                      <p:tavLst>
                                        <p:tav tm="0">
                                          <p:val>
                                            <p:fltVal val="90"/>
                                          </p:val>
                                        </p:tav>
                                        <p:tav tm="100000">
                                          <p:val>
                                            <p:fltVal val="0"/>
                                          </p:val>
                                        </p:tav>
                                      </p:tavLst>
                                    </p:anim>
                                    <p:animEffect transition="in" filter="fade">
                                      <p:cBhvr>
                                        <p:cTn id="104" dur="300"/>
                                        <p:tgtEl>
                                          <p:spTgt spid="27662"/>
                                        </p:tgtEl>
                                      </p:cBhvr>
                                    </p:animEffect>
                                  </p:childTnLst>
                                </p:cTn>
                              </p:par>
                            </p:childTnLst>
                          </p:cTn>
                        </p:par>
                        <p:par>
                          <p:cTn id="105" fill="hold" nodeType="afterGroup">
                            <p:stCondLst>
                              <p:cond delay="6620"/>
                            </p:stCondLst>
                            <p:childTnLst>
                              <p:par>
                                <p:cTn id="106" presetID="22" presetClass="entr" presetSubtype="8" fill="hold" grpId="0" nodeType="afterEffect">
                                  <p:stCondLst>
                                    <p:cond delay="0"/>
                                  </p:stCondLst>
                                  <p:childTnLst>
                                    <p:set>
                                      <p:cBhvr>
                                        <p:cTn id="107" dur="1" fill="hold">
                                          <p:stCondLst>
                                            <p:cond delay="0"/>
                                          </p:stCondLst>
                                        </p:cTn>
                                        <p:tgtEl>
                                          <p:spTgt spid="27666"/>
                                        </p:tgtEl>
                                        <p:attrNameLst>
                                          <p:attrName>style.visibility</p:attrName>
                                        </p:attrNameLst>
                                      </p:cBhvr>
                                      <p:to>
                                        <p:strVal val="visible"/>
                                      </p:to>
                                    </p:set>
                                    <p:animEffect transition="in" filter="wipe(left)">
                                      <p:cBhvr>
                                        <p:cTn id="108" dur="500"/>
                                        <p:tgtEl>
                                          <p:spTgt spid="27666"/>
                                        </p:tgtEl>
                                      </p:cBhvr>
                                    </p:animEffect>
                                  </p:childTnLst>
                                </p:cTn>
                              </p:par>
                            </p:childTnLst>
                          </p:cTn>
                        </p:par>
                        <p:par>
                          <p:cTn id="109" fill="hold" nodeType="afterGroup">
                            <p:stCondLst>
                              <p:cond delay="7120"/>
                            </p:stCondLst>
                            <p:childTnLst>
                              <p:par>
                                <p:cTn id="110" presetID="31" presetClass="entr" presetSubtype="0" fill="hold" grpId="0" nodeType="afterEffect">
                                  <p:stCondLst>
                                    <p:cond delay="0"/>
                                  </p:stCondLst>
                                  <p:childTnLst>
                                    <p:set>
                                      <p:cBhvr>
                                        <p:cTn id="111" dur="1" fill="hold">
                                          <p:stCondLst>
                                            <p:cond delay="0"/>
                                          </p:stCondLst>
                                        </p:cTn>
                                        <p:tgtEl>
                                          <p:spTgt spid="27663"/>
                                        </p:tgtEl>
                                        <p:attrNameLst>
                                          <p:attrName>style.visibility</p:attrName>
                                        </p:attrNameLst>
                                      </p:cBhvr>
                                      <p:to>
                                        <p:strVal val="visible"/>
                                      </p:to>
                                    </p:set>
                                    <p:anim calcmode="lin" valueType="num">
                                      <p:cBhvr>
                                        <p:cTn id="112" dur="300" fill="hold"/>
                                        <p:tgtEl>
                                          <p:spTgt spid="27663"/>
                                        </p:tgtEl>
                                        <p:attrNameLst>
                                          <p:attrName>ppt_w</p:attrName>
                                        </p:attrNameLst>
                                      </p:cBhvr>
                                      <p:tavLst>
                                        <p:tav tm="0">
                                          <p:val>
                                            <p:fltVal val="0"/>
                                          </p:val>
                                        </p:tav>
                                        <p:tav tm="100000">
                                          <p:val>
                                            <p:strVal val="#ppt_w"/>
                                          </p:val>
                                        </p:tav>
                                      </p:tavLst>
                                    </p:anim>
                                    <p:anim calcmode="lin" valueType="num">
                                      <p:cBhvr>
                                        <p:cTn id="113" dur="300" fill="hold"/>
                                        <p:tgtEl>
                                          <p:spTgt spid="27663"/>
                                        </p:tgtEl>
                                        <p:attrNameLst>
                                          <p:attrName>ppt_h</p:attrName>
                                        </p:attrNameLst>
                                      </p:cBhvr>
                                      <p:tavLst>
                                        <p:tav tm="0">
                                          <p:val>
                                            <p:fltVal val="0"/>
                                          </p:val>
                                        </p:tav>
                                        <p:tav tm="100000">
                                          <p:val>
                                            <p:strVal val="#ppt_h"/>
                                          </p:val>
                                        </p:tav>
                                      </p:tavLst>
                                    </p:anim>
                                    <p:anim calcmode="lin" valueType="num">
                                      <p:cBhvr>
                                        <p:cTn id="114" dur="300" fill="hold"/>
                                        <p:tgtEl>
                                          <p:spTgt spid="27663"/>
                                        </p:tgtEl>
                                        <p:attrNameLst>
                                          <p:attrName>style.rotation</p:attrName>
                                        </p:attrNameLst>
                                      </p:cBhvr>
                                      <p:tavLst>
                                        <p:tav tm="0">
                                          <p:val>
                                            <p:fltVal val="90"/>
                                          </p:val>
                                        </p:tav>
                                        <p:tav tm="100000">
                                          <p:val>
                                            <p:fltVal val="0"/>
                                          </p:val>
                                        </p:tav>
                                      </p:tavLst>
                                    </p:anim>
                                    <p:animEffect transition="in" filter="fade">
                                      <p:cBhvr>
                                        <p:cTn id="115" dur="300"/>
                                        <p:tgtEl>
                                          <p:spTgt spid="27663"/>
                                        </p:tgtEl>
                                      </p:cBhvr>
                                    </p:animEffect>
                                  </p:childTnLst>
                                </p:cTn>
                              </p:par>
                            </p:childTnLst>
                          </p:cTn>
                        </p:par>
                        <p:par>
                          <p:cTn id="116" fill="hold" nodeType="afterGroup">
                            <p:stCondLst>
                              <p:cond delay="7420"/>
                            </p:stCondLst>
                            <p:childTnLst>
                              <p:par>
                                <p:cTn id="117" presetID="22" presetClass="entr" presetSubtype="8" fill="hold" grpId="0" nodeType="afterEffect">
                                  <p:stCondLst>
                                    <p:cond delay="0"/>
                                  </p:stCondLst>
                                  <p:childTnLst>
                                    <p:set>
                                      <p:cBhvr>
                                        <p:cTn id="118" dur="1" fill="hold">
                                          <p:stCondLst>
                                            <p:cond delay="0"/>
                                          </p:stCondLst>
                                        </p:cTn>
                                        <p:tgtEl>
                                          <p:spTgt spid="27667"/>
                                        </p:tgtEl>
                                        <p:attrNameLst>
                                          <p:attrName>style.visibility</p:attrName>
                                        </p:attrNameLst>
                                      </p:cBhvr>
                                      <p:to>
                                        <p:strVal val="visible"/>
                                      </p:to>
                                    </p:set>
                                    <p:animEffect transition="in" filter="wipe(left)">
                                      <p:cBhvr>
                                        <p:cTn id="119"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4.2</a:t>
            </a:r>
            <a:r>
              <a:rPr lang="zh-CN" altLang="en-US" sz="2600">
                <a:solidFill>
                  <a:srgbClr val="333333"/>
                </a:solidFill>
                <a:latin typeface="微软雅黑" pitchFamily="34" charset="-122"/>
                <a:ea typeface="微软雅黑" pitchFamily="34" charset="-122"/>
              </a:rPr>
              <a:t>成果形式</a:t>
            </a:r>
          </a:p>
        </p:txBody>
      </p:sp>
      <p:sp>
        <p:nvSpPr>
          <p:cNvPr id="28675"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22"/>
          <p:cNvSpPr>
            <a:spLocks noChangeArrowheads="1"/>
          </p:cNvSpPr>
          <p:nvPr/>
        </p:nvSpPr>
        <p:spPr bwMode="auto">
          <a:xfrm>
            <a:off x="795338" y="4076700"/>
            <a:ext cx="7388225" cy="1754188"/>
          </a:xfrm>
          <a:prstGeom prst="rect">
            <a:avLst/>
          </a:prstGeom>
          <a:solidFill>
            <a:srgbClr val="EBEBEB"/>
          </a:solidFill>
          <a:ln w="9525">
            <a:solidFill>
              <a:schemeClr val="tx2"/>
            </a:solidFill>
            <a:miter lim="800000"/>
            <a:headEnd/>
            <a:tailEnd/>
          </a:ln>
        </p:spPr>
        <p:txBody>
          <a:bodyPr/>
          <a:lstStyle/>
          <a:p>
            <a:endParaRPr lang="zh-CN" altLang="en-US"/>
          </a:p>
        </p:txBody>
      </p:sp>
      <p:sp>
        <p:nvSpPr>
          <p:cNvPr id="28677" name="Freeform 7"/>
          <p:cNvSpPr>
            <a:spLocks/>
          </p:cNvSpPr>
          <p:nvPr/>
        </p:nvSpPr>
        <p:spPr bwMode="auto">
          <a:xfrm>
            <a:off x="1282700" y="1557338"/>
            <a:ext cx="1779588"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655638" y="26003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3924300" y="1557338"/>
            <a:ext cx="1779588"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3297238" y="26003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6656388" y="1557338"/>
            <a:ext cx="1781175"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6030913" y="2600325"/>
            <a:ext cx="2452687"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29"/>
          <p:cNvSpPr txBox="1">
            <a:spLocks noChangeArrowheads="1"/>
          </p:cNvSpPr>
          <p:nvPr/>
        </p:nvSpPr>
        <p:spPr bwMode="auto">
          <a:xfrm>
            <a:off x="1604963" y="2195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研究论文</a:t>
            </a:r>
          </a:p>
        </p:txBody>
      </p:sp>
      <p:sp>
        <p:nvSpPr>
          <p:cNvPr id="28684" name="TextBox 30"/>
          <p:cNvSpPr txBox="1">
            <a:spLocks noChangeArrowheads="1"/>
          </p:cNvSpPr>
          <p:nvPr/>
        </p:nvSpPr>
        <p:spPr bwMode="auto">
          <a:xfrm>
            <a:off x="4289425" y="2195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设计报告</a:t>
            </a:r>
          </a:p>
        </p:txBody>
      </p:sp>
      <p:sp>
        <p:nvSpPr>
          <p:cNvPr id="28685" name="TextBox 31"/>
          <p:cNvSpPr txBox="1">
            <a:spLocks noChangeArrowheads="1"/>
          </p:cNvSpPr>
          <p:nvPr/>
        </p:nvSpPr>
        <p:spPr bwMode="auto">
          <a:xfrm>
            <a:off x="6818313" y="2195513"/>
            <a:ext cx="16176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工程样机</a:t>
            </a:r>
          </a:p>
        </p:txBody>
      </p:sp>
      <p:sp>
        <p:nvSpPr>
          <p:cNvPr id="28686" name="TextBox 32"/>
          <p:cNvSpPr txBox="1">
            <a:spLocks noChangeArrowheads="1"/>
          </p:cNvSpPr>
          <p:nvPr/>
        </p:nvSpPr>
        <p:spPr bwMode="auto">
          <a:xfrm>
            <a:off x="976313" y="4076700"/>
            <a:ext cx="72072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bg2"/>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bg2"/>
                </a:solidFill>
                <a:latin typeface="微软雅黑" pitchFamily="34" charset="-122"/>
                <a:ea typeface="微软雅黑" pitchFamily="34" charset="-122"/>
              </a:rPr>
              <a:t>请在这里输入您的文字内容请在这里输入您的文字内容请在这里输入您的文字内容</a:t>
            </a:r>
          </a:p>
        </p:txBody>
      </p:sp>
      <p:sp>
        <p:nvSpPr>
          <p:cNvPr id="28687" name="Freeform 12"/>
          <p:cNvSpPr>
            <a:spLocks/>
          </p:cNvSpPr>
          <p:nvPr/>
        </p:nvSpPr>
        <p:spPr bwMode="auto">
          <a:xfrm>
            <a:off x="658813" y="3930650"/>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7729538" y="537368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Effect transition="in" filter="fade">
                                      <p:cBhvr>
                                        <p:cTn id="9" dur="300"/>
                                        <p:tgtEl>
                                          <p:spTgt spid="28675"/>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674"/>
                                        </p:tgtEl>
                                        <p:attrNameLst>
                                          <p:attrName>style.visibility</p:attrName>
                                        </p:attrNameLst>
                                      </p:cBhvr>
                                      <p:to>
                                        <p:strVal val="visible"/>
                                      </p:to>
                                    </p:set>
                                    <p:anim calcmode="lin" valueType="num">
                                      <p:cBhvr>
                                        <p:cTn id="13"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8674"/>
                                        </p:tgtEl>
                                        <p:attrNameLst>
                                          <p:attrName>ppt_y</p:attrName>
                                        </p:attrNameLst>
                                      </p:cBhvr>
                                      <p:tavLst>
                                        <p:tav tm="0">
                                          <p:val>
                                            <p:strVal val="#ppt_y"/>
                                          </p:val>
                                        </p:tav>
                                        <p:tav tm="100000">
                                          <p:val>
                                            <p:strVal val="#ppt_y"/>
                                          </p:val>
                                        </p:tav>
                                      </p:tavLst>
                                    </p:anim>
                                    <p:anim calcmode="lin" valueType="num">
                                      <p:cBhvr>
                                        <p:cTn id="15"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8674"/>
                                        </p:tgtEl>
                                      </p:cBhvr>
                                    </p:animEffect>
                                  </p:childTnLst>
                                </p:cTn>
                              </p:par>
                            </p:childTnLst>
                          </p:cTn>
                        </p:par>
                        <p:par>
                          <p:cTn id="18" fill="hold" nodeType="afterGroup">
                            <p:stCondLst>
                              <p:cond delay="940"/>
                            </p:stCondLst>
                            <p:childTnLst>
                              <p:par>
                                <p:cTn id="19" presetID="22" presetClass="entr" presetSubtype="4" fill="hold" nodeType="afterEffect">
                                  <p:stCondLst>
                                    <p:cond delay="0"/>
                                  </p:stCondLst>
                                  <p:childTnLst>
                                    <p:set>
                                      <p:cBhvr>
                                        <p:cTn id="20" dur="1" fill="hold">
                                          <p:stCondLst>
                                            <p:cond delay="0"/>
                                          </p:stCondLst>
                                        </p:cTn>
                                        <p:tgtEl>
                                          <p:spTgt spid="28678"/>
                                        </p:tgtEl>
                                        <p:attrNameLst>
                                          <p:attrName>style.visibility</p:attrName>
                                        </p:attrNameLst>
                                      </p:cBhvr>
                                      <p:to>
                                        <p:strVal val="visible"/>
                                      </p:to>
                                    </p:set>
                                    <p:animEffect transition="in" filter="wipe(down)">
                                      <p:cBhvr>
                                        <p:cTn id="21" dur="300"/>
                                        <p:tgtEl>
                                          <p:spTgt spid="28678"/>
                                        </p:tgtEl>
                                      </p:cBhvr>
                                    </p:animEffect>
                                  </p:childTnLst>
                                </p:cTn>
                              </p:par>
                              <p:par>
                                <p:cTn id="22" presetID="22" presetClass="entr" presetSubtype="4" fill="hold" nodeType="withEffect">
                                  <p:stCondLst>
                                    <p:cond delay="100"/>
                                  </p:stCondLst>
                                  <p:childTnLst>
                                    <p:set>
                                      <p:cBhvr>
                                        <p:cTn id="23" dur="1" fill="hold">
                                          <p:stCondLst>
                                            <p:cond delay="0"/>
                                          </p:stCondLst>
                                        </p:cTn>
                                        <p:tgtEl>
                                          <p:spTgt spid="28680"/>
                                        </p:tgtEl>
                                        <p:attrNameLst>
                                          <p:attrName>style.visibility</p:attrName>
                                        </p:attrNameLst>
                                      </p:cBhvr>
                                      <p:to>
                                        <p:strVal val="visible"/>
                                      </p:to>
                                    </p:set>
                                    <p:animEffect transition="in" filter="wipe(down)">
                                      <p:cBhvr>
                                        <p:cTn id="24" dur="300"/>
                                        <p:tgtEl>
                                          <p:spTgt spid="28680"/>
                                        </p:tgtEl>
                                      </p:cBhvr>
                                    </p:animEffect>
                                  </p:childTnLst>
                                </p:cTn>
                              </p:par>
                              <p:par>
                                <p:cTn id="25" presetID="22" presetClass="entr" presetSubtype="4" fill="hold" nodeType="withEffect">
                                  <p:stCondLst>
                                    <p:cond delay="200"/>
                                  </p:stCondLst>
                                  <p:childTnLst>
                                    <p:set>
                                      <p:cBhvr>
                                        <p:cTn id="26" dur="1" fill="hold">
                                          <p:stCondLst>
                                            <p:cond delay="0"/>
                                          </p:stCondLst>
                                        </p:cTn>
                                        <p:tgtEl>
                                          <p:spTgt spid="28682"/>
                                        </p:tgtEl>
                                        <p:attrNameLst>
                                          <p:attrName>style.visibility</p:attrName>
                                        </p:attrNameLst>
                                      </p:cBhvr>
                                      <p:to>
                                        <p:strVal val="visible"/>
                                      </p:to>
                                    </p:set>
                                    <p:animEffect transition="in" filter="wipe(down)">
                                      <p:cBhvr>
                                        <p:cTn id="27" dur="300"/>
                                        <p:tgtEl>
                                          <p:spTgt spid="28682"/>
                                        </p:tgtEl>
                                      </p:cBhvr>
                                    </p:animEffect>
                                  </p:childTnLst>
                                </p:cTn>
                              </p:par>
                            </p:childTnLst>
                          </p:cTn>
                        </p:par>
                        <p:par>
                          <p:cTn id="28" fill="hold" nodeType="afterGroup">
                            <p:stCondLst>
                              <p:cond delay="1440"/>
                            </p:stCondLst>
                            <p:childTnLst>
                              <p:par>
                                <p:cTn id="29" presetID="42" presetClass="entr" presetSubtype="0" fill="hold" grpId="0" nodeType="afterEffect">
                                  <p:stCondLst>
                                    <p:cond delay="0"/>
                                  </p:stCondLst>
                                  <p:childTnLst>
                                    <p:set>
                                      <p:cBhvr>
                                        <p:cTn id="30" dur="1" fill="hold">
                                          <p:stCondLst>
                                            <p:cond delay="0"/>
                                          </p:stCondLst>
                                        </p:cTn>
                                        <p:tgtEl>
                                          <p:spTgt spid="28677"/>
                                        </p:tgtEl>
                                        <p:attrNameLst>
                                          <p:attrName>style.visibility</p:attrName>
                                        </p:attrNameLst>
                                      </p:cBhvr>
                                      <p:to>
                                        <p:strVal val="visible"/>
                                      </p:to>
                                    </p:set>
                                    <p:animEffect transition="in" filter="fade">
                                      <p:cBhvr>
                                        <p:cTn id="31" dur="500"/>
                                        <p:tgtEl>
                                          <p:spTgt spid="28677"/>
                                        </p:tgtEl>
                                      </p:cBhvr>
                                    </p:animEffect>
                                    <p:anim calcmode="lin" valueType="num">
                                      <p:cBhvr>
                                        <p:cTn id="32" dur="500" fill="hold"/>
                                        <p:tgtEl>
                                          <p:spTgt spid="28677"/>
                                        </p:tgtEl>
                                        <p:attrNameLst>
                                          <p:attrName>ppt_x</p:attrName>
                                        </p:attrNameLst>
                                      </p:cBhvr>
                                      <p:tavLst>
                                        <p:tav tm="0">
                                          <p:val>
                                            <p:strVal val="#ppt_x"/>
                                          </p:val>
                                        </p:tav>
                                        <p:tav tm="100000">
                                          <p:val>
                                            <p:strVal val="#ppt_x"/>
                                          </p:val>
                                        </p:tav>
                                      </p:tavLst>
                                    </p:anim>
                                    <p:anim calcmode="lin" valueType="num">
                                      <p:cBhvr>
                                        <p:cTn id="33" dur="500" fill="hold"/>
                                        <p:tgtEl>
                                          <p:spTgt spid="2867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28679"/>
                                        </p:tgtEl>
                                        <p:attrNameLst>
                                          <p:attrName>style.visibility</p:attrName>
                                        </p:attrNameLst>
                                      </p:cBhvr>
                                      <p:to>
                                        <p:strVal val="visible"/>
                                      </p:to>
                                    </p:set>
                                    <p:animEffect transition="in" filter="fade">
                                      <p:cBhvr>
                                        <p:cTn id="36" dur="500"/>
                                        <p:tgtEl>
                                          <p:spTgt spid="28679"/>
                                        </p:tgtEl>
                                      </p:cBhvr>
                                    </p:animEffect>
                                    <p:anim calcmode="lin" valueType="num">
                                      <p:cBhvr>
                                        <p:cTn id="37" dur="500" fill="hold"/>
                                        <p:tgtEl>
                                          <p:spTgt spid="28679"/>
                                        </p:tgtEl>
                                        <p:attrNameLst>
                                          <p:attrName>ppt_x</p:attrName>
                                        </p:attrNameLst>
                                      </p:cBhvr>
                                      <p:tavLst>
                                        <p:tav tm="0">
                                          <p:val>
                                            <p:strVal val="#ppt_x"/>
                                          </p:val>
                                        </p:tav>
                                        <p:tav tm="100000">
                                          <p:val>
                                            <p:strVal val="#ppt_x"/>
                                          </p:val>
                                        </p:tav>
                                      </p:tavLst>
                                    </p:anim>
                                    <p:anim calcmode="lin" valueType="num">
                                      <p:cBhvr>
                                        <p:cTn id="38" dur="500" fill="hold"/>
                                        <p:tgtEl>
                                          <p:spTgt spid="2867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28681"/>
                                        </p:tgtEl>
                                        <p:attrNameLst>
                                          <p:attrName>style.visibility</p:attrName>
                                        </p:attrNameLst>
                                      </p:cBhvr>
                                      <p:to>
                                        <p:strVal val="visible"/>
                                      </p:to>
                                    </p:set>
                                    <p:animEffect transition="in" filter="fade">
                                      <p:cBhvr>
                                        <p:cTn id="41" dur="500"/>
                                        <p:tgtEl>
                                          <p:spTgt spid="28681"/>
                                        </p:tgtEl>
                                      </p:cBhvr>
                                    </p:animEffect>
                                    <p:anim calcmode="lin" valueType="num">
                                      <p:cBhvr>
                                        <p:cTn id="42" dur="500" fill="hold"/>
                                        <p:tgtEl>
                                          <p:spTgt spid="28681"/>
                                        </p:tgtEl>
                                        <p:attrNameLst>
                                          <p:attrName>ppt_x</p:attrName>
                                        </p:attrNameLst>
                                      </p:cBhvr>
                                      <p:tavLst>
                                        <p:tav tm="0">
                                          <p:val>
                                            <p:strVal val="#ppt_x"/>
                                          </p:val>
                                        </p:tav>
                                        <p:tav tm="100000">
                                          <p:val>
                                            <p:strVal val="#ppt_x"/>
                                          </p:val>
                                        </p:tav>
                                      </p:tavLst>
                                    </p:anim>
                                    <p:anim calcmode="lin" valueType="num">
                                      <p:cBhvr>
                                        <p:cTn id="43" dur="500" fill="hold"/>
                                        <p:tgtEl>
                                          <p:spTgt spid="2868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340"/>
                            </p:stCondLst>
                            <p:childTnLst>
                              <p:par>
                                <p:cTn id="45" presetID="31" presetClass="entr" presetSubtype="0" fill="hold" grpId="0" nodeType="afterEffect">
                                  <p:stCondLst>
                                    <p:cond delay="0"/>
                                  </p:stCondLst>
                                  <p:childTnLst>
                                    <p:set>
                                      <p:cBhvr>
                                        <p:cTn id="46" dur="1" fill="hold">
                                          <p:stCondLst>
                                            <p:cond delay="0"/>
                                          </p:stCondLst>
                                        </p:cTn>
                                        <p:tgtEl>
                                          <p:spTgt spid="28683"/>
                                        </p:tgtEl>
                                        <p:attrNameLst>
                                          <p:attrName>style.visibility</p:attrName>
                                        </p:attrNameLst>
                                      </p:cBhvr>
                                      <p:to>
                                        <p:strVal val="visible"/>
                                      </p:to>
                                    </p:set>
                                    <p:anim calcmode="lin" valueType="num">
                                      <p:cBhvr>
                                        <p:cTn id="47" dur="400" fill="hold"/>
                                        <p:tgtEl>
                                          <p:spTgt spid="28683"/>
                                        </p:tgtEl>
                                        <p:attrNameLst>
                                          <p:attrName>ppt_w</p:attrName>
                                        </p:attrNameLst>
                                      </p:cBhvr>
                                      <p:tavLst>
                                        <p:tav tm="0">
                                          <p:val>
                                            <p:fltVal val="0"/>
                                          </p:val>
                                        </p:tav>
                                        <p:tav tm="100000">
                                          <p:val>
                                            <p:strVal val="#ppt_w"/>
                                          </p:val>
                                        </p:tav>
                                      </p:tavLst>
                                    </p:anim>
                                    <p:anim calcmode="lin" valueType="num">
                                      <p:cBhvr>
                                        <p:cTn id="48" dur="400" fill="hold"/>
                                        <p:tgtEl>
                                          <p:spTgt spid="28683"/>
                                        </p:tgtEl>
                                        <p:attrNameLst>
                                          <p:attrName>ppt_h</p:attrName>
                                        </p:attrNameLst>
                                      </p:cBhvr>
                                      <p:tavLst>
                                        <p:tav tm="0">
                                          <p:val>
                                            <p:fltVal val="0"/>
                                          </p:val>
                                        </p:tav>
                                        <p:tav tm="100000">
                                          <p:val>
                                            <p:strVal val="#ppt_h"/>
                                          </p:val>
                                        </p:tav>
                                      </p:tavLst>
                                    </p:anim>
                                    <p:anim calcmode="lin" valueType="num">
                                      <p:cBhvr>
                                        <p:cTn id="49" dur="400" fill="hold"/>
                                        <p:tgtEl>
                                          <p:spTgt spid="28683"/>
                                        </p:tgtEl>
                                        <p:attrNameLst>
                                          <p:attrName>style.rotation</p:attrName>
                                        </p:attrNameLst>
                                      </p:cBhvr>
                                      <p:tavLst>
                                        <p:tav tm="0">
                                          <p:val>
                                            <p:fltVal val="90"/>
                                          </p:val>
                                        </p:tav>
                                        <p:tav tm="100000">
                                          <p:val>
                                            <p:fltVal val="0"/>
                                          </p:val>
                                        </p:tav>
                                      </p:tavLst>
                                    </p:anim>
                                    <p:animEffect transition="in" filter="fade">
                                      <p:cBhvr>
                                        <p:cTn id="50" dur="400"/>
                                        <p:tgtEl>
                                          <p:spTgt spid="28683"/>
                                        </p:tgtEl>
                                      </p:cBhvr>
                                    </p:animEffect>
                                  </p:childTnLst>
                                </p:cTn>
                              </p:par>
                              <p:par>
                                <p:cTn id="51" presetID="31" presetClass="entr" presetSubtype="0" fill="hold" grpId="0" nodeType="withEffect">
                                  <p:stCondLst>
                                    <p:cond delay="100"/>
                                  </p:stCondLst>
                                  <p:childTnLst>
                                    <p:set>
                                      <p:cBhvr>
                                        <p:cTn id="52" dur="1" fill="hold">
                                          <p:stCondLst>
                                            <p:cond delay="0"/>
                                          </p:stCondLst>
                                        </p:cTn>
                                        <p:tgtEl>
                                          <p:spTgt spid="28684"/>
                                        </p:tgtEl>
                                        <p:attrNameLst>
                                          <p:attrName>style.visibility</p:attrName>
                                        </p:attrNameLst>
                                      </p:cBhvr>
                                      <p:to>
                                        <p:strVal val="visible"/>
                                      </p:to>
                                    </p:set>
                                    <p:anim calcmode="lin" valueType="num">
                                      <p:cBhvr>
                                        <p:cTn id="53" dur="400" fill="hold"/>
                                        <p:tgtEl>
                                          <p:spTgt spid="28684"/>
                                        </p:tgtEl>
                                        <p:attrNameLst>
                                          <p:attrName>ppt_w</p:attrName>
                                        </p:attrNameLst>
                                      </p:cBhvr>
                                      <p:tavLst>
                                        <p:tav tm="0">
                                          <p:val>
                                            <p:fltVal val="0"/>
                                          </p:val>
                                        </p:tav>
                                        <p:tav tm="100000">
                                          <p:val>
                                            <p:strVal val="#ppt_w"/>
                                          </p:val>
                                        </p:tav>
                                      </p:tavLst>
                                    </p:anim>
                                    <p:anim calcmode="lin" valueType="num">
                                      <p:cBhvr>
                                        <p:cTn id="54" dur="400" fill="hold"/>
                                        <p:tgtEl>
                                          <p:spTgt spid="28684"/>
                                        </p:tgtEl>
                                        <p:attrNameLst>
                                          <p:attrName>ppt_h</p:attrName>
                                        </p:attrNameLst>
                                      </p:cBhvr>
                                      <p:tavLst>
                                        <p:tav tm="0">
                                          <p:val>
                                            <p:fltVal val="0"/>
                                          </p:val>
                                        </p:tav>
                                        <p:tav tm="100000">
                                          <p:val>
                                            <p:strVal val="#ppt_h"/>
                                          </p:val>
                                        </p:tav>
                                      </p:tavLst>
                                    </p:anim>
                                    <p:anim calcmode="lin" valueType="num">
                                      <p:cBhvr>
                                        <p:cTn id="55" dur="400" fill="hold"/>
                                        <p:tgtEl>
                                          <p:spTgt spid="28684"/>
                                        </p:tgtEl>
                                        <p:attrNameLst>
                                          <p:attrName>style.rotation</p:attrName>
                                        </p:attrNameLst>
                                      </p:cBhvr>
                                      <p:tavLst>
                                        <p:tav tm="0">
                                          <p:val>
                                            <p:fltVal val="90"/>
                                          </p:val>
                                        </p:tav>
                                        <p:tav tm="100000">
                                          <p:val>
                                            <p:fltVal val="0"/>
                                          </p:val>
                                        </p:tav>
                                      </p:tavLst>
                                    </p:anim>
                                    <p:animEffect transition="in" filter="fade">
                                      <p:cBhvr>
                                        <p:cTn id="56" dur="400"/>
                                        <p:tgtEl>
                                          <p:spTgt spid="28684"/>
                                        </p:tgtEl>
                                      </p:cBhvr>
                                    </p:animEffect>
                                  </p:childTnLst>
                                </p:cTn>
                              </p:par>
                              <p:par>
                                <p:cTn id="57" presetID="31" presetClass="entr" presetSubtype="0" fill="hold" grpId="0" nodeType="withEffect">
                                  <p:stCondLst>
                                    <p:cond delay="200"/>
                                  </p:stCondLst>
                                  <p:childTnLst>
                                    <p:set>
                                      <p:cBhvr>
                                        <p:cTn id="58" dur="1" fill="hold">
                                          <p:stCondLst>
                                            <p:cond delay="0"/>
                                          </p:stCondLst>
                                        </p:cTn>
                                        <p:tgtEl>
                                          <p:spTgt spid="28685"/>
                                        </p:tgtEl>
                                        <p:attrNameLst>
                                          <p:attrName>style.visibility</p:attrName>
                                        </p:attrNameLst>
                                      </p:cBhvr>
                                      <p:to>
                                        <p:strVal val="visible"/>
                                      </p:to>
                                    </p:set>
                                    <p:anim calcmode="lin" valueType="num">
                                      <p:cBhvr>
                                        <p:cTn id="59" dur="400" fill="hold"/>
                                        <p:tgtEl>
                                          <p:spTgt spid="28685"/>
                                        </p:tgtEl>
                                        <p:attrNameLst>
                                          <p:attrName>ppt_w</p:attrName>
                                        </p:attrNameLst>
                                      </p:cBhvr>
                                      <p:tavLst>
                                        <p:tav tm="0">
                                          <p:val>
                                            <p:fltVal val="0"/>
                                          </p:val>
                                        </p:tav>
                                        <p:tav tm="100000">
                                          <p:val>
                                            <p:strVal val="#ppt_w"/>
                                          </p:val>
                                        </p:tav>
                                      </p:tavLst>
                                    </p:anim>
                                    <p:anim calcmode="lin" valueType="num">
                                      <p:cBhvr>
                                        <p:cTn id="60" dur="400" fill="hold"/>
                                        <p:tgtEl>
                                          <p:spTgt spid="28685"/>
                                        </p:tgtEl>
                                        <p:attrNameLst>
                                          <p:attrName>ppt_h</p:attrName>
                                        </p:attrNameLst>
                                      </p:cBhvr>
                                      <p:tavLst>
                                        <p:tav tm="0">
                                          <p:val>
                                            <p:fltVal val="0"/>
                                          </p:val>
                                        </p:tav>
                                        <p:tav tm="100000">
                                          <p:val>
                                            <p:strVal val="#ppt_h"/>
                                          </p:val>
                                        </p:tav>
                                      </p:tavLst>
                                    </p:anim>
                                    <p:anim calcmode="lin" valueType="num">
                                      <p:cBhvr>
                                        <p:cTn id="61" dur="400" fill="hold"/>
                                        <p:tgtEl>
                                          <p:spTgt spid="28685"/>
                                        </p:tgtEl>
                                        <p:attrNameLst>
                                          <p:attrName>style.rotation</p:attrName>
                                        </p:attrNameLst>
                                      </p:cBhvr>
                                      <p:tavLst>
                                        <p:tav tm="0">
                                          <p:val>
                                            <p:fltVal val="90"/>
                                          </p:val>
                                        </p:tav>
                                        <p:tav tm="100000">
                                          <p:val>
                                            <p:fltVal val="0"/>
                                          </p:val>
                                        </p:tav>
                                      </p:tavLst>
                                    </p:anim>
                                    <p:animEffect transition="in" filter="fade">
                                      <p:cBhvr>
                                        <p:cTn id="62" dur="400"/>
                                        <p:tgtEl>
                                          <p:spTgt spid="28685"/>
                                        </p:tgtEl>
                                      </p:cBhvr>
                                    </p:animEffect>
                                  </p:childTnLst>
                                </p:cTn>
                              </p:par>
                            </p:childTnLst>
                          </p:cTn>
                        </p:par>
                        <p:par>
                          <p:cTn id="63" fill="hold" nodeType="afterGroup">
                            <p:stCondLst>
                              <p:cond delay="2940"/>
                            </p:stCondLst>
                            <p:childTnLst>
                              <p:par>
                                <p:cTn id="64" presetID="1" presetClass="entr" presetSubtype="0" fill="hold" grpId="0" nodeType="afterEffect">
                                  <p:stCondLst>
                                    <p:cond delay="0"/>
                                  </p:stCondLst>
                                  <p:childTnLst>
                                    <p:set>
                                      <p:cBhvr>
                                        <p:cTn id="65" dur="1" fill="hold">
                                          <p:stCondLst>
                                            <p:cond delay="0"/>
                                          </p:stCondLst>
                                        </p:cTn>
                                        <p:tgtEl>
                                          <p:spTgt spid="28687"/>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4.07031E-7 L 0.39132 0.09806 " pathEditMode="relative" rAng="0" ptsTypes="AA">
                                      <p:cBhvr>
                                        <p:cTn id="67" dur="500" spd="-99800" fill="hold"/>
                                        <p:tgtEl>
                                          <p:spTgt spid="28687"/>
                                        </p:tgtEl>
                                        <p:attrNameLst>
                                          <p:attrName>ppt_x,ppt_y</p:attrName>
                                        </p:attrNameLst>
                                      </p:cBhvr>
                                      <p:rCtr x="19600" y="4900"/>
                                    </p:animMotion>
                                  </p:childTnLst>
                                </p:cTn>
                              </p:par>
                              <p:par>
                                <p:cTn id="68" presetID="1" presetClass="entr" presetSubtype="0" fill="hold" grpId="0" nodeType="withEffect">
                                  <p:stCondLst>
                                    <p:cond delay="0"/>
                                  </p:stCondLst>
                                  <p:childTnLst>
                                    <p:set>
                                      <p:cBhvr>
                                        <p:cTn id="69" dur="1" fill="hold">
                                          <p:stCondLst>
                                            <p:cond delay="0"/>
                                          </p:stCondLst>
                                        </p:cTn>
                                        <p:tgtEl>
                                          <p:spTgt spid="28688"/>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1.94444E-6 -2.22222E-6 L -0.38194 -0.11227 " pathEditMode="relative" rAng="0" ptsTypes="AA">
                                      <p:cBhvr>
                                        <p:cTn id="71" dur="500" spd="-99800" fill="hold"/>
                                        <p:tgtEl>
                                          <p:spTgt spid="28688"/>
                                        </p:tgtEl>
                                        <p:attrNameLst>
                                          <p:attrName>ppt_x,ppt_y</p:attrName>
                                        </p:attrNameLst>
                                      </p:cBhvr>
                                      <p:rCtr x="-18900" y="-5400"/>
                                    </p:animMotion>
                                  </p:childTnLst>
                                </p:cTn>
                              </p:par>
                              <p:par>
                                <p:cTn id="72" presetID="10" presetClass="entr" presetSubtype="0" fill="hold" grpId="0" nodeType="withEffect">
                                  <p:stCondLst>
                                    <p:cond delay="0"/>
                                  </p:stCondLst>
                                  <p:childTnLst>
                                    <p:set>
                                      <p:cBhvr>
                                        <p:cTn id="73" dur="1" fill="hold">
                                          <p:stCondLst>
                                            <p:cond delay="0"/>
                                          </p:stCondLst>
                                        </p:cTn>
                                        <p:tgtEl>
                                          <p:spTgt spid="28676"/>
                                        </p:tgtEl>
                                        <p:attrNameLst>
                                          <p:attrName>style.visibility</p:attrName>
                                        </p:attrNameLst>
                                      </p:cBhvr>
                                      <p:to>
                                        <p:strVal val="visible"/>
                                      </p:to>
                                    </p:set>
                                    <p:anim calcmode="lin" valueType="num">
                                      <p:cBhvr>
                                        <p:cTn id="74" dur="500" fill="hold"/>
                                        <p:tgtEl>
                                          <p:spTgt spid="28676"/>
                                        </p:tgtEl>
                                        <p:attrNameLst>
                                          <p:attrName>ppt_w</p:attrName>
                                        </p:attrNameLst>
                                      </p:cBhvr>
                                      <p:tavLst>
                                        <p:tav tm="0">
                                          <p:val>
                                            <p:fltVal val="0"/>
                                          </p:val>
                                        </p:tav>
                                        <p:tav tm="100000">
                                          <p:val>
                                            <p:strVal val="#ppt_w"/>
                                          </p:val>
                                        </p:tav>
                                      </p:tavLst>
                                    </p:anim>
                                    <p:anim calcmode="lin" valueType="num">
                                      <p:cBhvr>
                                        <p:cTn id="75" dur="500" fill="hold"/>
                                        <p:tgtEl>
                                          <p:spTgt spid="28676"/>
                                        </p:tgtEl>
                                        <p:attrNameLst>
                                          <p:attrName>ppt_h</p:attrName>
                                        </p:attrNameLst>
                                      </p:cBhvr>
                                      <p:tavLst>
                                        <p:tav tm="0">
                                          <p:val>
                                            <p:fltVal val="0"/>
                                          </p:val>
                                        </p:tav>
                                        <p:tav tm="100000">
                                          <p:val>
                                            <p:strVal val="#ppt_h"/>
                                          </p:val>
                                        </p:tav>
                                      </p:tavLst>
                                    </p:anim>
                                    <p:animEffect transition="in" filter="fade">
                                      <p:cBhvr>
                                        <p:cTn id="76" dur="500"/>
                                        <p:tgtEl>
                                          <p:spTgt spid="28676"/>
                                        </p:tgtEl>
                                      </p:cBhvr>
                                    </p:animEffect>
                                  </p:childTnLst>
                                </p:cTn>
                              </p:par>
                            </p:childTnLst>
                          </p:cTn>
                        </p:par>
                        <p:par>
                          <p:cTn id="77" fill="hold" nodeType="afterGroup">
                            <p:stCondLst>
                              <p:cond delay="3440"/>
                            </p:stCondLst>
                            <p:childTnLst>
                              <p:par>
                                <p:cTn id="78" presetID="22" presetClass="entr" presetSubtype="1" fill="hold" nodeType="afterEffect">
                                  <p:stCondLst>
                                    <p:cond delay="0"/>
                                  </p:stCondLst>
                                  <p:childTnLst>
                                    <p:set>
                                      <p:cBhvr>
                                        <p:cTn id="79" dur="1" fill="hold">
                                          <p:stCondLst>
                                            <p:cond delay="0"/>
                                          </p:stCondLst>
                                        </p:cTn>
                                        <p:tgtEl>
                                          <p:spTgt spid="28686">
                                            <p:txEl>
                                              <p:pRg st="0" end="0"/>
                                            </p:txEl>
                                          </p:spTgt>
                                        </p:tgtEl>
                                        <p:attrNameLst>
                                          <p:attrName>style.visibility</p:attrName>
                                        </p:attrNameLst>
                                      </p:cBhvr>
                                      <p:to>
                                        <p:strVal val="visible"/>
                                      </p:to>
                                    </p:set>
                                    <p:animEffect transition="in" filter="wipe(up)">
                                      <p:cBhvr>
                                        <p:cTn id="80" dur="500"/>
                                        <p:tgtEl>
                                          <p:spTgt spid="28686">
                                            <p:txEl>
                                              <p:pRg st="0" end="0"/>
                                            </p:txEl>
                                          </p:spTgt>
                                        </p:tgtEl>
                                      </p:cBhvr>
                                    </p:animEffect>
                                  </p:childTnLst>
                                </p:cTn>
                              </p:par>
                              <p:par>
                                <p:cTn id="81" presetID="22" presetClass="entr" presetSubtype="1" fill="hold" nodeType="withEffect">
                                  <p:stCondLst>
                                    <p:cond delay="0"/>
                                  </p:stCondLst>
                                  <p:childTnLst>
                                    <p:set>
                                      <p:cBhvr>
                                        <p:cTn id="82" dur="1" fill="hold">
                                          <p:stCondLst>
                                            <p:cond delay="0"/>
                                          </p:stCondLst>
                                        </p:cTn>
                                        <p:tgtEl>
                                          <p:spTgt spid="28686">
                                            <p:txEl>
                                              <p:pRg st="1" end="1"/>
                                            </p:txEl>
                                          </p:spTgt>
                                        </p:tgtEl>
                                        <p:attrNameLst>
                                          <p:attrName>style.visibility</p:attrName>
                                        </p:attrNameLst>
                                      </p:cBhvr>
                                      <p:to>
                                        <p:strVal val="visible"/>
                                      </p:to>
                                    </p:set>
                                    <p:animEffect transition="in" filter="wipe(up)">
                                      <p:cBhvr>
                                        <p:cTn id="83"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4.2</a:t>
            </a:r>
            <a:r>
              <a:rPr lang="zh-CN" altLang="en-US" sz="2600">
                <a:solidFill>
                  <a:srgbClr val="333333"/>
                </a:solidFill>
                <a:latin typeface="微软雅黑" pitchFamily="34" charset="-122"/>
                <a:ea typeface="微软雅黑" pitchFamily="34" charset="-122"/>
              </a:rPr>
              <a:t>应用前景</a:t>
            </a:r>
          </a:p>
        </p:txBody>
      </p:sp>
      <p:sp>
        <p:nvSpPr>
          <p:cNvPr id="29699"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5005388" y="995363"/>
            <a:ext cx="3816350"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1" name="Rectangle 15"/>
          <p:cNvSpPr>
            <a:spLocks noChangeArrowheads="1"/>
          </p:cNvSpPr>
          <p:nvPr/>
        </p:nvSpPr>
        <p:spPr bwMode="auto">
          <a:xfrm>
            <a:off x="841375" y="5030788"/>
            <a:ext cx="4008438" cy="1366837"/>
          </a:xfrm>
          <a:prstGeom prst="rect">
            <a:avLst/>
          </a:prstGeom>
          <a:solidFill>
            <a:srgbClr val="EBEBEB"/>
          </a:solidFill>
          <a:ln w="9525">
            <a:solidFill>
              <a:schemeClr val="tx2"/>
            </a:solidFill>
            <a:miter lim="800000"/>
            <a:headEnd/>
            <a:tailEnd/>
          </a:ln>
        </p:spPr>
        <p:txBody>
          <a:bodyPr/>
          <a:lstStyle/>
          <a:p>
            <a:endParaRPr lang="zh-CN" altLang="en-US"/>
          </a:p>
        </p:txBody>
      </p:sp>
      <p:sp>
        <p:nvSpPr>
          <p:cNvPr id="29702" name="Rectangle 11"/>
          <p:cNvSpPr>
            <a:spLocks noChangeArrowheads="1"/>
          </p:cNvSpPr>
          <p:nvPr/>
        </p:nvSpPr>
        <p:spPr bwMode="auto">
          <a:xfrm>
            <a:off x="841375" y="3152775"/>
            <a:ext cx="4008438" cy="1366838"/>
          </a:xfrm>
          <a:prstGeom prst="rect">
            <a:avLst/>
          </a:prstGeom>
          <a:solidFill>
            <a:srgbClr val="EBEBEB"/>
          </a:solidFill>
          <a:ln w="9525">
            <a:solidFill>
              <a:schemeClr val="tx2"/>
            </a:solidFill>
            <a:miter lim="800000"/>
            <a:headEnd/>
            <a:tailEnd/>
          </a:ln>
        </p:spPr>
        <p:txBody>
          <a:bodyPr/>
          <a:lstStyle/>
          <a:p>
            <a:endParaRPr lang="zh-CN" altLang="en-US"/>
          </a:p>
        </p:txBody>
      </p:sp>
      <p:sp>
        <p:nvSpPr>
          <p:cNvPr id="29703" name="Rectangle 8"/>
          <p:cNvSpPr>
            <a:spLocks noChangeArrowheads="1"/>
          </p:cNvSpPr>
          <p:nvPr/>
        </p:nvSpPr>
        <p:spPr bwMode="auto">
          <a:xfrm>
            <a:off x="841375" y="977900"/>
            <a:ext cx="4008438" cy="1779588"/>
          </a:xfrm>
          <a:prstGeom prst="rect">
            <a:avLst/>
          </a:prstGeom>
          <a:solidFill>
            <a:srgbClr val="EBEBEB"/>
          </a:solidFill>
          <a:ln w="9525">
            <a:solidFill>
              <a:schemeClr val="tx2"/>
            </a:solidFill>
            <a:miter lim="800000"/>
            <a:headEnd/>
            <a:tailEnd/>
          </a:ln>
        </p:spPr>
        <p:txBody>
          <a:bodyPr/>
          <a:lstStyle/>
          <a:p>
            <a:endParaRPr lang="zh-CN" altLang="en-US"/>
          </a:p>
        </p:txBody>
      </p:sp>
      <p:sp>
        <p:nvSpPr>
          <p:cNvPr id="29704" name="Freeform 6"/>
          <p:cNvSpPr>
            <a:spLocks/>
          </p:cNvSpPr>
          <p:nvPr/>
        </p:nvSpPr>
        <p:spPr bwMode="auto">
          <a:xfrm>
            <a:off x="758825" y="297815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758825" y="823913"/>
            <a:ext cx="82550" cy="469900"/>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758825" y="823913"/>
            <a:ext cx="2062163" cy="363537"/>
          </a:xfrm>
          <a:custGeom>
            <a:avLst/>
            <a:gdLst>
              <a:gd name="T0" fmla="*/ 0 w 2547"/>
              <a:gd name="T1" fmla="*/ 0 h 366"/>
              <a:gd name="T2" fmla="*/ 2147483647 w 2547"/>
              <a:gd name="T3" fmla="*/ 0 h 366"/>
              <a:gd name="T4" fmla="*/ 2147483647 w 2547"/>
              <a:gd name="T5" fmla="*/ 2147483647 h 366"/>
              <a:gd name="T6" fmla="*/ 2147483647 w 2547"/>
              <a:gd name="T7" fmla="*/ 2147483647 h 366"/>
              <a:gd name="T8" fmla="*/ 0 w 2547"/>
              <a:gd name="T9" fmla="*/ 214748364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758825" y="2978150"/>
            <a:ext cx="2144713"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758825" y="487680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758825" y="4876800"/>
            <a:ext cx="2144713"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20"/>
          <p:cNvSpPr txBox="1">
            <a:spLocks noChangeArrowheads="1"/>
          </p:cNvSpPr>
          <p:nvPr/>
        </p:nvSpPr>
        <p:spPr bwMode="auto">
          <a:xfrm>
            <a:off x="974725"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应用前景一</a:t>
            </a:r>
          </a:p>
        </p:txBody>
      </p:sp>
      <p:sp>
        <p:nvSpPr>
          <p:cNvPr id="29711" name="TextBox 21"/>
          <p:cNvSpPr txBox="1">
            <a:spLocks noChangeArrowheads="1"/>
          </p:cNvSpPr>
          <p:nvPr/>
        </p:nvSpPr>
        <p:spPr bwMode="auto">
          <a:xfrm>
            <a:off x="974725"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应用前景二</a:t>
            </a:r>
          </a:p>
        </p:txBody>
      </p:sp>
      <p:sp>
        <p:nvSpPr>
          <p:cNvPr id="29712" name="TextBox 22"/>
          <p:cNvSpPr txBox="1">
            <a:spLocks noChangeArrowheads="1"/>
          </p:cNvSpPr>
          <p:nvPr/>
        </p:nvSpPr>
        <p:spPr bwMode="auto">
          <a:xfrm>
            <a:off x="974725"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应用前景三</a:t>
            </a:r>
          </a:p>
        </p:txBody>
      </p:sp>
      <p:sp>
        <p:nvSpPr>
          <p:cNvPr id="29713" name="TextBox 23"/>
          <p:cNvSpPr txBox="1">
            <a:spLocks noChangeArrowheads="1"/>
          </p:cNvSpPr>
          <p:nvPr/>
        </p:nvSpPr>
        <p:spPr bwMode="auto">
          <a:xfrm>
            <a:off x="1033463" y="1293813"/>
            <a:ext cx="36734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这里可以添加主要内容这里可以添加主要内容这里可以添加主要内容这里可以添加主要内容可以添加主要内容这里可以</a:t>
            </a:r>
          </a:p>
        </p:txBody>
      </p:sp>
      <p:sp>
        <p:nvSpPr>
          <p:cNvPr id="29714" name="TextBox 24"/>
          <p:cNvSpPr txBox="1">
            <a:spLocks noChangeArrowheads="1"/>
          </p:cNvSpPr>
          <p:nvPr/>
        </p:nvSpPr>
        <p:spPr bwMode="auto">
          <a:xfrm>
            <a:off x="1033463" y="3441700"/>
            <a:ext cx="3673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a:t>
            </a:r>
          </a:p>
        </p:txBody>
      </p:sp>
      <p:sp>
        <p:nvSpPr>
          <p:cNvPr id="29715" name="TextBox 25"/>
          <p:cNvSpPr txBox="1">
            <a:spLocks noChangeArrowheads="1"/>
          </p:cNvSpPr>
          <p:nvPr/>
        </p:nvSpPr>
        <p:spPr bwMode="auto">
          <a:xfrm>
            <a:off x="1033463" y="5324475"/>
            <a:ext cx="36734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Effect transition="in" filter="fade">
                                      <p:cBhvr>
                                        <p:cTn id="9" dur="300"/>
                                        <p:tgtEl>
                                          <p:spTgt spid="29699"/>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9698"/>
                                        </p:tgtEl>
                                        <p:attrNameLst>
                                          <p:attrName>style.visibility</p:attrName>
                                        </p:attrNameLst>
                                      </p:cBhvr>
                                      <p:to>
                                        <p:strVal val="visible"/>
                                      </p:to>
                                    </p:set>
                                    <p:anim calcmode="lin" valueType="num">
                                      <p:cBhvr>
                                        <p:cTn id="13"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9698"/>
                                        </p:tgtEl>
                                        <p:attrNameLst>
                                          <p:attrName>ppt_y</p:attrName>
                                        </p:attrNameLst>
                                      </p:cBhvr>
                                      <p:tavLst>
                                        <p:tav tm="0">
                                          <p:val>
                                            <p:strVal val="#ppt_y"/>
                                          </p:val>
                                        </p:tav>
                                        <p:tav tm="100000">
                                          <p:val>
                                            <p:strVal val="#ppt_y"/>
                                          </p:val>
                                        </p:tav>
                                      </p:tavLst>
                                    </p:anim>
                                    <p:anim calcmode="lin" valueType="num">
                                      <p:cBhvr>
                                        <p:cTn id="15"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9698"/>
                                        </p:tgtEl>
                                      </p:cBhvr>
                                    </p:animEffect>
                                  </p:childTnLst>
                                </p:cTn>
                              </p:par>
                            </p:childTnLst>
                          </p:cTn>
                        </p:par>
                        <p:par>
                          <p:cTn id="18" fill="hold" nodeType="afterGroup">
                            <p:stCondLst>
                              <p:cond delay="940"/>
                            </p:stCondLst>
                            <p:childTnLst>
                              <p:par>
                                <p:cTn id="19" presetID="2" presetClass="entr" presetSubtype="6" fill="hold" grpId="0" nodeType="afterEffect">
                                  <p:stCondLst>
                                    <p:cond delay="0"/>
                                  </p:stCondLst>
                                  <p:childTnLst>
                                    <p:set>
                                      <p:cBhvr>
                                        <p:cTn id="20" dur="1" fill="hold">
                                          <p:stCondLst>
                                            <p:cond delay="0"/>
                                          </p:stCondLst>
                                        </p:cTn>
                                        <p:tgtEl>
                                          <p:spTgt spid="29703"/>
                                        </p:tgtEl>
                                        <p:attrNameLst>
                                          <p:attrName>style.visibility</p:attrName>
                                        </p:attrNameLst>
                                      </p:cBhvr>
                                      <p:to>
                                        <p:strVal val="visible"/>
                                      </p:to>
                                    </p:set>
                                    <p:anim calcmode="lin" valueType="num">
                                      <p:cBhvr additive="base">
                                        <p:cTn id="21" dur="500" fill="hold"/>
                                        <p:tgtEl>
                                          <p:spTgt spid="29703"/>
                                        </p:tgtEl>
                                        <p:attrNameLst>
                                          <p:attrName>ppt_x</p:attrName>
                                        </p:attrNameLst>
                                      </p:cBhvr>
                                      <p:tavLst>
                                        <p:tav tm="0">
                                          <p:val>
                                            <p:strVal val="1+#ppt_w/2"/>
                                          </p:val>
                                        </p:tav>
                                        <p:tav tm="100000">
                                          <p:val>
                                            <p:strVal val="#ppt_x"/>
                                          </p:val>
                                        </p:tav>
                                      </p:tavLst>
                                    </p:anim>
                                    <p:anim calcmode="lin" valueType="num">
                                      <p:cBhvr additive="base">
                                        <p:cTn id="22" dur="500" fill="hold"/>
                                        <p:tgtEl>
                                          <p:spTgt spid="2970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100"/>
                                  </p:stCondLst>
                                  <p:childTnLst>
                                    <p:set>
                                      <p:cBhvr>
                                        <p:cTn id="24" dur="1" fill="hold">
                                          <p:stCondLst>
                                            <p:cond delay="0"/>
                                          </p:stCondLst>
                                        </p:cTn>
                                        <p:tgtEl>
                                          <p:spTgt spid="29702"/>
                                        </p:tgtEl>
                                        <p:attrNameLst>
                                          <p:attrName>style.visibility</p:attrName>
                                        </p:attrNameLst>
                                      </p:cBhvr>
                                      <p:to>
                                        <p:strVal val="visible"/>
                                      </p:to>
                                    </p:set>
                                    <p:anim calcmode="lin" valueType="num">
                                      <p:cBhvr additive="base">
                                        <p:cTn id="25" dur="500" fill="hold"/>
                                        <p:tgtEl>
                                          <p:spTgt spid="29702"/>
                                        </p:tgtEl>
                                        <p:attrNameLst>
                                          <p:attrName>ppt_x</p:attrName>
                                        </p:attrNameLst>
                                      </p:cBhvr>
                                      <p:tavLst>
                                        <p:tav tm="0">
                                          <p:val>
                                            <p:strVal val="1+#ppt_w/2"/>
                                          </p:val>
                                        </p:tav>
                                        <p:tav tm="100000">
                                          <p:val>
                                            <p:strVal val="#ppt_x"/>
                                          </p:val>
                                        </p:tav>
                                      </p:tavLst>
                                    </p:anim>
                                    <p:anim calcmode="lin" valueType="num">
                                      <p:cBhvr additive="base">
                                        <p:cTn id="26" dur="500" fill="hold"/>
                                        <p:tgtEl>
                                          <p:spTgt spid="29702"/>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200"/>
                                  </p:stCondLst>
                                  <p:childTnLst>
                                    <p:set>
                                      <p:cBhvr>
                                        <p:cTn id="28" dur="1" fill="hold">
                                          <p:stCondLst>
                                            <p:cond delay="0"/>
                                          </p:stCondLst>
                                        </p:cTn>
                                        <p:tgtEl>
                                          <p:spTgt spid="29701"/>
                                        </p:tgtEl>
                                        <p:attrNameLst>
                                          <p:attrName>style.visibility</p:attrName>
                                        </p:attrNameLst>
                                      </p:cBhvr>
                                      <p:to>
                                        <p:strVal val="visible"/>
                                      </p:to>
                                    </p:set>
                                    <p:anim calcmode="lin" valueType="num">
                                      <p:cBhvr additive="base">
                                        <p:cTn id="29" dur="500" fill="hold"/>
                                        <p:tgtEl>
                                          <p:spTgt spid="29701"/>
                                        </p:tgtEl>
                                        <p:attrNameLst>
                                          <p:attrName>ppt_x</p:attrName>
                                        </p:attrNameLst>
                                      </p:cBhvr>
                                      <p:tavLst>
                                        <p:tav tm="0">
                                          <p:val>
                                            <p:strVal val="1+#ppt_w/2"/>
                                          </p:val>
                                        </p:tav>
                                        <p:tav tm="100000">
                                          <p:val>
                                            <p:strVal val="#ppt_x"/>
                                          </p:val>
                                        </p:tav>
                                      </p:tavLst>
                                    </p:anim>
                                    <p:anim calcmode="lin" valueType="num">
                                      <p:cBhvr additive="base">
                                        <p:cTn id="30" dur="500" fill="hold"/>
                                        <p:tgtEl>
                                          <p:spTgt spid="29701"/>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640"/>
                            </p:stCondLst>
                            <p:childTnLst>
                              <p:par>
                                <p:cTn id="32" presetID="22" presetClass="entr" presetSubtype="2" fill="hold" grpId="0" nodeType="afterEffect">
                                  <p:stCondLst>
                                    <p:cond delay="0"/>
                                  </p:stCondLst>
                                  <p:childTnLst>
                                    <p:set>
                                      <p:cBhvr>
                                        <p:cTn id="33" dur="1" fill="hold">
                                          <p:stCondLst>
                                            <p:cond delay="0"/>
                                          </p:stCondLst>
                                        </p:cTn>
                                        <p:tgtEl>
                                          <p:spTgt spid="29705"/>
                                        </p:tgtEl>
                                        <p:attrNameLst>
                                          <p:attrName>style.visibility</p:attrName>
                                        </p:attrNameLst>
                                      </p:cBhvr>
                                      <p:to>
                                        <p:strVal val="visible"/>
                                      </p:to>
                                    </p:set>
                                    <p:animEffect transition="in" filter="wipe(right)">
                                      <p:cBhvr>
                                        <p:cTn id="34" dur="300"/>
                                        <p:tgtEl>
                                          <p:spTgt spid="29705"/>
                                        </p:tgtEl>
                                      </p:cBhvr>
                                    </p:animEffect>
                                  </p:childTnLst>
                                </p:cTn>
                              </p:par>
                            </p:childTnLst>
                          </p:cTn>
                        </p:par>
                        <p:par>
                          <p:cTn id="35" fill="hold" nodeType="afterGroup">
                            <p:stCondLst>
                              <p:cond delay="1940"/>
                            </p:stCondLst>
                            <p:childTnLst>
                              <p:par>
                                <p:cTn id="36" presetID="22" presetClass="entr" presetSubtype="8" fill="hold" grpId="0" nodeType="afterEffect">
                                  <p:stCondLst>
                                    <p:cond delay="0"/>
                                  </p:stCondLst>
                                  <p:childTnLst>
                                    <p:set>
                                      <p:cBhvr>
                                        <p:cTn id="37" dur="1" fill="hold">
                                          <p:stCondLst>
                                            <p:cond delay="0"/>
                                          </p:stCondLst>
                                        </p:cTn>
                                        <p:tgtEl>
                                          <p:spTgt spid="29706"/>
                                        </p:tgtEl>
                                        <p:attrNameLst>
                                          <p:attrName>style.visibility</p:attrName>
                                        </p:attrNameLst>
                                      </p:cBhvr>
                                      <p:to>
                                        <p:strVal val="visible"/>
                                      </p:to>
                                    </p:set>
                                    <p:animEffect transition="in" filter="wipe(left)">
                                      <p:cBhvr>
                                        <p:cTn id="38" dur="500"/>
                                        <p:tgtEl>
                                          <p:spTgt spid="29706"/>
                                        </p:tgtEl>
                                      </p:cBhvr>
                                    </p:animEffect>
                                  </p:childTnLst>
                                </p:cTn>
                              </p:par>
                            </p:childTnLst>
                          </p:cTn>
                        </p:par>
                        <p:par>
                          <p:cTn id="39" fill="hold" nodeType="afterGroup">
                            <p:stCondLst>
                              <p:cond delay="2440"/>
                            </p:stCondLst>
                            <p:childTnLst>
                              <p:par>
                                <p:cTn id="40" presetID="31" presetClass="entr" presetSubtype="0" fill="hold" grpId="0" nodeType="afterEffect">
                                  <p:stCondLst>
                                    <p:cond delay="0"/>
                                  </p:stCondLst>
                                  <p:childTnLst>
                                    <p:set>
                                      <p:cBhvr>
                                        <p:cTn id="41" dur="1" fill="hold">
                                          <p:stCondLst>
                                            <p:cond delay="0"/>
                                          </p:stCondLst>
                                        </p:cTn>
                                        <p:tgtEl>
                                          <p:spTgt spid="29710"/>
                                        </p:tgtEl>
                                        <p:attrNameLst>
                                          <p:attrName>style.visibility</p:attrName>
                                        </p:attrNameLst>
                                      </p:cBhvr>
                                      <p:to>
                                        <p:strVal val="visible"/>
                                      </p:to>
                                    </p:set>
                                    <p:anim calcmode="lin" valueType="num">
                                      <p:cBhvr>
                                        <p:cTn id="42" dur="300" fill="hold"/>
                                        <p:tgtEl>
                                          <p:spTgt spid="29710"/>
                                        </p:tgtEl>
                                        <p:attrNameLst>
                                          <p:attrName>ppt_w</p:attrName>
                                        </p:attrNameLst>
                                      </p:cBhvr>
                                      <p:tavLst>
                                        <p:tav tm="0">
                                          <p:val>
                                            <p:fltVal val="0"/>
                                          </p:val>
                                        </p:tav>
                                        <p:tav tm="100000">
                                          <p:val>
                                            <p:strVal val="#ppt_w"/>
                                          </p:val>
                                        </p:tav>
                                      </p:tavLst>
                                    </p:anim>
                                    <p:anim calcmode="lin" valueType="num">
                                      <p:cBhvr>
                                        <p:cTn id="43" dur="300" fill="hold"/>
                                        <p:tgtEl>
                                          <p:spTgt spid="29710"/>
                                        </p:tgtEl>
                                        <p:attrNameLst>
                                          <p:attrName>ppt_h</p:attrName>
                                        </p:attrNameLst>
                                      </p:cBhvr>
                                      <p:tavLst>
                                        <p:tav tm="0">
                                          <p:val>
                                            <p:fltVal val="0"/>
                                          </p:val>
                                        </p:tav>
                                        <p:tav tm="100000">
                                          <p:val>
                                            <p:strVal val="#ppt_h"/>
                                          </p:val>
                                        </p:tav>
                                      </p:tavLst>
                                    </p:anim>
                                    <p:anim calcmode="lin" valueType="num">
                                      <p:cBhvr>
                                        <p:cTn id="44" dur="300" fill="hold"/>
                                        <p:tgtEl>
                                          <p:spTgt spid="29710"/>
                                        </p:tgtEl>
                                        <p:attrNameLst>
                                          <p:attrName>style.rotation</p:attrName>
                                        </p:attrNameLst>
                                      </p:cBhvr>
                                      <p:tavLst>
                                        <p:tav tm="0">
                                          <p:val>
                                            <p:fltVal val="90"/>
                                          </p:val>
                                        </p:tav>
                                        <p:tav tm="100000">
                                          <p:val>
                                            <p:fltVal val="0"/>
                                          </p:val>
                                        </p:tav>
                                      </p:tavLst>
                                    </p:anim>
                                    <p:animEffect transition="in" filter="fade">
                                      <p:cBhvr>
                                        <p:cTn id="45" dur="300"/>
                                        <p:tgtEl>
                                          <p:spTgt spid="29710"/>
                                        </p:tgtEl>
                                      </p:cBhvr>
                                    </p:animEffect>
                                  </p:childTnLst>
                                </p:cTn>
                              </p:par>
                            </p:childTnLst>
                          </p:cTn>
                        </p:par>
                        <p:par>
                          <p:cTn id="46" fill="hold" nodeType="afterGroup">
                            <p:stCondLst>
                              <p:cond delay="2740"/>
                            </p:stCondLst>
                            <p:childTnLst>
                              <p:par>
                                <p:cTn id="47" presetID="22" presetClass="entr" presetSubtype="1" fill="hold" grpId="0" nodeType="afterEffect">
                                  <p:stCondLst>
                                    <p:cond delay="0"/>
                                  </p:stCondLst>
                                  <p:childTnLst>
                                    <p:set>
                                      <p:cBhvr>
                                        <p:cTn id="48" dur="1" fill="hold">
                                          <p:stCondLst>
                                            <p:cond delay="0"/>
                                          </p:stCondLst>
                                        </p:cTn>
                                        <p:tgtEl>
                                          <p:spTgt spid="29713"/>
                                        </p:tgtEl>
                                        <p:attrNameLst>
                                          <p:attrName>style.visibility</p:attrName>
                                        </p:attrNameLst>
                                      </p:cBhvr>
                                      <p:to>
                                        <p:strVal val="visible"/>
                                      </p:to>
                                    </p:set>
                                    <p:animEffect transition="in" filter="wipe(up)">
                                      <p:cBhvr>
                                        <p:cTn id="49" dur="500"/>
                                        <p:tgtEl>
                                          <p:spTgt spid="29713"/>
                                        </p:tgtEl>
                                      </p:cBhvr>
                                    </p:animEffect>
                                  </p:childTnLst>
                                </p:cTn>
                              </p:par>
                            </p:childTnLst>
                          </p:cTn>
                        </p:par>
                        <p:par>
                          <p:cTn id="50" fill="hold" nodeType="afterGroup">
                            <p:stCondLst>
                              <p:cond delay="3240"/>
                            </p:stCondLst>
                            <p:childTnLst>
                              <p:par>
                                <p:cTn id="51" presetID="22" presetClass="entr" presetSubtype="2" fill="hold" grpId="0" nodeType="afterEffect">
                                  <p:stCondLst>
                                    <p:cond delay="0"/>
                                  </p:stCondLst>
                                  <p:childTnLst>
                                    <p:set>
                                      <p:cBhvr>
                                        <p:cTn id="52" dur="1" fill="hold">
                                          <p:stCondLst>
                                            <p:cond delay="0"/>
                                          </p:stCondLst>
                                        </p:cTn>
                                        <p:tgtEl>
                                          <p:spTgt spid="29704"/>
                                        </p:tgtEl>
                                        <p:attrNameLst>
                                          <p:attrName>style.visibility</p:attrName>
                                        </p:attrNameLst>
                                      </p:cBhvr>
                                      <p:to>
                                        <p:strVal val="visible"/>
                                      </p:to>
                                    </p:set>
                                    <p:animEffect transition="in" filter="wipe(right)">
                                      <p:cBhvr>
                                        <p:cTn id="53" dur="300"/>
                                        <p:tgtEl>
                                          <p:spTgt spid="29704"/>
                                        </p:tgtEl>
                                      </p:cBhvr>
                                    </p:animEffect>
                                  </p:childTnLst>
                                </p:cTn>
                              </p:par>
                            </p:childTnLst>
                          </p:cTn>
                        </p:par>
                        <p:par>
                          <p:cTn id="54" fill="hold" nodeType="afterGroup">
                            <p:stCondLst>
                              <p:cond delay="3540"/>
                            </p:stCondLst>
                            <p:childTnLst>
                              <p:par>
                                <p:cTn id="55" presetID="22" presetClass="entr" presetSubtype="8" fill="hold" grpId="0" nodeType="afterEffect">
                                  <p:stCondLst>
                                    <p:cond delay="0"/>
                                  </p:stCondLst>
                                  <p:childTnLst>
                                    <p:set>
                                      <p:cBhvr>
                                        <p:cTn id="56" dur="1" fill="hold">
                                          <p:stCondLst>
                                            <p:cond delay="0"/>
                                          </p:stCondLst>
                                        </p:cTn>
                                        <p:tgtEl>
                                          <p:spTgt spid="29707"/>
                                        </p:tgtEl>
                                        <p:attrNameLst>
                                          <p:attrName>style.visibility</p:attrName>
                                        </p:attrNameLst>
                                      </p:cBhvr>
                                      <p:to>
                                        <p:strVal val="visible"/>
                                      </p:to>
                                    </p:set>
                                    <p:animEffect transition="in" filter="wipe(left)">
                                      <p:cBhvr>
                                        <p:cTn id="57" dur="500"/>
                                        <p:tgtEl>
                                          <p:spTgt spid="29707"/>
                                        </p:tgtEl>
                                      </p:cBhvr>
                                    </p:animEffect>
                                  </p:childTnLst>
                                </p:cTn>
                              </p:par>
                            </p:childTnLst>
                          </p:cTn>
                        </p:par>
                        <p:par>
                          <p:cTn id="58" fill="hold" nodeType="afterGroup">
                            <p:stCondLst>
                              <p:cond delay="4040"/>
                            </p:stCondLst>
                            <p:childTnLst>
                              <p:par>
                                <p:cTn id="59" presetID="31" presetClass="entr" presetSubtype="0" fill="hold" grpId="0" nodeType="afterEffect">
                                  <p:stCondLst>
                                    <p:cond delay="0"/>
                                  </p:stCondLst>
                                  <p:childTnLst>
                                    <p:set>
                                      <p:cBhvr>
                                        <p:cTn id="60" dur="1" fill="hold">
                                          <p:stCondLst>
                                            <p:cond delay="0"/>
                                          </p:stCondLst>
                                        </p:cTn>
                                        <p:tgtEl>
                                          <p:spTgt spid="29711"/>
                                        </p:tgtEl>
                                        <p:attrNameLst>
                                          <p:attrName>style.visibility</p:attrName>
                                        </p:attrNameLst>
                                      </p:cBhvr>
                                      <p:to>
                                        <p:strVal val="visible"/>
                                      </p:to>
                                    </p:set>
                                    <p:anim calcmode="lin" valueType="num">
                                      <p:cBhvr>
                                        <p:cTn id="61" dur="300" fill="hold"/>
                                        <p:tgtEl>
                                          <p:spTgt spid="29711"/>
                                        </p:tgtEl>
                                        <p:attrNameLst>
                                          <p:attrName>ppt_w</p:attrName>
                                        </p:attrNameLst>
                                      </p:cBhvr>
                                      <p:tavLst>
                                        <p:tav tm="0">
                                          <p:val>
                                            <p:fltVal val="0"/>
                                          </p:val>
                                        </p:tav>
                                        <p:tav tm="100000">
                                          <p:val>
                                            <p:strVal val="#ppt_w"/>
                                          </p:val>
                                        </p:tav>
                                      </p:tavLst>
                                    </p:anim>
                                    <p:anim calcmode="lin" valueType="num">
                                      <p:cBhvr>
                                        <p:cTn id="62" dur="300" fill="hold"/>
                                        <p:tgtEl>
                                          <p:spTgt spid="29711"/>
                                        </p:tgtEl>
                                        <p:attrNameLst>
                                          <p:attrName>ppt_h</p:attrName>
                                        </p:attrNameLst>
                                      </p:cBhvr>
                                      <p:tavLst>
                                        <p:tav tm="0">
                                          <p:val>
                                            <p:fltVal val="0"/>
                                          </p:val>
                                        </p:tav>
                                        <p:tav tm="100000">
                                          <p:val>
                                            <p:strVal val="#ppt_h"/>
                                          </p:val>
                                        </p:tav>
                                      </p:tavLst>
                                    </p:anim>
                                    <p:anim calcmode="lin" valueType="num">
                                      <p:cBhvr>
                                        <p:cTn id="63" dur="300" fill="hold"/>
                                        <p:tgtEl>
                                          <p:spTgt spid="29711"/>
                                        </p:tgtEl>
                                        <p:attrNameLst>
                                          <p:attrName>style.rotation</p:attrName>
                                        </p:attrNameLst>
                                      </p:cBhvr>
                                      <p:tavLst>
                                        <p:tav tm="0">
                                          <p:val>
                                            <p:fltVal val="90"/>
                                          </p:val>
                                        </p:tav>
                                        <p:tav tm="100000">
                                          <p:val>
                                            <p:fltVal val="0"/>
                                          </p:val>
                                        </p:tav>
                                      </p:tavLst>
                                    </p:anim>
                                    <p:animEffect transition="in" filter="fade">
                                      <p:cBhvr>
                                        <p:cTn id="64" dur="300"/>
                                        <p:tgtEl>
                                          <p:spTgt spid="29711"/>
                                        </p:tgtEl>
                                      </p:cBhvr>
                                    </p:animEffect>
                                  </p:childTnLst>
                                </p:cTn>
                              </p:par>
                            </p:childTnLst>
                          </p:cTn>
                        </p:par>
                        <p:par>
                          <p:cTn id="65" fill="hold" nodeType="afterGroup">
                            <p:stCondLst>
                              <p:cond delay="4340"/>
                            </p:stCondLst>
                            <p:childTnLst>
                              <p:par>
                                <p:cTn id="66" presetID="22" presetClass="entr" presetSubtype="1" fill="hold" grpId="0" nodeType="afterEffect">
                                  <p:stCondLst>
                                    <p:cond delay="0"/>
                                  </p:stCondLst>
                                  <p:childTnLst>
                                    <p:set>
                                      <p:cBhvr>
                                        <p:cTn id="67" dur="1" fill="hold">
                                          <p:stCondLst>
                                            <p:cond delay="0"/>
                                          </p:stCondLst>
                                        </p:cTn>
                                        <p:tgtEl>
                                          <p:spTgt spid="29714"/>
                                        </p:tgtEl>
                                        <p:attrNameLst>
                                          <p:attrName>style.visibility</p:attrName>
                                        </p:attrNameLst>
                                      </p:cBhvr>
                                      <p:to>
                                        <p:strVal val="visible"/>
                                      </p:to>
                                    </p:set>
                                    <p:animEffect transition="in" filter="wipe(up)">
                                      <p:cBhvr>
                                        <p:cTn id="68" dur="500"/>
                                        <p:tgtEl>
                                          <p:spTgt spid="29714"/>
                                        </p:tgtEl>
                                      </p:cBhvr>
                                    </p:animEffect>
                                  </p:childTnLst>
                                </p:cTn>
                              </p:par>
                            </p:childTnLst>
                          </p:cTn>
                        </p:par>
                        <p:par>
                          <p:cTn id="69" fill="hold" nodeType="afterGroup">
                            <p:stCondLst>
                              <p:cond delay="4840"/>
                            </p:stCondLst>
                            <p:childTnLst>
                              <p:par>
                                <p:cTn id="70" presetID="22" presetClass="entr" presetSubtype="2" fill="hold" grpId="0" nodeType="afterEffect">
                                  <p:stCondLst>
                                    <p:cond delay="0"/>
                                  </p:stCondLst>
                                  <p:childTnLst>
                                    <p:set>
                                      <p:cBhvr>
                                        <p:cTn id="71" dur="1" fill="hold">
                                          <p:stCondLst>
                                            <p:cond delay="0"/>
                                          </p:stCondLst>
                                        </p:cTn>
                                        <p:tgtEl>
                                          <p:spTgt spid="29708"/>
                                        </p:tgtEl>
                                        <p:attrNameLst>
                                          <p:attrName>style.visibility</p:attrName>
                                        </p:attrNameLst>
                                      </p:cBhvr>
                                      <p:to>
                                        <p:strVal val="visible"/>
                                      </p:to>
                                    </p:set>
                                    <p:animEffect transition="in" filter="wipe(right)">
                                      <p:cBhvr>
                                        <p:cTn id="72" dur="300"/>
                                        <p:tgtEl>
                                          <p:spTgt spid="29708"/>
                                        </p:tgtEl>
                                      </p:cBhvr>
                                    </p:animEffect>
                                  </p:childTnLst>
                                </p:cTn>
                              </p:par>
                            </p:childTnLst>
                          </p:cTn>
                        </p:par>
                        <p:par>
                          <p:cTn id="73" fill="hold" nodeType="afterGroup">
                            <p:stCondLst>
                              <p:cond delay="5140"/>
                            </p:stCondLst>
                            <p:childTnLst>
                              <p:par>
                                <p:cTn id="74" presetID="22" presetClass="entr" presetSubtype="8" fill="hold" grpId="0" nodeType="afterEffect">
                                  <p:stCondLst>
                                    <p:cond delay="0"/>
                                  </p:stCondLst>
                                  <p:childTnLst>
                                    <p:set>
                                      <p:cBhvr>
                                        <p:cTn id="75" dur="1" fill="hold">
                                          <p:stCondLst>
                                            <p:cond delay="0"/>
                                          </p:stCondLst>
                                        </p:cTn>
                                        <p:tgtEl>
                                          <p:spTgt spid="29709"/>
                                        </p:tgtEl>
                                        <p:attrNameLst>
                                          <p:attrName>style.visibility</p:attrName>
                                        </p:attrNameLst>
                                      </p:cBhvr>
                                      <p:to>
                                        <p:strVal val="visible"/>
                                      </p:to>
                                    </p:set>
                                    <p:animEffect transition="in" filter="wipe(left)">
                                      <p:cBhvr>
                                        <p:cTn id="76" dur="500"/>
                                        <p:tgtEl>
                                          <p:spTgt spid="29709"/>
                                        </p:tgtEl>
                                      </p:cBhvr>
                                    </p:animEffect>
                                  </p:childTnLst>
                                </p:cTn>
                              </p:par>
                            </p:childTnLst>
                          </p:cTn>
                        </p:par>
                        <p:par>
                          <p:cTn id="77" fill="hold" nodeType="afterGroup">
                            <p:stCondLst>
                              <p:cond delay="5640"/>
                            </p:stCondLst>
                            <p:childTnLst>
                              <p:par>
                                <p:cTn id="78" presetID="31" presetClass="entr" presetSubtype="0" fill="hold" grpId="0" nodeType="afterEffect">
                                  <p:stCondLst>
                                    <p:cond delay="0"/>
                                  </p:stCondLst>
                                  <p:childTnLst>
                                    <p:set>
                                      <p:cBhvr>
                                        <p:cTn id="79" dur="1" fill="hold">
                                          <p:stCondLst>
                                            <p:cond delay="0"/>
                                          </p:stCondLst>
                                        </p:cTn>
                                        <p:tgtEl>
                                          <p:spTgt spid="29712"/>
                                        </p:tgtEl>
                                        <p:attrNameLst>
                                          <p:attrName>style.visibility</p:attrName>
                                        </p:attrNameLst>
                                      </p:cBhvr>
                                      <p:to>
                                        <p:strVal val="visible"/>
                                      </p:to>
                                    </p:set>
                                    <p:anim calcmode="lin" valueType="num">
                                      <p:cBhvr>
                                        <p:cTn id="80" dur="300" fill="hold"/>
                                        <p:tgtEl>
                                          <p:spTgt spid="29712"/>
                                        </p:tgtEl>
                                        <p:attrNameLst>
                                          <p:attrName>ppt_w</p:attrName>
                                        </p:attrNameLst>
                                      </p:cBhvr>
                                      <p:tavLst>
                                        <p:tav tm="0">
                                          <p:val>
                                            <p:fltVal val="0"/>
                                          </p:val>
                                        </p:tav>
                                        <p:tav tm="100000">
                                          <p:val>
                                            <p:strVal val="#ppt_w"/>
                                          </p:val>
                                        </p:tav>
                                      </p:tavLst>
                                    </p:anim>
                                    <p:anim calcmode="lin" valueType="num">
                                      <p:cBhvr>
                                        <p:cTn id="81" dur="300" fill="hold"/>
                                        <p:tgtEl>
                                          <p:spTgt spid="29712"/>
                                        </p:tgtEl>
                                        <p:attrNameLst>
                                          <p:attrName>ppt_h</p:attrName>
                                        </p:attrNameLst>
                                      </p:cBhvr>
                                      <p:tavLst>
                                        <p:tav tm="0">
                                          <p:val>
                                            <p:fltVal val="0"/>
                                          </p:val>
                                        </p:tav>
                                        <p:tav tm="100000">
                                          <p:val>
                                            <p:strVal val="#ppt_h"/>
                                          </p:val>
                                        </p:tav>
                                      </p:tavLst>
                                    </p:anim>
                                    <p:anim calcmode="lin" valueType="num">
                                      <p:cBhvr>
                                        <p:cTn id="82" dur="300" fill="hold"/>
                                        <p:tgtEl>
                                          <p:spTgt spid="29712"/>
                                        </p:tgtEl>
                                        <p:attrNameLst>
                                          <p:attrName>style.rotation</p:attrName>
                                        </p:attrNameLst>
                                      </p:cBhvr>
                                      <p:tavLst>
                                        <p:tav tm="0">
                                          <p:val>
                                            <p:fltVal val="90"/>
                                          </p:val>
                                        </p:tav>
                                        <p:tav tm="100000">
                                          <p:val>
                                            <p:fltVal val="0"/>
                                          </p:val>
                                        </p:tav>
                                      </p:tavLst>
                                    </p:anim>
                                    <p:animEffect transition="in" filter="fade">
                                      <p:cBhvr>
                                        <p:cTn id="83" dur="300"/>
                                        <p:tgtEl>
                                          <p:spTgt spid="29712"/>
                                        </p:tgtEl>
                                      </p:cBhvr>
                                    </p:animEffect>
                                  </p:childTnLst>
                                </p:cTn>
                              </p:par>
                            </p:childTnLst>
                          </p:cTn>
                        </p:par>
                        <p:par>
                          <p:cTn id="84" fill="hold" nodeType="afterGroup">
                            <p:stCondLst>
                              <p:cond delay="5940"/>
                            </p:stCondLst>
                            <p:childTnLst>
                              <p:par>
                                <p:cTn id="85" presetID="22" presetClass="entr" presetSubtype="1" fill="hold" grpId="0" nodeType="afterEffect">
                                  <p:stCondLst>
                                    <p:cond delay="0"/>
                                  </p:stCondLst>
                                  <p:childTnLst>
                                    <p:set>
                                      <p:cBhvr>
                                        <p:cTn id="86" dur="1" fill="hold">
                                          <p:stCondLst>
                                            <p:cond delay="0"/>
                                          </p:stCondLst>
                                        </p:cTn>
                                        <p:tgtEl>
                                          <p:spTgt spid="29715"/>
                                        </p:tgtEl>
                                        <p:attrNameLst>
                                          <p:attrName>style.visibility</p:attrName>
                                        </p:attrNameLst>
                                      </p:cBhvr>
                                      <p:to>
                                        <p:strVal val="visible"/>
                                      </p:to>
                                    </p:set>
                                    <p:animEffect transition="in" filter="wipe(up)">
                                      <p:cBhvr>
                                        <p:cTn id="87" dur="500"/>
                                        <p:tgtEl>
                                          <p:spTgt spid="29715"/>
                                        </p:tgtEl>
                                      </p:cBhvr>
                                    </p:animEffect>
                                  </p:childTnLst>
                                </p:cTn>
                              </p:par>
                            </p:childTnLst>
                          </p:cTn>
                        </p:par>
                        <p:par>
                          <p:cTn id="88" fill="hold" nodeType="afterGroup">
                            <p:stCondLst>
                              <p:cond delay="6440"/>
                            </p:stCondLst>
                            <p:childTnLst>
                              <p:par>
                                <p:cTn id="89" presetID="42" presetClass="entr" presetSubtype="0" fill="hold" grpId="0" nodeType="afterEffect">
                                  <p:stCondLst>
                                    <p:cond delay="0"/>
                                  </p:stCondLst>
                                  <p:childTnLst>
                                    <p:set>
                                      <p:cBhvr>
                                        <p:cTn id="90" dur="1" fill="hold">
                                          <p:stCondLst>
                                            <p:cond delay="0"/>
                                          </p:stCondLst>
                                        </p:cTn>
                                        <p:tgtEl>
                                          <p:spTgt spid="29700"/>
                                        </p:tgtEl>
                                        <p:attrNameLst>
                                          <p:attrName>style.visibility</p:attrName>
                                        </p:attrNameLst>
                                      </p:cBhvr>
                                      <p:to>
                                        <p:strVal val="visible"/>
                                      </p:to>
                                    </p:set>
                                    <p:animEffect transition="in" filter="fade">
                                      <p:cBhvr>
                                        <p:cTn id="91" dur="500"/>
                                        <p:tgtEl>
                                          <p:spTgt spid="29700"/>
                                        </p:tgtEl>
                                      </p:cBhvr>
                                    </p:animEffect>
                                    <p:anim calcmode="lin" valueType="num">
                                      <p:cBhvr>
                                        <p:cTn id="92" dur="500" fill="hold"/>
                                        <p:tgtEl>
                                          <p:spTgt spid="29700"/>
                                        </p:tgtEl>
                                        <p:attrNameLst>
                                          <p:attrName>ppt_x</p:attrName>
                                        </p:attrNameLst>
                                      </p:cBhvr>
                                      <p:tavLst>
                                        <p:tav tm="0">
                                          <p:val>
                                            <p:strVal val="#ppt_x"/>
                                          </p:val>
                                        </p:tav>
                                        <p:tav tm="100000">
                                          <p:val>
                                            <p:strVal val="#ppt_x"/>
                                          </p:val>
                                        </p:tav>
                                      </p:tavLst>
                                    </p:anim>
                                    <p:anim calcmode="lin" valueType="num">
                                      <p:cBhvr>
                                        <p:cTn id="93"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10"/>
          <p:cNvSpPr>
            <a:spLocks/>
          </p:cNvSpPr>
          <p:nvPr/>
        </p:nvSpPr>
        <p:spPr bwMode="auto">
          <a:xfrm>
            <a:off x="3465513" y="2349500"/>
            <a:ext cx="5680075" cy="2616200"/>
          </a:xfrm>
          <a:custGeom>
            <a:avLst/>
            <a:gdLst>
              <a:gd name="T0" fmla="*/ 135915 w 5680584"/>
              <a:gd name="T1" fmla="*/ 0 h 2616525"/>
              <a:gd name="T2" fmla="*/ 5679057 w 5680584"/>
              <a:gd name="T3" fmla="*/ 0 h 2616525"/>
              <a:gd name="T4" fmla="*/ 5679057 w 5680584"/>
              <a:gd name="T5" fmla="*/ 2615550 h 2616525"/>
              <a:gd name="T6" fmla="*/ 135915 w 5680584"/>
              <a:gd name="T7" fmla="*/ 2615550 h 2616525"/>
              <a:gd name="T8" fmla="*/ 0 w 5680584"/>
              <a:gd name="T9" fmla="*/ 2462077 h 2616525"/>
              <a:gd name="T10" fmla="*/ 0 w 5680584"/>
              <a:gd name="T11" fmla="*/ 153474 h 2616525"/>
              <a:gd name="T12" fmla="*/ 135915 w 5680584"/>
              <a:gd name="T13" fmla="*/ 0 h 26165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80584" h="2616525">
                <a:moveTo>
                  <a:pt x="135951" y="0"/>
                </a:moveTo>
                <a:lnTo>
                  <a:pt x="5680584" y="0"/>
                </a:lnTo>
                <a:lnTo>
                  <a:pt x="5680584" y="2616525"/>
                </a:lnTo>
                <a:lnTo>
                  <a:pt x="135951" y="2616525"/>
                </a:lnTo>
                <a:cubicBezTo>
                  <a:pt x="61063" y="2616525"/>
                  <a:pt x="0" y="2547567"/>
                  <a:pt x="0" y="2462995"/>
                </a:cubicBezTo>
                <a:lnTo>
                  <a:pt x="0" y="153531"/>
                </a:lnTo>
                <a:cubicBezTo>
                  <a:pt x="0" y="68959"/>
                  <a:pt x="61063" y="0"/>
                  <a:pt x="13595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3" name="TextBox 52"/>
          <p:cNvSpPr txBox="1">
            <a:spLocks noChangeArrowheads="1"/>
          </p:cNvSpPr>
          <p:nvPr/>
        </p:nvSpPr>
        <p:spPr bwMode="auto">
          <a:xfrm>
            <a:off x="3505200" y="1484313"/>
            <a:ext cx="52720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相关建议及论文结论</a:t>
            </a:r>
          </a:p>
        </p:txBody>
      </p:sp>
      <p:sp>
        <p:nvSpPr>
          <p:cNvPr id="30724" name="Freeform 10"/>
          <p:cNvSpPr>
            <a:spLocks noChangeAspect="1" noEditPoints="1"/>
          </p:cNvSpPr>
          <p:nvPr/>
        </p:nvSpPr>
        <p:spPr bwMode="auto">
          <a:xfrm>
            <a:off x="900113" y="2555875"/>
            <a:ext cx="2305050" cy="2305050"/>
          </a:xfrm>
          <a:custGeom>
            <a:avLst/>
            <a:gdLst>
              <a:gd name="T0" fmla="*/ 2147483647 w 3543"/>
              <a:gd name="T1" fmla="*/ 2147483647 h 3544"/>
              <a:gd name="T2" fmla="*/ 2147483647 w 3543"/>
              <a:gd name="T3" fmla="*/ 2147483647 h 3544"/>
              <a:gd name="T4" fmla="*/ 2147483647 w 3543"/>
              <a:gd name="T5" fmla="*/ 0 h 3544"/>
              <a:gd name="T6" fmla="*/ 2147483647 w 3543"/>
              <a:gd name="T7" fmla="*/ 2147483647 h 3544"/>
              <a:gd name="T8" fmla="*/ 2147483647 w 3543"/>
              <a:gd name="T9" fmla="*/ 0 h 3544"/>
              <a:gd name="T10" fmla="*/ 2147483647 w 3543"/>
              <a:gd name="T11" fmla="*/ 2147483647 h 3544"/>
              <a:gd name="T12" fmla="*/ 2147483647 w 3543"/>
              <a:gd name="T13" fmla="*/ 2147483647 h 3544"/>
              <a:gd name="T14" fmla="*/ 2147483647 w 3543"/>
              <a:gd name="T15" fmla="*/ 2147483647 h 3544"/>
              <a:gd name="T16" fmla="*/ 2147483647 w 3543"/>
              <a:gd name="T17" fmla="*/ 2147483647 h 3544"/>
              <a:gd name="T18" fmla="*/ 2147483647 w 3543"/>
              <a:gd name="T19" fmla="*/ 2147483647 h 3544"/>
              <a:gd name="T20" fmla="*/ 2147483647 w 3543"/>
              <a:gd name="T21" fmla="*/ 2147483647 h 3544"/>
              <a:gd name="T22" fmla="*/ 2147483647 w 3543"/>
              <a:gd name="T23" fmla="*/ 2147483647 h 3544"/>
              <a:gd name="T24" fmla="*/ 2147483647 w 3543"/>
              <a:gd name="T25" fmla="*/ 2147483647 h 3544"/>
              <a:gd name="T26" fmla="*/ 2147483647 w 3543"/>
              <a:gd name="T27" fmla="*/ 2147483647 h 3544"/>
              <a:gd name="T28" fmla="*/ 2147483647 w 3543"/>
              <a:gd name="T29" fmla="*/ 2147483647 h 3544"/>
              <a:gd name="T30" fmla="*/ 2147483647 w 3543"/>
              <a:gd name="T31" fmla="*/ 2147483647 h 3544"/>
              <a:gd name="T32" fmla="*/ 2147483647 w 3543"/>
              <a:gd name="T33" fmla="*/ 2147483647 h 3544"/>
              <a:gd name="T34" fmla="*/ 2147483647 w 3543"/>
              <a:gd name="T35" fmla="*/ 2147483647 h 3544"/>
              <a:gd name="T36" fmla="*/ 2147483647 w 3543"/>
              <a:gd name="T37" fmla="*/ 2147483647 h 3544"/>
              <a:gd name="T38" fmla="*/ 2147483647 w 3543"/>
              <a:gd name="T39" fmla="*/ 2147483647 h 3544"/>
              <a:gd name="T40" fmla="*/ 2147483647 w 3543"/>
              <a:gd name="T41" fmla="*/ 2147483647 h 3544"/>
              <a:gd name="T42" fmla="*/ 2147483647 w 3543"/>
              <a:gd name="T43" fmla="*/ 2147483647 h 3544"/>
              <a:gd name="T44" fmla="*/ 2147483647 w 3543"/>
              <a:gd name="T45" fmla="*/ 2147483647 h 3544"/>
              <a:gd name="T46" fmla="*/ 2147483647 w 3543"/>
              <a:gd name="T47" fmla="*/ 2147483647 h 3544"/>
              <a:gd name="T48" fmla="*/ 2147483647 w 3543"/>
              <a:gd name="T49" fmla="*/ 2147483647 h 3544"/>
              <a:gd name="T50" fmla="*/ 2147483647 w 3543"/>
              <a:gd name="T51" fmla="*/ 2147483647 h 3544"/>
              <a:gd name="T52" fmla="*/ 2147483647 w 3543"/>
              <a:gd name="T53" fmla="*/ 2147483647 h 3544"/>
              <a:gd name="T54" fmla="*/ 2147483647 w 3543"/>
              <a:gd name="T55" fmla="*/ 2147483647 h 3544"/>
              <a:gd name="T56" fmla="*/ 2147483647 w 3543"/>
              <a:gd name="T57" fmla="*/ 2147483647 h 3544"/>
              <a:gd name="T58" fmla="*/ 2147483647 w 3543"/>
              <a:gd name="T59" fmla="*/ 2147483647 h 3544"/>
              <a:gd name="T60" fmla="*/ 2147483647 w 3543"/>
              <a:gd name="T61" fmla="*/ 2147483647 h 3544"/>
              <a:gd name="T62" fmla="*/ 2147483647 w 3543"/>
              <a:gd name="T63" fmla="*/ 2147483647 h 3544"/>
              <a:gd name="T64" fmla="*/ 2147483647 w 3543"/>
              <a:gd name="T65" fmla="*/ 2147483647 h 3544"/>
              <a:gd name="T66" fmla="*/ 2147483647 w 3543"/>
              <a:gd name="T67" fmla="*/ 2147483647 h 3544"/>
              <a:gd name="T68" fmla="*/ 2147483647 w 3543"/>
              <a:gd name="T69" fmla="*/ 2147483647 h 3544"/>
              <a:gd name="T70" fmla="*/ 2147483647 w 3543"/>
              <a:gd name="T71" fmla="*/ 2147483647 h 3544"/>
              <a:gd name="T72" fmla="*/ 2147483647 w 3543"/>
              <a:gd name="T73" fmla="*/ 2147483647 h 3544"/>
              <a:gd name="T74" fmla="*/ 2147483647 w 3543"/>
              <a:gd name="T75" fmla="*/ 2147483647 h 3544"/>
              <a:gd name="T76" fmla="*/ 2147483647 w 3543"/>
              <a:gd name="T77" fmla="*/ 2147483647 h 3544"/>
              <a:gd name="T78" fmla="*/ 2147483647 w 3543"/>
              <a:gd name="T79" fmla="*/ 2147483647 h 3544"/>
              <a:gd name="T80" fmla="*/ 2147483647 w 3543"/>
              <a:gd name="T81" fmla="*/ 2147483647 h 3544"/>
              <a:gd name="T82" fmla="*/ 2147483647 w 3543"/>
              <a:gd name="T83" fmla="*/ 2147483647 h 3544"/>
              <a:gd name="T84" fmla="*/ 2147483647 w 3543"/>
              <a:gd name="T85" fmla="*/ 2147483647 h 3544"/>
              <a:gd name="T86" fmla="*/ 2147483647 w 3543"/>
              <a:gd name="T87" fmla="*/ 2147483647 h 3544"/>
              <a:gd name="T88" fmla="*/ 2147483647 w 3543"/>
              <a:gd name="T89" fmla="*/ 2147483647 h 3544"/>
              <a:gd name="T90" fmla="*/ 2147483647 w 3543"/>
              <a:gd name="T91" fmla="*/ 2147483647 h 3544"/>
              <a:gd name="T92" fmla="*/ 2147483647 w 3543"/>
              <a:gd name="T93" fmla="*/ 2147483647 h 3544"/>
              <a:gd name="T94" fmla="*/ 2147483647 w 3543"/>
              <a:gd name="T95" fmla="*/ 2147483647 h 3544"/>
              <a:gd name="T96" fmla="*/ 2147483647 w 3543"/>
              <a:gd name="T97" fmla="*/ 2147483647 h 3544"/>
              <a:gd name="T98" fmla="*/ 2147483647 w 3543"/>
              <a:gd name="T99" fmla="*/ 2147483647 h 3544"/>
              <a:gd name="T100" fmla="*/ 2147483647 w 3543"/>
              <a:gd name="T101" fmla="*/ 2147483647 h 3544"/>
              <a:gd name="T102" fmla="*/ 2147483647 w 3543"/>
              <a:gd name="T103" fmla="*/ 2147483647 h 35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4">
                <a:moveTo>
                  <a:pt x="1772" y="172"/>
                </a:moveTo>
                <a:cubicBezTo>
                  <a:pt x="2655" y="172"/>
                  <a:pt x="3372" y="889"/>
                  <a:pt x="3372" y="1772"/>
                </a:cubicBezTo>
                <a:cubicBezTo>
                  <a:pt x="3372" y="2656"/>
                  <a:pt x="2655" y="3373"/>
                  <a:pt x="1772" y="3373"/>
                </a:cubicBezTo>
                <a:cubicBezTo>
                  <a:pt x="888" y="3373"/>
                  <a:pt x="171" y="2656"/>
                  <a:pt x="171" y="1772"/>
                </a:cubicBezTo>
                <a:cubicBezTo>
                  <a:pt x="171" y="889"/>
                  <a:pt x="888" y="172"/>
                  <a:pt x="1772" y="172"/>
                </a:cubicBezTo>
                <a:close/>
                <a:moveTo>
                  <a:pt x="1772" y="0"/>
                </a:moveTo>
                <a:cubicBezTo>
                  <a:pt x="2750" y="0"/>
                  <a:pt x="3543" y="794"/>
                  <a:pt x="3543" y="1772"/>
                </a:cubicBezTo>
                <a:cubicBezTo>
                  <a:pt x="3543" y="2751"/>
                  <a:pt x="2750" y="3544"/>
                  <a:pt x="1772" y="3544"/>
                </a:cubicBezTo>
                <a:cubicBezTo>
                  <a:pt x="793" y="3544"/>
                  <a:pt x="0" y="2751"/>
                  <a:pt x="0" y="1772"/>
                </a:cubicBezTo>
                <a:cubicBezTo>
                  <a:pt x="0" y="794"/>
                  <a:pt x="793" y="0"/>
                  <a:pt x="1772" y="0"/>
                </a:cubicBezTo>
                <a:close/>
                <a:moveTo>
                  <a:pt x="1771" y="910"/>
                </a:moveTo>
                <a:cubicBezTo>
                  <a:pt x="1458" y="910"/>
                  <a:pt x="1203" y="1165"/>
                  <a:pt x="1203" y="1478"/>
                </a:cubicBezTo>
                <a:cubicBezTo>
                  <a:pt x="1203" y="1627"/>
                  <a:pt x="1321" y="1808"/>
                  <a:pt x="1322" y="1810"/>
                </a:cubicBezTo>
                <a:cubicBezTo>
                  <a:pt x="1347" y="1848"/>
                  <a:pt x="1383" y="1910"/>
                  <a:pt x="1404" y="1951"/>
                </a:cubicBezTo>
                <a:lnTo>
                  <a:pt x="1526" y="2189"/>
                </a:lnTo>
                <a:cubicBezTo>
                  <a:pt x="1550" y="2234"/>
                  <a:pt x="1567" y="2294"/>
                  <a:pt x="1567" y="2329"/>
                </a:cubicBezTo>
                <a:cubicBezTo>
                  <a:pt x="1569" y="2330"/>
                  <a:pt x="1582" y="2340"/>
                  <a:pt x="1607" y="2340"/>
                </a:cubicBezTo>
                <a:lnTo>
                  <a:pt x="1935" y="2340"/>
                </a:lnTo>
                <a:cubicBezTo>
                  <a:pt x="1960" y="2340"/>
                  <a:pt x="1973" y="2330"/>
                  <a:pt x="1975" y="2327"/>
                </a:cubicBezTo>
                <a:cubicBezTo>
                  <a:pt x="1975" y="2294"/>
                  <a:pt x="1992" y="2234"/>
                  <a:pt x="2016" y="2189"/>
                </a:cubicBezTo>
                <a:lnTo>
                  <a:pt x="2138" y="1951"/>
                </a:lnTo>
                <a:cubicBezTo>
                  <a:pt x="2158" y="1911"/>
                  <a:pt x="2195" y="1847"/>
                  <a:pt x="2220" y="1810"/>
                </a:cubicBezTo>
                <a:cubicBezTo>
                  <a:pt x="2261" y="1747"/>
                  <a:pt x="2339" y="1597"/>
                  <a:pt x="2339" y="1478"/>
                </a:cubicBezTo>
                <a:cubicBezTo>
                  <a:pt x="2339" y="1165"/>
                  <a:pt x="2084" y="910"/>
                  <a:pt x="1771" y="910"/>
                </a:cubicBezTo>
                <a:close/>
                <a:moveTo>
                  <a:pt x="1935" y="2459"/>
                </a:moveTo>
                <a:lnTo>
                  <a:pt x="1607" y="2459"/>
                </a:lnTo>
                <a:cubicBezTo>
                  <a:pt x="1518" y="2459"/>
                  <a:pt x="1448" y="2402"/>
                  <a:pt x="1448" y="2329"/>
                </a:cubicBezTo>
                <a:cubicBezTo>
                  <a:pt x="1448" y="2319"/>
                  <a:pt x="1439" y="2278"/>
                  <a:pt x="1421" y="2243"/>
                </a:cubicBezTo>
                <a:lnTo>
                  <a:pt x="1298" y="2005"/>
                </a:lnTo>
                <a:cubicBezTo>
                  <a:pt x="1279" y="1968"/>
                  <a:pt x="1245" y="1909"/>
                  <a:pt x="1223" y="1875"/>
                </a:cubicBezTo>
                <a:cubicBezTo>
                  <a:pt x="1208" y="1854"/>
                  <a:pt x="1084" y="1659"/>
                  <a:pt x="1084" y="1478"/>
                </a:cubicBezTo>
                <a:cubicBezTo>
                  <a:pt x="1084" y="1099"/>
                  <a:pt x="1392" y="791"/>
                  <a:pt x="1771" y="791"/>
                </a:cubicBezTo>
                <a:cubicBezTo>
                  <a:pt x="2149" y="791"/>
                  <a:pt x="2457" y="1099"/>
                  <a:pt x="2457" y="1478"/>
                </a:cubicBezTo>
                <a:cubicBezTo>
                  <a:pt x="2457" y="1659"/>
                  <a:pt x="2334" y="1853"/>
                  <a:pt x="2319" y="1875"/>
                </a:cubicBezTo>
                <a:cubicBezTo>
                  <a:pt x="2297" y="1909"/>
                  <a:pt x="2262" y="1969"/>
                  <a:pt x="2244" y="2005"/>
                </a:cubicBezTo>
                <a:lnTo>
                  <a:pt x="2121" y="2243"/>
                </a:lnTo>
                <a:cubicBezTo>
                  <a:pt x="2103" y="2278"/>
                  <a:pt x="2094" y="2319"/>
                  <a:pt x="2094" y="2329"/>
                </a:cubicBezTo>
                <a:cubicBezTo>
                  <a:pt x="2094" y="2402"/>
                  <a:pt x="2024" y="2459"/>
                  <a:pt x="1935" y="2459"/>
                </a:cubicBezTo>
                <a:close/>
                <a:moveTo>
                  <a:pt x="1590" y="2751"/>
                </a:moveTo>
                <a:cubicBezTo>
                  <a:pt x="1540" y="2751"/>
                  <a:pt x="1500" y="2791"/>
                  <a:pt x="1500" y="2839"/>
                </a:cubicBezTo>
                <a:cubicBezTo>
                  <a:pt x="1500" y="2888"/>
                  <a:pt x="1540" y="2928"/>
                  <a:pt x="1590" y="2928"/>
                </a:cubicBezTo>
                <a:lnTo>
                  <a:pt x="1962" y="2928"/>
                </a:lnTo>
                <a:cubicBezTo>
                  <a:pt x="2012" y="2928"/>
                  <a:pt x="2052" y="2888"/>
                  <a:pt x="2052" y="2839"/>
                </a:cubicBezTo>
                <a:cubicBezTo>
                  <a:pt x="2052" y="2791"/>
                  <a:pt x="2012" y="2751"/>
                  <a:pt x="1962" y="2751"/>
                </a:cubicBezTo>
                <a:lnTo>
                  <a:pt x="1590" y="2751"/>
                </a:lnTo>
                <a:close/>
                <a:moveTo>
                  <a:pt x="1555" y="2894"/>
                </a:moveTo>
                <a:cubicBezTo>
                  <a:pt x="1559" y="3013"/>
                  <a:pt x="1656" y="3108"/>
                  <a:pt x="1776" y="3108"/>
                </a:cubicBezTo>
                <a:cubicBezTo>
                  <a:pt x="1896" y="3108"/>
                  <a:pt x="1993" y="3013"/>
                  <a:pt x="1997" y="2894"/>
                </a:cubicBezTo>
                <a:lnTo>
                  <a:pt x="1555" y="2894"/>
                </a:lnTo>
                <a:close/>
                <a:moveTo>
                  <a:pt x="2052" y="2839"/>
                </a:moveTo>
                <a:lnTo>
                  <a:pt x="1500" y="2839"/>
                </a:lnTo>
                <a:lnTo>
                  <a:pt x="1500" y="2563"/>
                </a:lnTo>
                <a:lnTo>
                  <a:pt x="2052" y="2563"/>
                </a:lnTo>
                <a:lnTo>
                  <a:pt x="2052" y="2839"/>
                </a:lnTo>
                <a:close/>
                <a:moveTo>
                  <a:pt x="2138" y="1508"/>
                </a:moveTo>
                <a:cubicBezTo>
                  <a:pt x="2138" y="1557"/>
                  <a:pt x="2097" y="1598"/>
                  <a:pt x="2047" y="1598"/>
                </a:cubicBezTo>
                <a:lnTo>
                  <a:pt x="1861" y="1598"/>
                </a:lnTo>
                <a:lnTo>
                  <a:pt x="1861" y="1784"/>
                </a:lnTo>
                <a:cubicBezTo>
                  <a:pt x="1861" y="1834"/>
                  <a:pt x="1820" y="1875"/>
                  <a:pt x="1771" y="1875"/>
                </a:cubicBezTo>
                <a:cubicBezTo>
                  <a:pt x="1721" y="1875"/>
                  <a:pt x="1681" y="1834"/>
                  <a:pt x="1681" y="1784"/>
                </a:cubicBezTo>
                <a:lnTo>
                  <a:pt x="1681" y="1598"/>
                </a:lnTo>
                <a:lnTo>
                  <a:pt x="1495" y="1598"/>
                </a:lnTo>
                <a:cubicBezTo>
                  <a:pt x="1445" y="1598"/>
                  <a:pt x="1404" y="1557"/>
                  <a:pt x="1404" y="1508"/>
                </a:cubicBezTo>
                <a:cubicBezTo>
                  <a:pt x="1404" y="1459"/>
                  <a:pt x="1445" y="1418"/>
                  <a:pt x="1495" y="1418"/>
                </a:cubicBezTo>
                <a:lnTo>
                  <a:pt x="1681" y="1418"/>
                </a:lnTo>
                <a:lnTo>
                  <a:pt x="1681" y="1232"/>
                </a:lnTo>
                <a:cubicBezTo>
                  <a:pt x="1681" y="1182"/>
                  <a:pt x="1721" y="1141"/>
                  <a:pt x="1771" y="1141"/>
                </a:cubicBezTo>
                <a:cubicBezTo>
                  <a:pt x="1820" y="1141"/>
                  <a:pt x="1861" y="1182"/>
                  <a:pt x="1861" y="1232"/>
                </a:cubicBezTo>
                <a:lnTo>
                  <a:pt x="1861" y="1418"/>
                </a:lnTo>
                <a:lnTo>
                  <a:pt x="2047" y="1418"/>
                </a:lnTo>
                <a:cubicBezTo>
                  <a:pt x="2097" y="1418"/>
                  <a:pt x="2138" y="1459"/>
                  <a:pt x="2138" y="1508"/>
                </a:cubicBezTo>
                <a:close/>
                <a:moveTo>
                  <a:pt x="2649" y="1392"/>
                </a:moveTo>
                <a:lnTo>
                  <a:pt x="2546" y="1392"/>
                </a:lnTo>
                <a:cubicBezTo>
                  <a:pt x="2549" y="1420"/>
                  <a:pt x="2551" y="1449"/>
                  <a:pt x="2551" y="1478"/>
                </a:cubicBezTo>
                <a:cubicBezTo>
                  <a:pt x="2551" y="1497"/>
                  <a:pt x="2549" y="1515"/>
                  <a:pt x="2547" y="1534"/>
                </a:cubicBezTo>
                <a:lnTo>
                  <a:pt x="2649" y="1534"/>
                </a:lnTo>
                <a:cubicBezTo>
                  <a:pt x="2689" y="1534"/>
                  <a:pt x="2723" y="1502"/>
                  <a:pt x="2723" y="1463"/>
                </a:cubicBezTo>
                <a:cubicBezTo>
                  <a:pt x="2723" y="1424"/>
                  <a:pt x="2689" y="1392"/>
                  <a:pt x="2649" y="1392"/>
                </a:cubicBezTo>
                <a:close/>
                <a:moveTo>
                  <a:pt x="2366" y="972"/>
                </a:moveTo>
                <a:lnTo>
                  <a:pt x="2439" y="898"/>
                </a:lnTo>
                <a:cubicBezTo>
                  <a:pt x="2468" y="869"/>
                  <a:pt x="2469" y="823"/>
                  <a:pt x="2441" y="795"/>
                </a:cubicBezTo>
                <a:cubicBezTo>
                  <a:pt x="2414" y="768"/>
                  <a:pt x="2367" y="769"/>
                  <a:pt x="2338" y="798"/>
                </a:cubicBezTo>
                <a:lnTo>
                  <a:pt x="2264" y="872"/>
                </a:lnTo>
                <a:cubicBezTo>
                  <a:pt x="2301" y="902"/>
                  <a:pt x="2335" y="936"/>
                  <a:pt x="2366" y="972"/>
                </a:cubicBezTo>
                <a:close/>
                <a:moveTo>
                  <a:pt x="1769" y="696"/>
                </a:moveTo>
                <a:cubicBezTo>
                  <a:pt x="1793" y="696"/>
                  <a:pt x="1817" y="698"/>
                  <a:pt x="1840" y="700"/>
                </a:cubicBezTo>
                <a:lnTo>
                  <a:pt x="1840" y="590"/>
                </a:lnTo>
                <a:cubicBezTo>
                  <a:pt x="1840" y="549"/>
                  <a:pt x="1808" y="515"/>
                  <a:pt x="1769" y="515"/>
                </a:cubicBezTo>
                <a:cubicBezTo>
                  <a:pt x="1730" y="515"/>
                  <a:pt x="1698" y="549"/>
                  <a:pt x="1698" y="590"/>
                </a:cubicBezTo>
                <a:lnTo>
                  <a:pt x="1698" y="700"/>
                </a:lnTo>
                <a:cubicBezTo>
                  <a:pt x="1721" y="698"/>
                  <a:pt x="1745" y="696"/>
                  <a:pt x="1769" y="696"/>
                </a:cubicBezTo>
                <a:close/>
                <a:moveTo>
                  <a:pt x="1169" y="980"/>
                </a:moveTo>
                <a:cubicBezTo>
                  <a:pt x="1199" y="944"/>
                  <a:pt x="1233" y="910"/>
                  <a:pt x="1269" y="880"/>
                </a:cubicBezTo>
                <a:lnTo>
                  <a:pt x="1199" y="810"/>
                </a:lnTo>
                <a:cubicBezTo>
                  <a:pt x="1171" y="781"/>
                  <a:pt x="1124" y="780"/>
                  <a:pt x="1097" y="808"/>
                </a:cubicBezTo>
                <a:cubicBezTo>
                  <a:pt x="1069" y="835"/>
                  <a:pt x="1070" y="882"/>
                  <a:pt x="1099" y="911"/>
                </a:cubicBezTo>
                <a:lnTo>
                  <a:pt x="1169" y="980"/>
                </a:lnTo>
                <a:close/>
                <a:moveTo>
                  <a:pt x="989" y="1478"/>
                </a:moveTo>
                <a:cubicBezTo>
                  <a:pt x="989" y="1449"/>
                  <a:pt x="991" y="1420"/>
                  <a:pt x="994" y="1392"/>
                </a:cubicBezTo>
                <a:lnTo>
                  <a:pt x="893" y="1392"/>
                </a:lnTo>
                <a:cubicBezTo>
                  <a:pt x="852" y="1392"/>
                  <a:pt x="819" y="1424"/>
                  <a:pt x="819" y="1463"/>
                </a:cubicBezTo>
                <a:cubicBezTo>
                  <a:pt x="819" y="1502"/>
                  <a:pt x="852" y="1534"/>
                  <a:pt x="893" y="1534"/>
                </a:cubicBezTo>
                <a:lnTo>
                  <a:pt x="993" y="1534"/>
                </a:lnTo>
                <a:cubicBezTo>
                  <a:pt x="991" y="1515"/>
                  <a:pt x="989" y="1497"/>
                  <a:pt x="989" y="147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0725" name="直接连接符 19"/>
          <p:cNvCxnSpPr>
            <a:cxnSpLocks noChangeShapeType="1"/>
            <a:endCxn id="30734" idx="4"/>
          </p:cNvCxnSpPr>
          <p:nvPr/>
        </p:nvCxnSpPr>
        <p:spPr bwMode="auto">
          <a:xfrm>
            <a:off x="3924300" y="2879725"/>
            <a:ext cx="3175" cy="1654175"/>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26" name="Oval 39"/>
          <p:cNvSpPr>
            <a:spLocks noChangeAspect="1" noChangeArrowheads="1"/>
          </p:cNvSpPr>
          <p:nvPr/>
        </p:nvSpPr>
        <p:spPr bwMode="auto">
          <a:xfrm>
            <a:off x="3854450" y="2724150"/>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0727" name="Oval 40"/>
          <p:cNvSpPr>
            <a:spLocks noChangeAspect="1" noChangeArrowheads="1"/>
          </p:cNvSpPr>
          <p:nvPr/>
        </p:nvSpPr>
        <p:spPr bwMode="auto">
          <a:xfrm>
            <a:off x="3854450" y="312737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0728" name="Oval 41"/>
          <p:cNvSpPr>
            <a:spLocks noChangeAspect="1" noChangeArrowheads="1"/>
          </p:cNvSpPr>
          <p:nvPr/>
        </p:nvSpPr>
        <p:spPr bwMode="auto">
          <a:xfrm>
            <a:off x="3854450" y="3543300"/>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0729" name="Oval 42"/>
          <p:cNvSpPr>
            <a:spLocks noChangeAspect="1" noChangeArrowheads="1"/>
          </p:cNvSpPr>
          <p:nvPr/>
        </p:nvSpPr>
        <p:spPr bwMode="auto">
          <a:xfrm>
            <a:off x="3854450" y="3956050"/>
            <a:ext cx="144463" cy="146050"/>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0730" name="TextBox 24"/>
          <p:cNvSpPr txBox="1">
            <a:spLocks noChangeArrowheads="1"/>
          </p:cNvSpPr>
          <p:nvPr/>
        </p:nvSpPr>
        <p:spPr bwMode="auto">
          <a:xfrm>
            <a:off x="4217988" y="253682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主要问题分析</a:t>
            </a:r>
          </a:p>
        </p:txBody>
      </p:sp>
      <p:sp>
        <p:nvSpPr>
          <p:cNvPr id="30731" name="TextBox 25"/>
          <p:cNvSpPr txBox="1">
            <a:spLocks noChangeArrowheads="1"/>
          </p:cNvSpPr>
          <p:nvPr/>
        </p:nvSpPr>
        <p:spPr bwMode="auto">
          <a:xfrm>
            <a:off x="4217988" y="298132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问题评估</a:t>
            </a:r>
          </a:p>
        </p:txBody>
      </p:sp>
      <p:sp>
        <p:nvSpPr>
          <p:cNvPr id="30732" name="TextBox 26"/>
          <p:cNvSpPr txBox="1">
            <a:spLocks noChangeArrowheads="1"/>
          </p:cNvSpPr>
          <p:nvPr/>
        </p:nvSpPr>
        <p:spPr bwMode="auto">
          <a:xfrm>
            <a:off x="4217988" y="336232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相关建议</a:t>
            </a:r>
          </a:p>
        </p:txBody>
      </p:sp>
      <p:sp>
        <p:nvSpPr>
          <p:cNvPr id="30733" name="TextBox 27"/>
          <p:cNvSpPr txBox="1">
            <a:spLocks noChangeArrowheads="1"/>
          </p:cNvSpPr>
          <p:nvPr/>
        </p:nvSpPr>
        <p:spPr bwMode="auto">
          <a:xfrm>
            <a:off x="4217988" y="3760788"/>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研究总结</a:t>
            </a:r>
          </a:p>
        </p:txBody>
      </p:sp>
      <p:sp>
        <p:nvSpPr>
          <p:cNvPr id="30734" name="Oval 42"/>
          <p:cNvSpPr>
            <a:spLocks noChangeAspect="1" noChangeArrowheads="1"/>
          </p:cNvSpPr>
          <p:nvPr/>
        </p:nvSpPr>
        <p:spPr bwMode="auto">
          <a:xfrm>
            <a:off x="3854450" y="4389438"/>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0735" name="TextBox 29"/>
          <p:cNvSpPr txBox="1">
            <a:spLocks noChangeArrowheads="1"/>
          </p:cNvSpPr>
          <p:nvPr/>
        </p:nvSpPr>
        <p:spPr bwMode="auto">
          <a:xfrm>
            <a:off x="4217988" y="419417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亮点与不足</a:t>
            </a:r>
          </a:p>
        </p:txBody>
      </p:sp>
    </p:spTree>
  </p:cSld>
  <p:clrMapOvr>
    <a:masterClrMapping/>
  </p:clrMapOvr>
  <p:transition spd="slow" advTm="531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1000" fill="hold"/>
                                        <p:tgtEl>
                                          <p:spTgt spid="30724"/>
                                        </p:tgtEl>
                                        <p:attrNameLst>
                                          <p:attrName>ppt_w</p:attrName>
                                        </p:attrNameLst>
                                      </p:cBhvr>
                                      <p:tavLst>
                                        <p:tav tm="0">
                                          <p:val>
                                            <p:fltVal val="0"/>
                                          </p:val>
                                        </p:tav>
                                        <p:tav tm="100000">
                                          <p:val>
                                            <p:strVal val="#ppt_w"/>
                                          </p:val>
                                        </p:tav>
                                      </p:tavLst>
                                    </p:anim>
                                    <p:anim calcmode="lin" valueType="num">
                                      <p:cBhvr>
                                        <p:cTn id="8" dur="1000" fill="hold"/>
                                        <p:tgtEl>
                                          <p:spTgt spid="30724"/>
                                        </p:tgtEl>
                                        <p:attrNameLst>
                                          <p:attrName>ppt_h</p:attrName>
                                        </p:attrNameLst>
                                      </p:cBhvr>
                                      <p:tavLst>
                                        <p:tav tm="0">
                                          <p:val>
                                            <p:fltVal val="0"/>
                                          </p:val>
                                        </p:tav>
                                        <p:tav tm="100000">
                                          <p:val>
                                            <p:strVal val="#ppt_h"/>
                                          </p:val>
                                        </p:tav>
                                      </p:tavLst>
                                    </p:anim>
                                    <p:anim calcmode="lin" valueType="num">
                                      <p:cBhvr>
                                        <p:cTn id="9" dur="1000" fill="hold"/>
                                        <p:tgtEl>
                                          <p:spTgt spid="307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24"/>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0722"/>
                                        </p:tgtEl>
                                        <p:attrNameLst>
                                          <p:attrName>style.visibility</p:attrName>
                                        </p:attrNameLst>
                                      </p:cBhvr>
                                      <p:to>
                                        <p:strVal val="visible"/>
                                      </p:to>
                                    </p:set>
                                    <p:animEffect transition="in" filter="wipe(left)">
                                      <p:cBhvr>
                                        <p:cTn id="14" dur="1000"/>
                                        <p:tgtEl>
                                          <p:spTgt spid="30722"/>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0723"/>
                                        </p:tgtEl>
                                        <p:attrNameLst>
                                          <p:attrName>style.visibility</p:attrName>
                                        </p:attrNameLst>
                                      </p:cBhvr>
                                      <p:to>
                                        <p:strVal val="visible"/>
                                      </p:to>
                                    </p:set>
                                    <p:anim calcmode="lin" valueType="num">
                                      <p:cBhvr>
                                        <p:cTn id="18" dur="500" fill="hold"/>
                                        <p:tgtEl>
                                          <p:spTgt spid="3072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0723"/>
                                        </p:tgtEl>
                                        <p:attrNameLst>
                                          <p:attrName>ppt_y</p:attrName>
                                        </p:attrNameLst>
                                      </p:cBhvr>
                                      <p:tavLst>
                                        <p:tav tm="0">
                                          <p:val>
                                            <p:strVal val="#ppt_y"/>
                                          </p:val>
                                        </p:tav>
                                        <p:tav tm="100000">
                                          <p:val>
                                            <p:strVal val="#ppt_y"/>
                                          </p:val>
                                        </p:tav>
                                      </p:tavLst>
                                    </p:anim>
                                    <p:anim calcmode="lin" valueType="num">
                                      <p:cBhvr>
                                        <p:cTn id="20" dur="500" fill="hold"/>
                                        <p:tgtEl>
                                          <p:spTgt spid="3072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072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0723"/>
                                        </p:tgtEl>
                                      </p:cBhvr>
                                    </p:animEffect>
                                  </p:childTnLst>
                                </p:cTn>
                              </p:par>
                            </p:childTnLst>
                          </p:cTn>
                        </p:par>
                        <p:par>
                          <p:cTn id="23" fill="hold" nodeType="afterGroup">
                            <p:stCondLst>
                              <p:cond delay="2900"/>
                            </p:stCondLst>
                            <p:childTnLst>
                              <p:par>
                                <p:cTn id="24" presetID="22" presetClass="entr" presetSubtype="1" fill="hold" nodeType="afterEffect">
                                  <p:stCondLst>
                                    <p:cond delay="0"/>
                                  </p:stCondLst>
                                  <p:childTnLst>
                                    <p:set>
                                      <p:cBhvr>
                                        <p:cTn id="25" dur="1" fill="hold">
                                          <p:stCondLst>
                                            <p:cond delay="0"/>
                                          </p:stCondLst>
                                        </p:cTn>
                                        <p:tgtEl>
                                          <p:spTgt spid="30725"/>
                                        </p:tgtEl>
                                        <p:attrNameLst>
                                          <p:attrName>style.visibility</p:attrName>
                                        </p:attrNameLst>
                                      </p:cBhvr>
                                      <p:to>
                                        <p:strVal val="visible"/>
                                      </p:to>
                                    </p:set>
                                    <p:animEffect transition="in" filter="wipe(up)">
                                      <p:cBhvr>
                                        <p:cTn id="26" dur="500"/>
                                        <p:tgtEl>
                                          <p:spTgt spid="30725"/>
                                        </p:tgtEl>
                                      </p:cBhvr>
                                    </p:animEffect>
                                  </p:childTnLst>
                                </p:cTn>
                              </p:par>
                            </p:childTnLst>
                          </p:cTn>
                        </p:par>
                        <p:par>
                          <p:cTn id="27" fill="hold" nodeType="afterGroup">
                            <p:stCondLst>
                              <p:cond delay="3400"/>
                            </p:stCondLst>
                            <p:childTnLst>
                              <p:par>
                                <p:cTn id="28" presetID="2" presetClass="entr" presetSubtype="12" fill="hold" grpId="0" nodeType="afterEffect">
                                  <p:stCondLst>
                                    <p:cond delay="0"/>
                                  </p:stCondLst>
                                  <p:childTnLst>
                                    <p:set>
                                      <p:cBhvr>
                                        <p:cTn id="29" dur="1" fill="hold">
                                          <p:stCondLst>
                                            <p:cond delay="0"/>
                                          </p:stCondLst>
                                        </p:cTn>
                                        <p:tgtEl>
                                          <p:spTgt spid="30726"/>
                                        </p:tgtEl>
                                        <p:attrNameLst>
                                          <p:attrName>style.visibility</p:attrName>
                                        </p:attrNameLst>
                                      </p:cBhvr>
                                      <p:to>
                                        <p:strVal val="visible"/>
                                      </p:to>
                                    </p:set>
                                    <p:anim calcmode="lin" valueType="num">
                                      <p:cBhvr additive="base">
                                        <p:cTn id="30" dur="500" fill="hold"/>
                                        <p:tgtEl>
                                          <p:spTgt spid="30726"/>
                                        </p:tgtEl>
                                        <p:attrNameLst>
                                          <p:attrName>ppt_x</p:attrName>
                                        </p:attrNameLst>
                                      </p:cBhvr>
                                      <p:tavLst>
                                        <p:tav tm="0">
                                          <p:val>
                                            <p:strVal val="0-#ppt_w/2"/>
                                          </p:val>
                                        </p:tav>
                                        <p:tav tm="100000">
                                          <p:val>
                                            <p:strVal val="#ppt_x"/>
                                          </p:val>
                                        </p:tav>
                                      </p:tavLst>
                                    </p:anim>
                                    <p:anim calcmode="lin" valueType="num">
                                      <p:cBhvr additive="base">
                                        <p:cTn id="31" dur="500" fill="hold"/>
                                        <p:tgtEl>
                                          <p:spTgt spid="30726"/>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100"/>
                                  </p:stCondLst>
                                  <p:childTnLst>
                                    <p:set>
                                      <p:cBhvr>
                                        <p:cTn id="33" dur="1" fill="hold">
                                          <p:stCondLst>
                                            <p:cond delay="0"/>
                                          </p:stCondLst>
                                        </p:cTn>
                                        <p:tgtEl>
                                          <p:spTgt spid="30727"/>
                                        </p:tgtEl>
                                        <p:attrNameLst>
                                          <p:attrName>style.visibility</p:attrName>
                                        </p:attrNameLst>
                                      </p:cBhvr>
                                      <p:to>
                                        <p:strVal val="visible"/>
                                      </p:to>
                                    </p:set>
                                    <p:anim calcmode="lin" valueType="num">
                                      <p:cBhvr additive="base">
                                        <p:cTn id="34" dur="500" fill="hold"/>
                                        <p:tgtEl>
                                          <p:spTgt spid="30727"/>
                                        </p:tgtEl>
                                        <p:attrNameLst>
                                          <p:attrName>ppt_x</p:attrName>
                                        </p:attrNameLst>
                                      </p:cBhvr>
                                      <p:tavLst>
                                        <p:tav tm="0">
                                          <p:val>
                                            <p:strVal val="0-#ppt_w/2"/>
                                          </p:val>
                                        </p:tav>
                                        <p:tav tm="100000">
                                          <p:val>
                                            <p:strVal val="#ppt_x"/>
                                          </p:val>
                                        </p:tav>
                                      </p:tavLst>
                                    </p:anim>
                                    <p:anim calcmode="lin" valueType="num">
                                      <p:cBhvr additive="base">
                                        <p:cTn id="35" dur="500" fill="hold"/>
                                        <p:tgtEl>
                                          <p:spTgt spid="30727"/>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30728"/>
                                        </p:tgtEl>
                                        <p:attrNameLst>
                                          <p:attrName>style.visibility</p:attrName>
                                        </p:attrNameLst>
                                      </p:cBhvr>
                                      <p:to>
                                        <p:strVal val="visible"/>
                                      </p:to>
                                    </p:set>
                                    <p:anim calcmode="lin" valueType="num">
                                      <p:cBhvr additive="base">
                                        <p:cTn id="38" dur="500" fill="hold"/>
                                        <p:tgtEl>
                                          <p:spTgt spid="30728"/>
                                        </p:tgtEl>
                                        <p:attrNameLst>
                                          <p:attrName>ppt_x</p:attrName>
                                        </p:attrNameLst>
                                      </p:cBhvr>
                                      <p:tavLst>
                                        <p:tav tm="0">
                                          <p:val>
                                            <p:strVal val="0-#ppt_w/2"/>
                                          </p:val>
                                        </p:tav>
                                        <p:tav tm="100000">
                                          <p:val>
                                            <p:strVal val="#ppt_x"/>
                                          </p:val>
                                        </p:tav>
                                      </p:tavLst>
                                    </p:anim>
                                    <p:anim calcmode="lin" valueType="num">
                                      <p:cBhvr additive="base">
                                        <p:cTn id="39" dur="500" fill="hold"/>
                                        <p:tgtEl>
                                          <p:spTgt spid="30728"/>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30729"/>
                                        </p:tgtEl>
                                        <p:attrNameLst>
                                          <p:attrName>style.visibility</p:attrName>
                                        </p:attrNameLst>
                                      </p:cBhvr>
                                      <p:to>
                                        <p:strVal val="visible"/>
                                      </p:to>
                                    </p:set>
                                    <p:anim calcmode="lin" valueType="num">
                                      <p:cBhvr additive="base">
                                        <p:cTn id="42" dur="500" fill="hold"/>
                                        <p:tgtEl>
                                          <p:spTgt spid="30729"/>
                                        </p:tgtEl>
                                        <p:attrNameLst>
                                          <p:attrName>ppt_x</p:attrName>
                                        </p:attrNameLst>
                                      </p:cBhvr>
                                      <p:tavLst>
                                        <p:tav tm="0">
                                          <p:val>
                                            <p:strVal val="0-#ppt_w/2"/>
                                          </p:val>
                                        </p:tav>
                                        <p:tav tm="100000">
                                          <p:val>
                                            <p:strVal val="#ppt_x"/>
                                          </p:val>
                                        </p:tav>
                                      </p:tavLst>
                                    </p:anim>
                                    <p:anim calcmode="lin" valueType="num">
                                      <p:cBhvr additive="base">
                                        <p:cTn id="43" dur="500" fill="hold"/>
                                        <p:tgtEl>
                                          <p:spTgt spid="3072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400"/>
                                  </p:stCondLst>
                                  <p:childTnLst>
                                    <p:set>
                                      <p:cBhvr>
                                        <p:cTn id="45" dur="1" fill="hold">
                                          <p:stCondLst>
                                            <p:cond delay="0"/>
                                          </p:stCondLst>
                                        </p:cTn>
                                        <p:tgtEl>
                                          <p:spTgt spid="30734"/>
                                        </p:tgtEl>
                                        <p:attrNameLst>
                                          <p:attrName>style.visibility</p:attrName>
                                        </p:attrNameLst>
                                      </p:cBhvr>
                                      <p:to>
                                        <p:strVal val="visible"/>
                                      </p:to>
                                    </p:set>
                                    <p:anim calcmode="lin" valueType="num">
                                      <p:cBhvr additive="base">
                                        <p:cTn id="46" dur="500" fill="hold"/>
                                        <p:tgtEl>
                                          <p:spTgt spid="30734"/>
                                        </p:tgtEl>
                                        <p:attrNameLst>
                                          <p:attrName>ppt_x</p:attrName>
                                        </p:attrNameLst>
                                      </p:cBhvr>
                                      <p:tavLst>
                                        <p:tav tm="0">
                                          <p:val>
                                            <p:strVal val="0-#ppt_w/2"/>
                                          </p:val>
                                        </p:tav>
                                        <p:tav tm="100000">
                                          <p:val>
                                            <p:strVal val="#ppt_x"/>
                                          </p:val>
                                        </p:tav>
                                      </p:tavLst>
                                    </p:anim>
                                    <p:anim calcmode="lin" valueType="num">
                                      <p:cBhvr additive="base">
                                        <p:cTn id="47" dur="500" fill="hold"/>
                                        <p:tgtEl>
                                          <p:spTgt spid="30734"/>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4300"/>
                            </p:stCondLst>
                            <p:childTnLst>
                              <p:par>
                                <p:cTn id="49" presetID="22" presetClass="entr" presetSubtype="8" fill="hold" grpId="0" nodeType="afterEffect">
                                  <p:stCondLst>
                                    <p:cond delay="0"/>
                                  </p:stCondLst>
                                  <p:childTnLst>
                                    <p:set>
                                      <p:cBhvr>
                                        <p:cTn id="50" dur="1" fill="hold">
                                          <p:stCondLst>
                                            <p:cond delay="0"/>
                                          </p:stCondLst>
                                        </p:cTn>
                                        <p:tgtEl>
                                          <p:spTgt spid="30730"/>
                                        </p:tgtEl>
                                        <p:attrNameLst>
                                          <p:attrName>style.visibility</p:attrName>
                                        </p:attrNameLst>
                                      </p:cBhvr>
                                      <p:to>
                                        <p:strVal val="visible"/>
                                      </p:to>
                                    </p:set>
                                    <p:animEffect transition="in" filter="wipe(left)">
                                      <p:cBhvr>
                                        <p:cTn id="51" dur="500"/>
                                        <p:tgtEl>
                                          <p:spTgt spid="30730"/>
                                        </p:tgtEl>
                                      </p:cBhvr>
                                    </p:animEffect>
                                  </p:childTnLst>
                                </p:cTn>
                              </p:par>
                              <p:par>
                                <p:cTn id="52" presetID="22" presetClass="entr" presetSubtype="8" fill="hold" grpId="0" nodeType="withEffect">
                                  <p:stCondLst>
                                    <p:cond delay="100"/>
                                  </p:stCondLst>
                                  <p:childTnLst>
                                    <p:set>
                                      <p:cBhvr>
                                        <p:cTn id="53" dur="1" fill="hold">
                                          <p:stCondLst>
                                            <p:cond delay="0"/>
                                          </p:stCondLst>
                                        </p:cTn>
                                        <p:tgtEl>
                                          <p:spTgt spid="30731"/>
                                        </p:tgtEl>
                                        <p:attrNameLst>
                                          <p:attrName>style.visibility</p:attrName>
                                        </p:attrNameLst>
                                      </p:cBhvr>
                                      <p:to>
                                        <p:strVal val="visible"/>
                                      </p:to>
                                    </p:set>
                                    <p:animEffect transition="in" filter="wipe(left)">
                                      <p:cBhvr>
                                        <p:cTn id="54" dur="500"/>
                                        <p:tgtEl>
                                          <p:spTgt spid="30731"/>
                                        </p:tgtEl>
                                      </p:cBhvr>
                                    </p:animEffect>
                                  </p:childTnLst>
                                </p:cTn>
                              </p:par>
                              <p:par>
                                <p:cTn id="55" presetID="22" presetClass="entr" presetSubtype="8" fill="hold" grpId="0" nodeType="withEffect">
                                  <p:stCondLst>
                                    <p:cond delay="200"/>
                                  </p:stCondLst>
                                  <p:childTnLst>
                                    <p:set>
                                      <p:cBhvr>
                                        <p:cTn id="56" dur="1" fill="hold">
                                          <p:stCondLst>
                                            <p:cond delay="0"/>
                                          </p:stCondLst>
                                        </p:cTn>
                                        <p:tgtEl>
                                          <p:spTgt spid="30732"/>
                                        </p:tgtEl>
                                        <p:attrNameLst>
                                          <p:attrName>style.visibility</p:attrName>
                                        </p:attrNameLst>
                                      </p:cBhvr>
                                      <p:to>
                                        <p:strVal val="visible"/>
                                      </p:to>
                                    </p:set>
                                    <p:animEffect transition="in" filter="wipe(left)">
                                      <p:cBhvr>
                                        <p:cTn id="57" dur="500"/>
                                        <p:tgtEl>
                                          <p:spTgt spid="30732"/>
                                        </p:tgtEl>
                                      </p:cBhvr>
                                    </p:animEffect>
                                  </p:childTnLst>
                                </p:cTn>
                              </p:par>
                              <p:par>
                                <p:cTn id="58" presetID="22" presetClass="entr" presetSubtype="8" fill="hold" grpId="0" nodeType="withEffect">
                                  <p:stCondLst>
                                    <p:cond delay="300"/>
                                  </p:stCondLst>
                                  <p:childTnLst>
                                    <p:set>
                                      <p:cBhvr>
                                        <p:cTn id="59" dur="1" fill="hold">
                                          <p:stCondLst>
                                            <p:cond delay="0"/>
                                          </p:stCondLst>
                                        </p:cTn>
                                        <p:tgtEl>
                                          <p:spTgt spid="30733"/>
                                        </p:tgtEl>
                                        <p:attrNameLst>
                                          <p:attrName>style.visibility</p:attrName>
                                        </p:attrNameLst>
                                      </p:cBhvr>
                                      <p:to>
                                        <p:strVal val="visible"/>
                                      </p:to>
                                    </p:set>
                                    <p:animEffect transition="in" filter="wipe(left)">
                                      <p:cBhvr>
                                        <p:cTn id="60" dur="500"/>
                                        <p:tgtEl>
                                          <p:spTgt spid="30733"/>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30735"/>
                                        </p:tgtEl>
                                        <p:attrNameLst>
                                          <p:attrName>style.visibility</p:attrName>
                                        </p:attrNameLst>
                                      </p:cBhvr>
                                      <p:to>
                                        <p:strVal val="visible"/>
                                      </p:to>
                                    </p:set>
                                    <p:animEffect transition="in" filter="wipe(left)">
                                      <p:cBhvr>
                                        <p:cTn id="63" dur="500"/>
                                        <p:tgtEl>
                                          <p:spTgt spid="30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utoUpdateAnimBg="0"/>
      <p:bldP spid="30724" grpId="0" animBg="1"/>
      <p:bldP spid="30726" grpId="0" animBg="1" autoUpdateAnimBg="0"/>
      <p:bldP spid="30727" grpId="0" animBg="1" autoUpdateAnimBg="0"/>
      <p:bldP spid="30728" grpId="0" animBg="1" autoUpdateAnimBg="0"/>
      <p:bldP spid="30729" grpId="0" animBg="1" autoUpdateAnimBg="0"/>
      <p:bldP spid="30730" grpId="0" autoUpdateAnimBg="0"/>
      <p:bldP spid="30731" grpId="0" autoUpdateAnimBg="0"/>
      <p:bldP spid="30732" grpId="0" autoUpdateAnimBg="0"/>
      <p:bldP spid="30733" grpId="0" autoUpdateAnimBg="0"/>
      <p:bldP spid="30734" grpId="0" animBg="1" autoUpdateAnimBg="0"/>
      <p:bldP spid="3073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76"/>
          <p:cNvSpPr txBox="1">
            <a:spLocks noChangeArrowheads="1"/>
          </p:cNvSpPr>
          <p:nvPr/>
        </p:nvSpPr>
        <p:spPr bwMode="auto">
          <a:xfrm>
            <a:off x="665163" y="203200"/>
            <a:ext cx="26574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5.1</a:t>
            </a:r>
            <a:r>
              <a:rPr lang="zh-CN" altLang="en-US" sz="2600">
                <a:solidFill>
                  <a:srgbClr val="333333"/>
                </a:solidFill>
                <a:latin typeface="微软雅黑" pitchFamily="34" charset="-122"/>
                <a:ea typeface="微软雅黑" pitchFamily="34" charset="-122"/>
              </a:rPr>
              <a:t>主要问题分析</a:t>
            </a:r>
          </a:p>
        </p:txBody>
      </p:sp>
      <p:sp>
        <p:nvSpPr>
          <p:cNvPr id="31747"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56"/>
          <p:cNvSpPr txBox="1">
            <a:spLocks noChangeArrowheads="1"/>
          </p:cNvSpPr>
          <p:nvPr/>
        </p:nvSpPr>
        <p:spPr bwMode="auto">
          <a:xfrm>
            <a:off x="5000625" y="1341438"/>
            <a:ext cx="36766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3654425" y="1412875"/>
            <a:ext cx="1111250"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58"/>
          <p:cNvSpPr txBox="1">
            <a:spLocks noChangeArrowheads="1"/>
          </p:cNvSpPr>
          <p:nvPr/>
        </p:nvSpPr>
        <p:spPr bwMode="auto">
          <a:xfrm>
            <a:off x="3730625" y="1566863"/>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主要问题一</a:t>
            </a:r>
          </a:p>
        </p:txBody>
      </p:sp>
      <p:sp>
        <p:nvSpPr>
          <p:cNvPr id="31751" name="TextBox 61"/>
          <p:cNvSpPr txBox="1">
            <a:spLocks noChangeArrowheads="1"/>
          </p:cNvSpPr>
          <p:nvPr/>
        </p:nvSpPr>
        <p:spPr bwMode="auto">
          <a:xfrm>
            <a:off x="5000625" y="2860675"/>
            <a:ext cx="36766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3654425" y="2932113"/>
            <a:ext cx="1111250" cy="1112837"/>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63"/>
          <p:cNvSpPr txBox="1">
            <a:spLocks noChangeArrowheads="1"/>
          </p:cNvSpPr>
          <p:nvPr/>
        </p:nvSpPr>
        <p:spPr bwMode="auto">
          <a:xfrm>
            <a:off x="3730625" y="31496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主要问题二</a:t>
            </a:r>
          </a:p>
        </p:txBody>
      </p:sp>
      <p:sp>
        <p:nvSpPr>
          <p:cNvPr id="31754" name="TextBox 64"/>
          <p:cNvSpPr txBox="1">
            <a:spLocks noChangeArrowheads="1"/>
          </p:cNvSpPr>
          <p:nvPr/>
        </p:nvSpPr>
        <p:spPr bwMode="auto">
          <a:xfrm>
            <a:off x="5000625" y="4591050"/>
            <a:ext cx="36766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3654425" y="4662488"/>
            <a:ext cx="1111250"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249AF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66"/>
          <p:cNvSpPr txBox="1">
            <a:spLocks noChangeArrowheads="1"/>
          </p:cNvSpPr>
          <p:nvPr/>
        </p:nvSpPr>
        <p:spPr bwMode="auto">
          <a:xfrm>
            <a:off x="3730625" y="48783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主要问题三</a:t>
            </a:r>
          </a:p>
        </p:txBody>
      </p:sp>
      <p:pic>
        <p:nvPicPr>
          <p:cNvPr id="31757"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466725" y="1827213"/>
            <a:ext cx="2830513"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Effect transition="in" filter="fade">
                                      <p:cBhvr>
                                        <p:cTn id="9" dur="300"/>
                                        <p:tgtEl>
                                          <p:spTgt spid="31747"/>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1746"/>
                                        </p:tgtEl>
                                        <p:attrNameLst>
                                          <p:attrName>style.visibility</p:attrName>
                                        </p:attrNameLst>
                                      </p:cBhvr>
                                      <p:to>
                                        <p:strVal val="visible"/>
                                      </p:to>
                                    </p:set>
                                    <p:anim calcmode="lin" valueType="num">
                                      <p:cBhvr>
                                        <p:cTn id="13"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1746"/>
                                        </p:tgtEl>
                                        <p:attrNameLst>
                                          <p:attrName>ppt_y</p:attrName>
                                        </p:attrNameLst>
                                      </p:cBhvr>
                                      <p:tavLst>
                                        <p:tav tm="0">
                                          <p:val>
                                            <p:strVal val="#ppt_y"/>
                                          </p:val>
                                        </p:tav>
                                        <p:tav tm="100000">
                                          <p:val>
                                            <p:strVal val="#ppt_y"/>
                                          </p:val>
                                        </p:tav>
                                      </p:tavLst>
                                    </p:anim>
                                    <p:anim calcmode="lin" valueType="num">
                                      <p:cBhvr>
                                        <p:cTn id="15"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1746"/>
                                        </p:tgtEl>
                                      </p:cBhvr>
                                    </p:animEffect>
                                  </p:childTnLst>
                                </p:cTn>
                              </p:par>
                            </p:childTnLst>
                          </p:cTn>
                        </p:par>
                        <p:par>
                          <p:cTn id="18" fill="hold" nodeType="afterGroup">
                            <p:stCondLst>
                              <p:cond delay="1020"/>
                            </p:stCondLst>
                            <p:childTnLst>
                              <p:par>
                                <p:cTn id="19" presetID="42" presetClass="entr" presetSubtype="0" fill="hold" nodeType="afterEffect">
                                  <p:stCondLst>
                                    <p:cond delay="0"/>
                                  </p:stCondLst>
                                  <p:childTnLst>
                                    <p:set>
                                      <p:cBhvr>
                                        <p:cTn id="20" dur="1" fill="hold">
                                          <p:stCondLst>
                                            <p:cond delay="0"/>
                                          </p:stCondLst>
                                        </p:cTn>
                                        <p:tgtEl>
                                          <p:spTgt spid="31757"/>
                                        </p:tgtEl>
                                        <p:attrNameLst>
                                          <p:attrName>style.visibility</p:attrName>
                                        </p:attrNameLst>
                                      </p:cBhvr>
                                      <p:to>
                                        <p:strVal val="visible"/>
                                      </p:to>
                                    </p:set>
                                    <p:animEffect transition="in" filter="fade">
                                      <p:cBhvr>
                                        <p:cTn id="21" dur="1000"/>
                                        <p:tgtEl>
                                          <p:spTgt spid="31757"/>
                                        </p:tgtEl>
                                      </p:cBhvr>
                                    </p:animEffect>
                                    <p:anim calcmode="lin" valueType="num">
                                      <p:cBhvr>
                                        <p:cTn id="22" dur="1000" fill="hold"/>
                                        <p:tgtEl>
                                          <p:spTgt spid="31757"/>
                                        </p:tgtEl>
                                        <p:attrNameLst>
                                          <p:attrName>ppt_x</p:attrName>
                                        </p:attrNameLst>
                                      </p:cBhvr>
                                      <p:tavLst>
                                        <p:tav tm="0">
                                          <p:val>
                                            <p:strVal val="#ppt_x"/>
                                          </p:val>
                                        </p:tav>
                                        <p:tav tm="100000">
                                          <p:val>
                                            <p:strVal val="#ppt_x"/>
                                          </p:val>
                                        </p:tav>
                                      </p:tavLst>
                                    </p:anim>
                                    <p:anim calcmode="lin" valueType="num">
                                      <p:cBhvr>
                                        <p:cTn id="23" dur="1000" fill="hold"/>
                                        <p:tgtEl>
                                          <p:spTgt spid="31757"/>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020"/>
                            </p:stCondLst>
                            <p:childTnLst>
                              <p:par>
                                <p:cTn id="25" presetID="1" presetClass="entr" presetSubtype="0" fill="hold" grpId="0" nodeType="afterEffect">
                                  <p:stCondLst>
                                    <p:cond delay="0"/>
                                  </p:stCondLst>
                                  <p:childTnLst>
                                    <p:set>
                                      <p:cBhvr>
                                        <p:cTn id="26" dur="1" fill="hold">
                                          <p:stCondLst>
                                            <p:cond delay="0"/>
                                          </p:stCondLst>
                                        </p:cTn>
                                        <p:tgtEl>
                                          <p:spTgt spid="3174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75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755"/>
                                        </p:tgtEl>
                                        <p:attrNameLst>
                                          <p:attrName>style.visibility</p:attrName>
                                        </p:attrNameLst>
                                      </p:cBhvr>
                                      <p:to>
                                        <p:strVal val="visible"/>
                                      </p:to>
                                    </p:set>
                                  </p:childTnLst>
                                </p:cTn>
                              </p:par>
                              <p:par>
                                <p:cTn id="31" presetID="35" presetClass="path" presetSubtype="0" accel="50000" fill="hold" grpId="1" nodeType="withEffect">
                                  <p:stCondLst>
                                    <p:cond delay="0"/>
                                  </p:stCondLst>
                                  <p:childTnLst>
                                    <p:animMotion origin="layout" path="M 3.33333E-6 -1.50786E-6 L -0.25 0.22132 " pathEditMode="relative" rAng="0" ptsTypes="AA">
                                      <p:cBhvr>
                                        <p:cTn id="32" dur="500" spd="-99800" fill="hold"/>
                                        <p:tgtEl>
                                          <p:spTgt spid="31749"/>
                                        </p:tgtEl>
                                        <p:attrNameLst>
                                          <p:attrName>ppt_x,ppt_y</p:attrName>
                                        </p:attrNameLst>
                                      </p:cBhvr>
                                      <p:rCtr x="-12300" y="11100"/>
                                    </p:animMotion>
                                  </p:childTnLst>
                                </p:cTn>
                              </p:par>
                              <p:par>
                                <p:cTn id="33" presetID="35" presetClass="path" presetSubtype="0" accel="50000" fill="hold" grpId="1" nodeType="withEffect">
                                  <p:stCondLst>
                                    <p:cond delay="0"/>
                                  </p:stCondLst>
                                  <p:childTnLst>
                                    <p:animMotion origin="layout" path="M 0 0 L -0.25 0 E" pathEditMode="relative" rAng="0" ptsTypes="">
                                      <p:cBhvr>
                                        <p:cTn id="34" dur="500" spd="-99800" fill="hold"/>
                                        <p:tgtEl>
                                          <p:spTgt spid="31752"/>
                                        </p:tgtEl>
                                        <p:attrNameLst>
                                          <p:attrName>ppt_x,ppt_y</p:attrName>
                                        </p:attrNameLst>
                                      </p:cBhvr>
                                      <p:rCtr x="0" y="0"/>
                                    </p:animMotion>
                                  </p:childTnLst>
                                </p:cTn>
                              </p:par>
                              <p:par>
                                <p:cTn id="35" presetID="35" presetClass="path" presetSubtype="0" accel="50000" fill="hold" grpId="1" nodeType="withEffect">
                                  <p:stCondLst>
                                    <p:cond delay="0"/>
                                  </p:stCondLst>
                                  <p:childTnLst>
                                    <p:animMotion origin="layout" path="M 3.33333E-6 4.23682E-6 L -0.25 -0.25209 " pathEditMode="relative" rAng="0" ptsTypes="AA">
                                      <p:cBhvr>
                                        <p:cTn id="36" dur="500" spd="-99800" fill="hold"/>
                                        <p:tgtEl>
                                          <p:spTgt spid="31755"/>
                                        </p:tgtEl>
                                        <p:attrNameLst>
                                          <p:attrName>ppt_x,ppt_y</p:attrName>
                                        </p:attrNameLst>
                                      </p:cBhvr>
                                      <p:rCtr x="-12300" y="-12400"/>
                                    </p:animMotion>
                                  </p:childTnLst>
                                </p:cTn>
                              </p:par>
                            </p:childTnLst>
                          </p:cTn>
                        </p:par>
                        <p:par>
                          <p:cTn id="37" fill="hold" nodeType="afterGroup">
                            <p:stCondLst>
                              <p:cond delay="2520"/>
                            </p:stCondLst>
                            <p:childTnLst>
                              <p:par>
                                <p:cTn id="38" presetID="31" presetClass="entr" presetSubtype="0" fill="hold" grpId="0" nodeType="afterEffect">
                                  <p:stCondLst>
                                    <p:cond delay="0"/>
                                  </p:stCondLst>
                                  <p:childTnLst>
                                    <p:set>
                                      <p:cBhvr>
                                        <p:cTn id="39" dur="1" fill="hold">
                                          <p:stCondLst>
                                            <p:cond delay="0"/>
                                          </p:stCondLst>
                                        </p:cTn>
                                        <p:tgtEl>
                                          <p:spTgt spid="31750"/>
                                        </p:tgtEl>
                                        <p:attrNameLst>
                                          <p:attrName>style.visibility</p:attrName>
                                        </p:attrNameLst>
                                      </p:cBhvr>
                                      <p:to>
                                        <p:strVal val="visible"/>
                                      </p:to>
                                    </p:set>
                                    <p:anim calcmode="lin" valueType="num">
                                      <p:cBhvr>
                                        <p:cTn id="40" dur="300" fill="hold"/>
                                        <p:tgtEl>
                                          <p:spTgt spid="31750"/>
                                        </p:tgtEl>
                                        <p:attrNameLst>
                                          <p:attrName>ppt_w</p:attrName>
                                        </p:attrNameLst>
                                      </p:cBhvr>
                                      <p:tavLst>
                                        <p:tav tm="0">
                                          <p:val>
                                            <p:fltVal val="0"/>
                                          </p:val>
                                        </p:tav>
                                        <p:tav tm="100000">
                                          <p:val>
                                            <p:strVal val="#ppt_w"/>
                                          </p:val>
                                        </p:tav>
                                      </p:tavLst>
                                    </p:anim>
                                    <p:anim calcmode="lin" valueType="num">
                                      <p:cBhvr>
                                        <p:cTn id="41" dur="300" fill="hold"/>
                                        <p:tgtEl>
                                          <p:spTgt spid="31750"/>
                                        </p:tgtEl>
                                        <p:attrNameLst>
                                          <p:attrName>ppt_h</p:attrName>
                                        </p:attrNameLst>
                                      </p:cBhvr>
                                      <p:tavLst>
                                        <p:tav tm="0">
                                          <p:val>
                                            <p:fltVal val="0"/>
                                          </p:val>
                                        </p:tav>
                                        <p:tav tm="100000">
                                          <p:val>
                                            <p:strVal val="#ppt_h"/>
                                          </p:val>
                                        </p:tav>
                                      </p:tavLst>
                                    </p:anim>
                                    <p:anim calcmode="lin" valueType="num">
                                      <p:cBhvr>
                                        <p:cTn id="42" dur="300" fill="hold"/>
                                        <p:tgtEl>
                                          <p:spTgt spid="31750"/>
                                        </p:tgtEl>
                                        <p:attrNameLst>
                                          <p:attrName>style.rotation</p:attrName>
                                        </p:attrNameLst>
                                      </p:cBhvr>
                                      <p:tavLst>
                                        <p:tav tm="0">
                                          <p:val>
                                            <p:fltVal val="90"/>
                                          </p:val>
                                        </p:tav>
                                        <p:tav tm="100000">
                                          <p:val>
                                            <p:fltVal val="0"/>
                                          </p:val>
                                        </p:tav>
                                      </p:tavLst>
                                    </p:anim>
                                    <p:animEffect transition="in" filter="fade">
                                      <p:cBhvr>
                                        <p:cTn id="43" dur="300"/>
                                        <p:tgtEl>
                                          <p:spTgt spid="31750"/>
                                        </p:tgtEl>
                                      </p:cBhvr>
                                    </p:animEffect>
                                  </p:childTnLst>
                                </p:cTn>
                              </p:par>
                            </p:childTnLst>
                          </p:cTn>
                        </p:par>
                        <p:par>
                          <p:cTn id="44" fill="hold" nodeType="afterGroup">
                            <p:stCondLst>
                              <p:cond delay="2820"/>
                            </p:stCondLst>
                            <p:childTnLst>
                              <p:par>
                                <p:cTn id="45" presetID="22" presetClass="entr" presetSubtype="8" fill="hold" grpId="0" nodeType="afterEffect">
                                  <p:stCondLst>
                                    <p:cond delay="0"/>
                                  </p:stCondLst>
                                  <p:childTnLst>
                                    <p:set>
                                      <p:cBhvr>
                                        <p:cTn id="46" dur="1" fill="hold">
                                          <p:stCondLst>
                                            <p:cond delay="0"/>
                                          </p:stCondLst>
                                        </p:cTn>
                                        <p:tgtEl>
                                          <p:spTgt spid="31748"/>
                                        </p:tgtEl>
                                        <p:attrNameLst>
                                          <p:attrName>style.visibility</p:attrName>
                                        </p:attrNameLst>
                                      </p:cBhvr>
                                      <p:to>
                                        <p:strVal val="visible"/>
                                      </p:to>
                                    </p:set>
                                    <p:animEffect transition="in" filter="wipe(left)">
                                      <p:cBhvr>
                                        <p:cTn id="47" dur="500"/>
                                        <p:tgtEl>
                                          <p:spTgt spid="31748"/>
                                        </p:tgtEl>
                                      </p:cBhvr>
                                    </p:animEffect>
                                  </p:childTnLst>
                                </p:cTn>
                              </p:par>
                            </p:childTnLst>
                          </p:cTn>
                        </p:par>
                        <p:par>
                          <p:cTn id="48" fill="hold" nodeType="afterGroup">
                            <p:stCondLst>
                              <p:cond delay="3320"/>
                            </p:stCondLst>
                            <p:childTnLst>
                              <p:par>
                                <p:cTn id="49" presetID="31" presetClass="entr" presetSubtype="0" fill="hold" grpId="0" nodeType="afterEffect">
                                  <p:stCondLst>
                                    <p:cond delay="0"/>
                                  </p:stCondLst>
                                  <p:childTnLst>
                                    <p:set>
                                      <p:cBhvr>
                                        <p:cTn id="50" dur="1" fill="hold">
                                          <p:stCondLst>
                                            <p:cond delay="0"/>
                                          </p:stCondLst>
                                        </p:cTn>
                                        <p:tgtEl>
                                          <p:spTgt spid="31753"/>
                                        </p:tgtEl>
                                        <p:attrNameLst>
                                          <p:attrName>style.visibility</p:attrName>
                                        </p:attrNameLst>
                                      </p:cBhvr>
                                      <p:to>
                                        <p:strVal val="visible"/>
                                      </p:to>
                                    </p:set>
                                    <p:anim calcmode="lin" valueType="num">
                                      <p:cBhvr>
                                        <p:cTn id="51" dur="300" fill="hold"/>
                                        <p:tgtEl>
                                          <p:spTgt spid="31753"/>
                                        </p:tgtEl>
                                        <p:attrNameLst>
                                          <p:attrName>ppt_w</p:attrName>
                                        </p:attrNameLst>
                                      </p:cBhvr>
                                      <p:tavLst>
                                        <p:tav tm="0">
                                          <p:val>
                                            <p:fltVal val="0"/>
                                          </p:val>
                                        </p:tav>
                                        <p:tav tm="100000">
                                          <p:val>
                                            <p:strVal val="#ppt_w"/>
                                          </p:val>
                                        </p:tav>
                                      </p:tavLst>
                                    </p:anim>
                                    <p:anim calcmode="lin" valueType="num">
                                      <p:cBhvr>
                                        <p:cTn id="52" dur="300" fill="hold"/>
                                        <p:tgtEl>
                                          <p:spTgt spid="31753"/>
                                        </p:tgtEl>
                                        <p:attrNameLst>
                                          <p:attrName>ppt_h</p:attrName>
                                        </p:attrNameLst>
                                      </p:cBhvr>
                                      <p:tavLst>
                                        <p:tav tm="0">
                                          <p:val>
                                            <p:fltVal val="0"/>
                                          </p:val>
                                        </p:tav>
                                        <p:tav tm="100000">
                                          <p:val>
                                            <p:strVal val="#ppt_h"/>
                                          </p:val>
                                        </p:tav>
                                      </p:tavLst>
                                    </p:anim>
                                    <p:anim calcmode="lin" valueType="num">
                                      <p:cBhvr>
                                        <p:cTn id="53" dur="300" fill="hold"/>
                                        <p:tgtEl>
                                          <p:spTgt spid="31753"/>
                                        </p:tgtEl>
                                        <p:attrNameLst>
                                          <p:attrName>style.rotation</p:attrName>
                                        </p:attrNameLst>
                                      </p:cBhvr>
                                      <p:tavLst>
                                        <p:tav tm="0">
                                          <p:val>
                                            <p:fltVal val="90"/>
                                          </p:val>
                                        </p:tav>
                                        <p:tav tm="100000">
                                          <p:val>
                                            <p:fltVal val="0"/>
                                          </p:val>
                                        </p:tav>
                                      </p:tavLst>
                                    </p:anim>
                                    <p:animEffect transition="in" filter="fade">
                                      <p:cBhvr>
                                        <p:cTn id="54" dur="300"/>
                                        <p:tgtEl>
                                          <p:spTgt spid="31753"/>
                                        </p:tgtEl>
                                      </p:cBhvr>
                                    </p:animEffect>
                                  </p:childTnLst>
                                </p:cTn>
                              </p:par>
                            </p:childTnLst>
                          </p:cTn>
                        </p:par>
                        <p:par>
                          <p:cTn id="55" fill="hold" nodeType="afterGroup">
                            <p:stCondLst>
                              <p:cond delay="3620"/>
                            </p:stCondLst>
                            <p:childTnLst>
                              <p:par>
                                <p:cTn id="56" presetID="22" presetClass="entr" presetSubtype="8" fill="hold" grpId="0" nodeType="afterEffect">
                                  <p:stCondLst>
                                    <p:cond delay="0"/>
                                  </p:stCondLst>
                                  <p:childTnLst>
                                    <p:set>
                                      <p:cBhvr>
                                        <p:cTn id="57" dur="1" fill="hold">
                                          <p:stCondLst>
                                            <p:cond delay="0"/>
                                          </p:stCondLst>
                                        </p:cTn>
                                        <p:tgtEl>
                                          <p:spTgt spid="31751"/>
                                        </p:tgtEl>
                                        <p:attrNameLst>
                                          <p:attrName>style.visibility</p:attrName>
                                        </p:attrNameLst>
                                      </p:cBhvr>
                                      <p:to>
                                        <p:strVal val="visible"/>
                                      </p:to>
                                    </p:set>
                                    <p:animEffect transition="in" filter="wipe(left)">
                                      <p:cBhvr>
                                        <p:cTn id="58" dur="500"/>
                                        <p:tgtEl>
                                          <p:spTgt spid="31751"/>
                                        </p:tgtEl>
                                      </p:cBhvr>
                                    </p:animEffect>
                                  </p:childTnLst>
                                </p:cTn>
                              </p:par>
                            </p:childTnLst>
                          </p:cTn>
                        </p:par>
                        <p:par>
                          <p:cTn id="59" fill="hold" nodeType="afterGroup">
                            <p:stCondLst>
                              <p:cond delay="4120"/>
                            </p:stCondLst>
                            <p:childTnLst>
                              <p:par>
                                <p:cTn id="60" presetID="31" presetClass="entr" presetSubtype="0" fill="hold" grpId="0" nodeType="afterEffect">
                                  <p:stCondLst>
                                    <p:cond delay="0"/>
                                  </p:stCondLst>
                                  <p:childTnLst>
                                    <p:set>
                                      <p:cBhvr>
                                        <p:cTn id="61" dur="1" fill="hold">
                                          <p:stCondLst>
                                            <p:cond delay="0"/>
                                          </p:stCondLst>
                                        </p:cTn>
                                        <p:tgtEl>
                                          <p:spTgt spid="31756"/>
                                        </p:tgtEl>
                                        <p:attrNameLst>
                                          <p:attrName>style.visibility</p:attrName>
                                        </p:attrNameLst>
                                      </p:cBhvr>
                                      <p:to>
                                        <p:strVal val="visible"/>
                                      </p:to>
                                    </p:set>
                                    <p:anim calcmode="lin" valueType="num">
                                      <p:cBhvr>
                                        <p:cTn id="62" dur="300" fill="hold"/>
                                        <p:tgtEl>
                                          <p:spTgt spid="31756"/>
                                        </p:tgtEl>
                                        <p:attrNameLst>
                                          <p:attrName>ppt_w</p:attrName>
                                        </p:attrNameLst>
                                      </p:cBhvr>
                                      <p:tavLst>
                                        <p:tav tm="0">
                                          <p:val>
                                            <p:fltVal val="0"/>
                                          </p:val>
                                        </p:tav>
                                        <p:tav tm="100000">
                                          <p:val>
                                            <p:strVal val="#ppt_w"/>
                                          </p:val>
                                        </p:tav>
                                      </p:tavLst>
                                    </p:anim>
                                    <p:anim calcmode="lin" valueType="num">
                                      <p:cBhvr>
                                        <p:cTn id="63" dur="300" fill="hold"/>
                                        <p:tgtEl>
                                          <p:spTgt spid="31756"/>
                                        </p:tgtEl>
                                        <p:attrNameLst>
                                          <p:attrName>ppt_h</p:attrName>
                                        </p:attrNameLst>
                                      </p:cBhvr>
                                      <p:tavLst>
                                        <p:tav tm="0">
                                          <p:val>
                                            <p:fltVal val="0"/>
                                          </p:val>
                                        </p:tav>
                                        <p:tav tm="100000">
                                          <p:val>
                                            <p:strVal val="#ppt_h"/>
                                          </p:val>
                                        </p:tav>
                                      </p:tavLst>
                                    </p:anim>
                                    <p:anim calcmode="lin" valueType="num">
                                      <p:cBhvr>
                                        <p:cTn id="64" dur="300" fill="hold"/>
                                        <p:tgtEl>
                                          <p:spTgt spid="31756"/>
                                        </p:tgtEl>
                                        <p:attrNameLst>
                                          <p:attrName>style.rotation</p:attrName>
                                        </p:attrNameLst>
                                      </p:cBhvr>
                                      <p:tavLst>
                                        <p:tav tm="0">
                                          <p:val>
                                            <p:fltVal val="90"/>
                                          </p:val>
                                        </p:tav>
                                        <p:tav tm="100000">
                                          <p:val>
                                            <p:fltVal val="0"/>
                                          </p:val>
                                        </p:tav>
                                      </p:tavLst>
                                    </p:anim>
                                    <p:animEffect transition="in" filter="fade">
                                      <p:cBhvr>
                                        <p:cTn id="65" dur="300"/>
                                        <p:tgtEl>
                                          <p:spTgt spid="31756"/>
                                        </p:tgtEl>
                                      </p:cBhvr>
                                    </p:animEffect>
                                  </p:childTnLst>
                                </p:cTn>
                              </p:par>
                            </p:childTnLst>
                          </p:cTn>
                        </p:par>
                        <p:par>
                          <p:cTn id="66" fill="hold" nodeType="afterGroup">
                            <p:stCondLst>
                              <p:cond delay="4420"/>
                            </p:stCondLst>
                            <p:childTnLst>
                              <p:par>
                                <p:cTn id="67" presetID="22" presetClass="entr" presetSubtype="8" fill="hold" grpId="0" nodeType="afterEffect">
                                  <p:stCondLst>
                                    <p:cond delay="0"/>
                                  </p:stCondLst>
                                  <p:childTnLst>
                                    <p:set>
                                      <p:cBhvr>
                                        <p:cTn id="68" dur="1" fill="hold">
                                          <p:stCondLst>
                                            <p:cond delay="0"/>
                                          </p:stCondLst>
                                        </p:cTn>
                                        <p:tgtEl>
                                          <p:spTgt spid="31754"/>
                                        </p:tgtEl>
                                        <p:attrNameLst>
                                          <p:attrName>style.visibility</p:attrName>
                                        </p:attrNameLst>
                                      </p:cBhvr>
                                      <p:to>
                                        <p:strVal val="visible"/>
                                      </p:to>
                                    </p:set>
                                    <p:animEffect transition="in" filter="wipe(left)">
                                      <p:cBhvr>
                                        <p:cTn id="69"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5.2</a:t>
            </a:r>
            <a:r>
              <a:rPr lang="zh-CN" altLang="en-US" sz="2600">
                <a:solidFill>
                  <a:srgbClr val="333333"/>
                </a:solidFill>
                <a:latin typeface="微软雅黑" pitchFamily="34" charset="-122"/>
                <a:ea typeface="微软雅黑" pitchFamily="34" charset="-122"/>
              </a:rPr>
              <a:t>问题评估</a:t>
            </a:r>
          </a:p>
        </p:txBody>
      </p:sp>
      <p:sp>
        <p:nvSpPr>
          <p:cNvPr id="32771"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20"/>
          <p:cNvSpPr>
            <a:spLocks noChangeArrowheads="1"/>
          </p:cNvSpPr>
          <p:nvPr/>
        </p:nvSpPr>
        <p:spPr bwMode="auto">
          <a:xfrm>
            <a:off x="503238" y="3452813"/>
            <a:ext cx="1919287" cy="2319337"/>
          </a:xfrm>
          <a:prstGeom prst="rect">
            <a:avLst/>
          </a:prstGeom>
          <a:solidFill>
            <a:srgbClr val="D6D6D6"/>
          </a:solidFill>
          <a:ln w="9525">
            <a:solidFill>
              <a:schemeClr val="tx2"/>
            </a:solidFill>
            <a:miter lim="800000"/>
            <a:headEnd/>
            <a:tailEnd/>
          </a:ln>
        </p:spPr>
        <p:txBody>
          <a:bodyPr/>
          <a:lstStyle/>
          <a:p>
            <a:endParaRPr lang="zh-CN" altLang="en-US"/>
          </a:p>
        </p:txBody>
      </p:sp>
      <p:grpSp>
        <p:nvGrpSpPr>
          <p:cNvPr id="32773" name="组合 2"/>
          <p:cNvGrpSpPr>
            <a:grpSpLocks/>
          </p:cNvGrpSpPr>
          <p:nvPr/>
        </p:nvGrpSpPr>
        <p:grpSpPr bwMode="auto">
          <a:xfrm>
            <a:off x="646113" y="1270000"/>
            <a:ext cx="1579562" cy="1579563"/>
            <a:chOff x="0" y="0"/>
            <a:chExt cx="1578569" cy="1578570"/>
          </a:xfrm>
        </p:grpSpPr>
        <p:sp>
          <p:nvSpPr>
            <p:cNvPr id="31774" name="Oval 6"/>
            <p:cNvSpPr>
              <a:spLocks noChangeArrowheads="1"/>
            </p:cNvSpPr>
            <p:nvPr/>
          </p:nvSpPr>
          <p:spPr bwMode="auto">
            <a:xfrm>
              <a:off x="0" y="0"/>
              <a:ext cx="1578569" cy="157857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14"/>
            <p:cNvSpPr>
              <a:spLocks noEditPoints="1"/>
            </p:cNvSpPr>
            <p:nvPr/>
          </p:nvSpPr>
          <p:spPr bwMode="auto">
            <a:xfrm>
              <a:off x="435418" y="480805"/>
              <a:ext cx="758791" cy="565903"/>
            </a:xfrm>
            <a:custGeom>
              <a:avLst/>
              <a:gdLst>
                <a:gd name="T0" fmla="*/ 2147483647 w 1167"/>
                <a:gd name="T1" fmla="*/ 2147483647 h 868"/>
                <a:gd name="T2" fmla="*/ 2147483647 w 1167"/>
                <a:gd name="T3" fmla="*/ 2147483647 h 868"/>
                <a:gd name="T4" fmla="*/ 2147483647 w 1167"/>
                <a:gd name="T5" fmla="*/ 2147483647 h 868"/>
                <a:gd name="T6" fmla="*/ 2147483647 w 1167"/>
                <a:gd name="T7" fmla="*/ 2147483647 h 868"/>
                <a:gd name="T8" fmla="*/ 2147483647 w 1167"/>
                <a:gd name="T9" fmla="*/ 2147483647 h 868"/>
                <a:gd name="T10" fmla="*/ 2147483647 w 1167"/>
                <a:gd name="T11" fmla="*/ 2147483647 h 868"/>
                <a:gd name="T12" fmla="*/ 2147483647 w 1167"/>
                <a:gd name="T13" fmla="*/ 2147483647 h 868"/>
                <a:gd name="T14" fmla="*/ 2147483647 w 1167"/>
                <a:gd name="T15" fmla="*/ 2147483647 h 868"/>
                <a:gd name="T16" fmla="*/ 2147483647 w 1167"/>
                <a:gd name="T17" fmla="*/ 2147483647 h 868"/>
                <a:gd name="T18" fmla="*/ 2147483647 w 1167"/>
                <a:gd name="T19" fmla="*/ 2147483647 h 868"/>
                <a:gd name="T20" fmla="*/ 2147483647 w 1167"/>
                <a:gd name="T21" fmla="*/ 2147483647 h 868"/>
                <a:gd name="T22" fmla="*/ 2147483647 w 1167"/>
                <a:gd name="T23" fmla="*/ 2147483647 h 868"/>
                <a:gd name="T24" fmla="*/ 2147483647 w 1167"/>
                <a:gd name="T25" fmla="*/ 2147483647 h 868"/>
                <a:gd name="T26" fmla="*/ 2147483647 w 1167"/>
                <a:gd name="T27" fmla="*/ 2147483647 h 868"/>
                <a:gd name="T28" fmla="*/ 2147483647 w 1167"/>
                <a:gd name="T29" fmla="*/ 2147483647 h 868"/>
                <a:gd name="T30" fmla="*/ 2147483647 w 1167"/>
                <a:gd name="T31" fmla="*/ 2147483647 h 868"/>
                <a:gd name="T32" fmla="*/ 2147483647 w 1167"/>
                <a:gd name="T33" fmla="*/ 2147483647 h 868"/>
                <a:gd name="T34" fmla="*/ 274799379 w 1167"/>
                <a:gd name="T35" fmla="*/ 2147483647 h 868"/>
                <a:gd name="T36" fmla="*/ 2147483647 w 1167"/>
                <a:gd name="T37" fmla="*/ 0 h 868"/>
                <a:gd name="T38" fmla="*/ 2147483647 w 1167"/>
                <a:gd name="T39" fmla="*/ 2147483647 h 868"/>
                <a:gd name="T40" fmla="*/ 2147483647 w 1167"/>
                <a:gd name="T41" fmla="*/ 2147483647 h 868"/>
                <a:gd name="T42" fmla="*/ 2147483647 w 1167"/>
                <a:gd name="T43" fmla="*/ 2147483647 h 868"/>
                <a:gd name="T44" fmla="*/ 2147483647 w 1167"/>
                <a:gd name="T45" fmla="*/ 2147483647 h 868"/>
                <a:gd name="T46" fmla="*/ 2147483647 w 1167"/>
                <a:gd name="T47" fmla="*/ 2147483647 h 868"/>
                <a:gd name="T48" fmla="*/ 2147483647 w 1167"/>
                <a:gd name="T49" fmla="*/ 2147483647 h 868"/>
                <a:gd name="T50" fmla="*/ 2147483647 w 1167"/>
                <a:gd name="T51" fmla="*/ 2147483647 h 868"/>
                <a:gd name="T52" fmla="*/ 2147483647 w 1167"/>
                <a:gd name="T53" fmla="*/ 2147483647 h 868"/>
                <a:gd name="T54" fmla="*/ 2147483647 w 1167"/>
                <a:gd name="T55" fmla="*/ 2147483647 h 868"/>
                <a:gd name="T56" fmla="*/ 2147483647 w 1167"/>
                <a:gd name="T57" fmla="*/ 2147483647 h 868"/>
                <a:gd name="T58" fmla="*/ 2147483647 w 1167"/>
                <a:gd name="T59" fmla="*/ 2147483647 h 868"/>
                <a:gd name="T60" fmla="*/ 2147483647 w 1167"/>
                <a:gd name="T61" fmla="*/ 2147483647 h 868"/>
                <a:gd name="T62" fmla="*/ 2147483647 w 1167"/>
                <a:gd name="T63" fmla="*/ 2147483647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6" name="组合 44"/>
          <p:cNvGrpSpPr>
            <a:grpSpLocks/>
          </p:cNvGrpSpPr>
          <p:nvPr/>
        </p:nvGrpSpPr>
        <p:grpSpPr bwMode="auto">
          <a:xfrm>
            <a:off x="2762250" y="1270000"/>
            <a:ext cx="1579563" cy="1579563"/>
            <a:chOff x="0" y="0"/>
            <a:chExt cx="1578569" cy="1578570"/>
          </a:xfrm>
        </p:grpSpPr>
        <p:sp>
          <p:nvSpPr>
            <p:cNvPr id="31772" name="Oval 8"/>
            <p:cNvSpPr>
              <a:spLocks noChangeArrowheads="1"/>
            </p:cNvSpPr>
            <p:nvPr/>
          </p:nvSpPr>
          <p:spPr bwMode="auto">
            <a:xfrm>
              <a:off x="0" y="0"/>
              <a:ext cx="1578569" cy="157857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3" name="Freeform 15"/>
            <p:cNvSpPr>
              <a:spLocks noEditPoints="1"/>
            </p:cNvSpPr>
            <p:nvPr/>
          </p:nvSpPr>
          <p:spPr bwMode="auto">
            <a:xfrm>
              <a:off x="476550" y="374432"/>
              <a:ext cx="729007" cy="771556"/>
            </a:xfrm>
            <a:custGeom>
              <a:avLst/>
              <a:gdLst>
                <a:gd name="T0" fmla="*/ 2147483647 w 1122"/>
                <a:gd name="T1" fmla="*/ 0 h 1186"/>
                <a:gd name="T2" fmla="*/ 2147483647 w 1122"/>
                <a:gd name="T3" fmla="*/ 2147483647 h 1186"/>
                <a:gd name="T4" fmla="*/ 2147483647 w 1122"/>
                <a:gd name="T5" fmla="*/ 2147483647 h 1186"/>
                <a:gd name="T6" fmla="*/ 2147483647 w 1122"/>
                <a:gd name="T7" fmla="*/ 2147483647 h 1186"/>
                <a:gd name="T8" fmla="*/ 2147483647 w 1122"/>
                <a:gd name="T9" fmla="*/ 2147483647 h 1186"/>
                <a:gd name="T10" fmla="*/ 2147483647 w 1122"/>
                <a:gd name="T11" fmla="*/ 2147483647 h 1186"/>
                <a:gd name="T12" fmla="*/ 2147483647 w 1122"/>
                <a:gd name="T13" fmla="*/ 2147483647 h 1186"/>
                <a:gd name="T14" fmla="*/ 2147483647 w 1122"/>
                <a:gd name="T15" fmla="*/ 2147483647 h 1186"/>
                <a:gd name="T16" fmla="*/ 0 w 1122"/>
                <a:gd name="T17" fmla="*/ 2147483647 h 1186"/>
                <a:gd name="T18" fmla="*/ 2147483647 w 1122"/>
                <a:gd name="T19" fmla="*/ 2147483647 h 1186"/>
                <a:gd name="T20" fmla="*/ 2147483647 w 1122"/>
                <a:gd name="T21" fmla="*/ 2147483647 h 1186"/>
                <a:gd name="T22" fmla="*/ 2147483647 w 1122"/>
                <a:gd name="T23" fmla="*/ 2147483647 h 1186"/>
                <a:gd name="T24" fmla="*/ 2147483647 w 1122"/>
                <a:gd name="T25" fmla="*/ 2147483647 h 1186"/>
                <a:gd name="T26" fmla="*/ 2147483647 w 1122"/>
                <a:gd name="T27" fmla="*/ 2147483647 h 1186"/>
                <a:gd name="T28" fmla="*/ 2147483647 w 1122"/>
                <a:gd name="T29" fmla="*/ 2147483647 h 1186"/>
                <a:gd name="T30" fmla="*/ 2147483647 w 1122"/>
                <a:gd name="T31" fmla="*/ 2147483647 h 1186"/>
                <a:gd name="T32" fmla="*/ 2147483647 w 1122"/>
                <a:gd name="T33" fmla="*/ 2147483647 h 1186"/>
                <a:gd name="T34" fmla="*/ 2147483647 w 1122"/>
                <a:gd name="T35" fmla="*/ 2147483647 h 1186"/>
                <a:gd name="T36" fmla="*/ 2147483647 w 1122"/>
                <a:gd name="T37" fmla="*/ 2147483647 h 1186"/>
                <a:gd name="T38" fmla="*/ 2147483647 w 1122"/>
                <a:gd name="T39" fmla="*/ 2147483647 h 1186"/>
                <a:gd name="T40" fmla="*/ 2147483647 w 1122"/>
                <a:gd name="T41" fmla="*/ 2147483647 h 1186"/>
                <a:gd name="T42" fmla="*/ 2147483647 w 1122"/>
                <a:gd name="T43" fmla="*/ 2147483647 h 1186"/>
                <a:gd name="T44" fmla="*/ 2147483647 w 1122"/>
                <a:gd name="T45" fmla="*/ 2147483647 h 1186"/>
                <a:gd name="T46" fmla="*/ 2147483647 w 1122"/>
                <a:gd name="T47" fmla="*/ 2147483647 h 1186"/>
                <a:gd name="T48" fmla="*/ 2147483647 w 1122"/>
                <a:gd name="T49" fmla="*/ 2147483647 h 1186"/>
                <a:gd name="T50" fmla="*/ 2147483647 w 1122"/>
                <a:gd name="T51" fmla="*/ 2147483647 h 1186"/>
                <a:gd name="T52" fmla="*/ 2147483647 w 1122"/>
                <a:gd name="T53" fmla="*/ 2147483647 h 1186"/>
                <a:gd name="T54" fmla="*/ 2147483647 w 1122"/>
                <a:gd name="T55" fmla="*/ 2147483647 h 1186"/>
                <a:gd name="T56" fmla="*/ 2147483647 w 1122"/>
                <a:gd name="T57" fmla="*/ 2147483647 h 1186"/>
                <a:gd name="T58" fmla="*/ 2147483647 w 1122"/>
                <a:gd name="T59" fmla="*/ 2147483647 h 1186"/>
                <a:gd name="T60" fmla="*/ 2147483647 w 1122"/>
                <a:gd name="T61" fmla="*/ 2147483647 h 1186"/>
                <a:gd name="T62" fmla="*/ 2147483647 w 1122"/>
                <a:gd name="T63" fmla="*/ 2147483647 h 1186"/>
                <a:gd name="T64" fmla="*/ 2147483647 w 1122"/>
                <a:gd name="T65" fmla="*/ 2147483647 h 1186"/>
                <a:gd name="T66" fmla="*/ 2147483647 w 1122"/>
                <a:gd name="T67" fmla="*/ 2147483647 h 1186"/>
                <a:gd name="T68" fmla="*/ 2147483647 w 1122"/>
                <a:gd name="T69" fmla="*/ 2147483647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9" name="组合 45"/>
          <p:cNvGrpSpPr>
            <a:grpSpLocks/>
          </p:cNvGrpSpPr>
          <p:nvPr/>
        </p:nvGrpSpPr>
        <p:grpSpPr bwMode="auto">
          <a:xfrm>
            <a:off x="4902200" y="1270000"/>
            <a:ext cx="1577975" cy="1579563"/>
            <a:chOff x="0" y="0"/>
            <a:chExt cx="1578569" cy="1578570"/>
          </a:xfrm>
        </p:grpSpPr>
        <p:sp>
          <p:nvSpPr>
            <p:cNvPr id="31770" name="Oval 10"/>
            <p:cNvSpPr>
              <a:spLocks noChangeArrowheads="1"/>
            </p:cNvSpPr>
            <p:nvPr/>
          </p:nvSpPr>
          <p:spPr bwMode="auto">
            <a:xfrm>
              <a:off x="0" y="0"/>
              <a:ext cx="1578569" cy="157857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Freeform 16"/>
            <p:cNvSpPr>
              <a:spLocks noEditPoints="1"/>
            </p:cNvSpPr>
            <p:nvPr/>
          </p:nvSpPr>
          <p:spPr bwMode="auto">
            <a:xfrm>
              <a:off x="445347" y="314863"/>
              <a:ext cx="714824" cy="933242"/>
            </a:xfrm>
            <a:custGeom>
              <a:avLst/>
              <a:gdLst>
                <a:gd name="T0" fmla="*/ 2147483647 w 1097"/>
                <a:gd name="T1" fmla="*/ 2147483647 h 1435"/>
                <a:gd name="T2" fmla="*/ 2147483647 w 1097"/>
                <a:gd name="T3" fmla="*/ 2147483647 h 1435"/>
                <a:gd name="T4" fmla="*/ 2147483647 w 1097"/>
                <a:gd name="T5" fmla="*/ 2147483647 h 1435"/>
                <a:gd name="T6" fmla="*/ 2147483647 w 1097"/>
                <a:gd name="T7" fmla="*/ 2147483647 h 1435"/>
                <a:gd name="T8" fmla="*/ 2147483647 w 1097"/>
                <a:gd name="T9" fmla="*/ 2147483647 h 1435"/>
                <a:gd name="T10" fmla="*/ 2147483647 w 1097"/>
                <a:gd name="T11" fmla="*/ 2147483647 h 1435"/>
                <a:gd name="T12" fmla="*/ 2147483647 w 1097"/>
                <a:gd name="T13" fmla="*/ 2147483647 h 1435"/>
                <a:gd name="T14" fmla="*/ 2147483647 w 1097"/>
                <a:gd name="T15" fmla="*/ 2147483647 h 1435"/>
                <a:gd name="T16" fmla="*/ 2147483647 w 1097"/>
                <a:gd name="T17" fmla="*/ 2147483647 h 1435"/>
                <a:gd name="T18" fmla="*/ 2147483647 w 1097"/>
                <a:gd name="T19" fmla="*/ 2147483647 h 1435"/>
                <a:gd name="T20" fmla="*/ 2147483647 w 1097"/>
                <a:gd name="T21" fmla="*/ 2147483647 h 1435"/>
                <a:gd name="T22" fmla="*/ 2147483647 w 1097"/>
                <a:gd name="T23" fmla="*/ 2147483647 h 1435"/>
                <a:gd name="T24" fmla="*/ 2147483647 w 1097"/>
                <a:gd name="T25" fmla="*/ 2147483647 h 1435"/>
                <a:gd name="T26" fmla="*/ 2147483647 w 1097"/>
                <a:gd name="T27" fmla="*/ 2147483647 h 1435"/>
                <a:gd name="T28" fmla="*/ 2147483647 w 1097"/>
                <a:gd name="T29" fmla="*/ 2147483647 h 1435"/>
                <a:gd name="T30" fmla="*/ 2147483647 w 1097"/>
                <a:gd name="T31" fmla="*/ 2147483647 h 1435"/>
                <a:gd name="T32" fmla="*/ 2147483647 w 1097"/>
                <a:gd name="T33" fmla="*/ 2147483647 h 1435"/>
                <a:gd name="T34" fmla="*/ 2147483647 w 1097"/>
                <a:gd name="T35" fmla="*/ 2147483647 h 1435"/>
                <a:gd name="T36" fmla="*/ 2147483647 w 1097"/>
                <a:gd name="T37" fmla="*/ 2147483647 h 1435"/>
                <a:gd name="T38" fmla="*/ 2147483647 w 1097"/>
                <a:gd name="T39" fmla="*/ 2147483647 h 1435"/>
                <a:gd name="T40" fmla="*/ 2147483647 w 1097"/>
                <a:gd name="T41" fmla="*/ 2147483647 h 1435"/>
                <a:gd name="T42" fmla="*/ 2147483647 w 1097"/>
                <a:gd name="T43" fmla="*/ 2147483647 h 1435"/>
                <a:gd name="T44" fmla="*/ 2147483647 w 1097"/>
                <a:gd name="T45" fmla="*/ 2147483647 h 1435"/>
                <a:gd name="T46" fmla="*/ 2147483647 w 1097"/>
                <a:gd name="T47" fmla="*/ 2147483647 h 1435"/>
                <a:gd name="T48" fmla="*/ 2147483647 w 1097"/>
                <a:gd name="T49" fmla="*/ 2147483647 h 1435"/>
                <a:gd name="T50" fmla="*/ 2147483647 w 1097"/>
                <a:gd name="T51" fmla="*/ 2147483647 h 1435"/>
                <a:gd name="T52" fmla="*/ 2147483647 w 1097"/>
                <a:gd name="T53" fmla="*/ 2147483647 h 1435"/>
                <a:gd name="T54" fmla="*/ 2147483647 w 1097"/>
                <a:gd name="T55" fmla="*/ 2147483647 h 1435"/>
                <a:gd name="T56" fmla="*/ 2147483647 w 1097"/>
                <a:gd name="T57" fmla="*/ 2147483647 h 1435"/>
                <a:gd name="T58" fmla="*/ 2147483647 w 1097"/>
                <a:gd name="T59" fmla="*/ 2147483647 h 1435"/>
                <a:gd name="T60" fmla="*/ 2147483647 w 1097"/>
                <a:gd name="T61" fmla="*/ 2147483647 h 1435"/>
                <a:gd name="T62" fmla="*/ 2147483647 w 1097"/>
                <a:gd name="T63" fmla="*/ 2147483647 h 1435"/>
                <a:gd name="T64" fmla="*/ 2147483647 w 1097"/>
                <a:gd name="T65" fmla="*/ 2147483647 h 1435"/>
                <a:gd name="T66" fmla="*/ 2147483647 w 1097"/>
                <a:gd name="T67" fmla="*/ 2147483647 h 1435"/>
                <a:gd name="T68" fmla="*/ 2147483647 w 1097"/>
                <a:gd name="T69" fmla="*/ 2147483647 h 1435"/>
                <a:gd name="T70" fmla="*/ 2147483647 w 1097"/>
                <a:gd name="T71" fmla="*/ 2147483647 h 1435"/>
                <a:gd name="T72" fmla="*/ 2147483647 w 1097"/>
                <a:gd name="T73" fmla="*/ 2147483647 h 1435"/>
                <a:gd name="T74" fmla="*/ 2147483647 w 1097"/>
                <a:gd name="T75" fmla="*/ 2147483647 h 1435"/>
                <a:gd name="T76" fmla="*/ 2147483647 w 1097"/>
                <a:gd name="T77" fmla="*/ 2147483647 h 1435"/>
                <a:gd name="T78" fmla="*/ 2147483647 w 1097"/>
                <a:gd name="T79" fmla="*/ 2147483647 h 1435"/>
                <a:gd name="T80" fmla="*/ 2147483647 w 1097"/>
                <a:gd name="T81" fmla="*/ 2147483647 h 1435"/>
                <a:gd name="T82" fmla="*/ 2147483647 w 1097"/>
                <a:gd name="T83" fmla="*/ 2147483647 h 1435"/>
                <a:gd name="T84" fmla="*/ 2147483647 w 1097"/>
                <a:gd name="T85" fmla="*/ 2147483647 h 1435"/>
                <a:gd name="T86" fmla="*/ 2147483647 w 1097"/>
                <a:gd name="T87" fmla="*/ 2147483647 h 1435"/>
                <a:gd name="T88" fmla="*/ 2147483647 w 1097"/>
                <a:gd name="T89" fmla="*/ 2147483647 h 1435"/>
                <a:gd name="T90" fmla="*/ 2147483647 w 1097"/>
                <a:gd name="T91" fmla="*/ 2147483647 h 1435"/>
                <a:gd name="T92" fmla="*/ 2147483647 w 1097"/>
                <a:gd name="T93" fmla="*/ 2147483647 h 1435"/>
                <a:gd name="T94" fmla="*/ 2147483647 w 1097"/>
                <a:gd name="T95" fmla="*/ 2147483647 h 1435"/>
                <a:gd name="T96" fmla="*/ 2147483647 w 1097"/>
                <a:gd name="T97" fmla="*/ 2147483647 h 1435"/>
                <a:gd name="T98" fmla="*/ 2147483647 w 1097"/>
                <a:gd name="T99" fmla="*/ 2147483647 h 1435"/>
                <a:gd name="T100" fmla="*/ 2147483647 w 1097"/>
                <a:gd name="T101" fmla="*/ 2147483647 h 1435"/>
                <a:gd name="T102" fmla="*/ 2147483647 w 1097"/>
                <a:gd name="T103" fmla="*/ 2147483647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2" name="组合 46"/>
          <p:cNvGrpSpPr>
            <a:grpSpLocks/>
          </p:cNvGrpSpPr>
          <p:nvPr/>
        </p:nvGrpSpPr>
        <p:grpSpPr bwMode="auto">
          <a:xfrm>
            <a:off x="7046913" y="1270000"/>
            <a:ext cx="1576387" cy="1579563"/>
            <a:chOff x="0" y="0"/>
            <a:chExt cx="1577151" cy="1578570"/>
          </a:xfrm>
        </p:grpSpPr>
        <p:sp>
          <p:nvSpPr>
            <p:cNvPr id="31768" name="Oval 12"/>
            <p:cNvSpPr>
              <a:spLocks noChangeArrowheads="1"/>
            </p:cNvSpPr>
            <p:nvPr/>
          </p:nvSpPr>
          <p:spPr bwMode="auto">
            <a:xfrm>
              <a:off x="0" y="0"/>
              <a:ext cx="1577151" cy="157857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17"/>
            <p:cNvSpPr>
              <a:spLocks noEditPoints="1"/>
            </p:cNvSpPr>
            <p:nvPr/>
          </p:nvSpPr>
          <p:spPr bwMode="auto">
            <a:xfrm>
              <a:off x="411308" y="371595"/>
              <a:ext cx="782902" cy="782902"/>
            </a:xfrm>
            <a:custGeom>
              <a:avLst/>
              <a:gdLst>
                <a:gd name="T0" fmla="*/ 2147483647 w 1203"/>
                <a:gd name="T1" fmla="*/ 2147483647 h 1203"/>
                <a:gd name="T2" fmla="*/ 0 w 1203"/>
                <a:gd name="T3" fmla="*/ 2147483647 h 1203"/>
                <a:gd name="T4" fmla="*/ 2147483647 w 1203"/>
                <a:gd name="T5" fmla="*/ 0 h 1203"/>
                <a:gd name="T6" fmla="*/ 2147483647 w 1203"/>
                <a:gd name="T7" fmla="*/ 2147483647 h 1203"/>
                <a:gd name="T8" fmla="*/ 2147483647 w 1203"/>
                <a:gd name="T9" fmla="*/ 2147483647 h 1203"/>
                <a:gd name="T10" fmla="*/ 2147483647 w 1203"/>
                <a:gd name="T11" fmla="*/ 2147483647 h 1203"/>
                <a:gd name="T12" fmla="*/ 2147483647 w 1203"/>
                <a:gd name="T13" fmla="*/ 2147483647 h 1203"/>
                <a:gd name="T14" fmla="*/ 2147483647 w 1203"/>
                <a:gd name="T15" fmla="*/ 2147483647 h 1203"/>
                <a:gd name="T16" fmla="*/ 2147483647 w 1203"/>
                <a:gd name="T17" fmla="*/ 2147483647 h 1203"/>
                <a:gd name="T18" fmla="*/ 2147483647 w 1203"/>
                <a:gd name="T19" fmla="*/ 2147483647 h 1203"/>
                <a:gd name="T20" fmla="*/ 2147483647 w 1203"/>
                <a:gd name="T21" fmla="*/ 2147483647 h 1203"/>
                <a:gd name="T22" fmla="*/ 2147483647 w 1203"/>
                <a:gd name="T23" fmla="*/ 2147483647 h 1203"/>
                <a:gd name="T24" fmla="*/ 2147483647 w 1203"/>
                <a:gd name="T25" fmla="*/ 2147483647 h 1203"/>
                <a:gd name="T26" fmla="*/ 2147483647 w 1203"/>
                <a:gd name="T27" fmla="*/ 2147483647 h 1203"/>
                <a:gd name="T28" fmla="*/ 2147483647 w 1203"/>
                <a:gd name="T29" fmla="*/ 2147483647 h 1203"/>
                <a:gd name="T30" fmla="*/ 2147483647 w 1203"/>
                <a:gd name="T31" fmla="*/ 2147483647 h 1203"/>
                <a:gd name="T32" fmla="*/ 2147483647 w 1203"/>
                <a:gd name="T33" fmla="*/ 2147483647 h 1203"/>
                <a:gd name="T34" fmla="*/ 2147483647 w 1203"/>
                <a:gd name="T35" fmla="*/ 2147483647 h 1203"/>
                <a:gd name="T36" fmla="*/ 2147483647 w 1203"/>
                <a:gd name="T37" fmla="*/ 2147483647 h 1203"/>
                <a:gd name="T38" fmla="*/ 2147483647 w 1203"/>
                <a:gd name="T39" fmla="*/ 2147483647 h 1203"/>
                <a:gd name="T40" fmla="*/ 2147483647 w 1203"/>
                <a:gd name="T41" fmla="*/ 2147483647 h 1203"/>
                <a:gd name="T42" fmla="*/ 2147483647 w 1203"/>
                <a:gd name="T43" fmla="*/ 2147483647 h 1203"/>
                <a:gd name="T44" fmla="*/ 2147483647 w 1203"/>
                <a:gd name="T45" fmla="*/ 2147483647 h 1203"/>
                <a:gd name="T46" fmla="*/ 2147483647 w 1203"/>
                <a:gd name="T47" fmla="*/ 2147483647 h 1203"/>
                <a:gd name="T48" fmla="*/ 2147483647 w 1203"/>
                <a:gd name="T49" fmla="*/ 2147483647 h 1203"/>
                <a:gd name="T50" fmla="*/ 2147483647 w 1203"/>
                <a:gd name="T51" fmla="*/ 2147483647 h 1203"/>
                <a:gd name="T52" fmla="*/ 2147483647 w 1203"/>
                <a:gd name="T53" fmla="*/ 2147483647 h 1203"/>
                <a:gd name="T54" fmla="*/ 2147483647 w 1203"/>
                <a:gd name="T55" fmla="*/ 2147483647 h 1203"/>
                <a:gd name="T56" fmla="*/ 2147483647 w 1203"/>
                <a:gd name="T57" fmla="*/ 2147483647 h 1203"/>
                <a:gd name="T58" fmla="*/ 2147483647 w 1203"/>
                <a:gd name="T59" fmla="*/ 2147483647 h 1203"/>
                <a:gd name="T60" fmla="*/ 2147483647 w 1203"/>
                <a:gd name="T61" fmla="*/ 2147483647 h 1203"/>
                <a:gd name="T62" fmla="*/ 2147483647 w 1203"/>
                <a:gd name="T63" fmla="*/ 2147483647 h 1203"/>
                <a:gd name="T64" fmla="*/ 2147483647 w 1203"/>
                <a:gd name="T65" fmla="*/ 2147483647 h 1203"/>
                <a:gd name="T66" fmla="*/ 2147483647 w 1203"/>
                <a:gd name="T67" fmla="*/ 2147483647 h 1203"/>
                <a:gd name="T68" fmla="*/ 2147483647 w 1203"/>
                <a:gd name="T69" fmla="*/ 2147483647 h 1203"/>
                <a:gd name="T70" fmla="*/ 2147483647 w 1203"/>
                <a:gd name="T71" fmla="*/ 2147483647 h 1203"/>
                <a:gd name="T72" fmla="*/ 2147483647 w 1203"/>
                <a:gd name="T73" fmla="*/ 2147483647 h 1203"/>
                <a:gd name="T74" fmla="*/ 2147483647 w 1203"/>
                <a:gd name="T75" fmla="*/ 2147483647 h 1203"/>
                <a:gd name="T76" fmla="*/ 2147483647 w 1203"/>
                <a:gd name="T77" fmla="*/ 2147483647 h 1203"/>
                <a:gd name="T78" fmla="*/ 2147483647 w 1203"/>
                <a:gd name="T79" fmla="*/ 2147483647 h 1203"/>
                <a:gd name="T80" fmla="*/ 2147483647 w 1203"/>
                <a:gd name="T81" fmla="*/ 2147483647 h 1203"/>
                <a:gd name="T82" fmla="*/ 2147483647 w 1203"/>
                <a:gd name="T83" fmla="*/ 2147483647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2785" name="TextBox 33"/>
          <p:cNvSpPr txBox="1">
            <a:spLocks noChangeArrowheads="1"/>
          </p:cNvSpPr>
          <p:nvPr/>
        </p:nvSpPr>
        <p:spPr bwMode="auto">
          <a:xfrm>
            <a:off x="503238" y="3014663"/>
            <a:ext cx="1919287" cy="3698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输入您的文字</a:t>
            </a:r>
            <a:endParaRPr lang="en-US">
              <a:solidFill>
                <a:schemeClr val="accent1"/>
              </a:solidFill>
              <a:latin typeface="微软雅黑" pitchFamily="34" charset="-122"/>
              <a:ea typeface="微软雅黑" pitchFamily="34" charset="-122"/>
            </a:endParaRPr>
          </a:p>
        </p:txBody>
      </p:sp>
      <p:sp>
        <p:nvSpPr>
          <p:cNvPr id="32786" name="TextBox 34"/>
          <p:cNvSpPr txBox="1">
            <a:spLocks noChangeArrowheads="1"/>
          </p:cNvSpPr>
          <p:nvPr/>
        </p:nvSpPr>
        <p:spPr bwMode="auto">
          <a:xfrm>
            <a:off x="574675" y="3646488"/>
            <a:ext cx="1722438"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87" name="矩形 35"/>
          <p:cNvSpPr>
            <a:spLocks noChangeArrowheads="1"/>
          </p:cNvSpPr>
          <p:nvPr/>
        </p:nvSpPr>
        <p:spPr bwMode="auto">
          <a:xfrm>
            <a:off x="2616200" y="3452813"/>
            <a:ext cx="1919288" cy="2319337"/>
          </a:xfrm>
          <a:prstGeom prst="rect">
            <a:avLst/>
          </a:prstGeom>
          <a:solidFill>
            <a:srgbClr val="D6D6D6"/>
          </a:solidFill>
          <a:ln w="9525">
            <a:solidFill>
              <a:schemeClr val="tx2"/>
            </a:solidFill>
            <a:miter lim="800000"/>
            <a:headEnd/>
            <a:tailEnd/>
          </a:ln>
        </p:spPr>
        <p:txBody>
          <a:bodyPr/>
          <a:lstStyle/>
          <a:p>
            <a:endParaRPr lang="zh-CN" altLang="en-US"/>
          </a:p>
        </p:txBody>
      </p:sp>
      <p:sp>
        <p:nvSpPr>
          <p:cNvPr id="32788" name="TextBox 36"/>
          <p:cNvSpPr txBox="1">
            <a:spLocks noChangeArrowheads="1"/>
          </p:cNvSpPr>
          <p:nvPr/>
        </p:nvSpPr>
        <p:spPr bwMode="auto">
          <a:xfrm>
            <a:off x="2616200" y="3014663"/>
            <a:ext cx="1919288" cy="3698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输入您的文字</a:t>
            </a:r>
            <a:endParaRPr lang="en-US">
              <a:solidFill>
                <a:schemeClr val="accent1"/>
              </a:solidFill>
              <a:latin typeface="微软雅黑" pitchFamily="34" charset="-122"/>
              <a:ea typeface="微软雅黑" pitchFamily="34" charset="-122"/>
            </a:endParaRPr>
          </a:p>
        </p:txBody>
      </p:sp>
      <p:sp>
        <p:nvSpPr>
          <p:cNvPr id="32789" name="TextBox 37"/>
          <p:cNvSpPr txBox="1">
            <a:spLocks noChangeArrowheads="1"/>
          </p:cNvSpPr>
          <p:nvPr/>
        </p:nvSpPr>
        <p:spPr bwMode="auto">
          <a:xfrm>
            <a:off x="2687638" y="3646488"/>
            <a:ext cx="1722437"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0" name="矩形 38"/>
          <p:cNvSpPr>
            <a:spLocks noChangeArrowheads="1"/>
          </p:cNvSpPr>
          <p:nvPr/>
        </p:nvSpPr>
        <p:spPr bwMode="auto">
          <a:xfrm>
            <a:off x="4714875" y="3452813"/>
            <a:ext cx="1919288" cy="2319337"/>
          </a:xfrm>
          <a:prstGeom prst="rect">
            <a:avLst/>
          </a:prstGeom>
          <a:solidFill>
            <a:srgbClr val="D6D6D6"/>
          </a:solidFill>
          <a:ln w="9525">
            <a:solidFill>
              <a:schemeClr val="tx2"/>
            </a:solidFill>
            <a:miter lim="800000"/>
            <a:headEnd/>
            <a:tailEnd/>
          </a:ln>
        </p:spPr>
        <p:txBody>
          <a:bodyPr/>
          <a:lstStyle/>
          <a:p>
            <a:endParaRPr lang="zh-CN" altLang="en-US"/>
          </a:p>
        </p:txBody>
      </p:sp>
      <p:sp>
        <p:nvSpPr>
          <p:cNvPr id="32791" name="TextBox 39"/>
          <p:cNvSpPr txBox="1">
            <a:spLocks noChangeArrowheads="1"/>
          </p:cNvSpPr>
          <p:nvPr/>
        </p:nvSpPr>
        <p:spPr bwMode="auto">
          <a:xfrm>
            <a:off x="4714875" y="3014663"/>
            <a:ext cx="1919288" cy="3698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输入您的文字</a:t>
            </a:r>
            <a:endParaRPr lang="en-US">
              <a:solidFill>
                <a:schemeClr val="accent1"/>
              </a:solidFill>
              <a:latin typeface="微软雅黑" pitchFamily="34" charset="-122"/>
              <a:ea typeface="微软雅黑" pitchFamily="34" charset="-122"/>
            </a:endParaRPr>
          </a:p>
        </p:txBody>
      </p:sp>
      <p:sp>
        <p:nvSpPr>
          <p:cNvPr id="32792" name="TextBox 40"/>
          <p:cNvSpPr txBox="1">
            <a:spLocks noChangeArrowheads="1"/>
          </p:cNvSpPr>
          <p:nvPr/>
        </p:nvSpPr>
        <p:spPr bwMode="auto">
          <a:xfrm>
            <a:off x="4786313" y="3646488"/>
            <a:ext cx="1722437"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3" name="矩形 41"/>
          <p:cNvSpPr>
            <a:spLocks noChangeArrowheads="1"/>
          </p:cNvSpPr>
          <p:nvPr/>
        </p:nvSpPr>
        <p:spPr bwMode="auto">
          <a:xfrm>
            <a:off x="6827838" y="3452813"/>
            <a:ext cx="1919287" cy="2319337"/>
          </a:xfrm>
          <a:prstGeom prst="rect">
            <a:avLst/>
          </a:prstGeom>
          <a:solidFill>
            <a:srgbClr val="D6D6D6"/>
          </a:solidFill>
          <a:ln w="9525">
            <a:solidFill>
              <a:schemeClr val="tx2"/>
            </a:solidFill>
            <a:miter lim="800000"/>
            <a:headEnd/>
            <a:tailEnd/>
          </a:ln>
        </p:spPr>
        <p:txBody>
          <a:bodyPr/>
          <a:lstStyle/>
          <a:p>
            <a:endParaRPr lang="zh-CN" altLang="en-US"/>
          </a:p>
        </p:txBody>
      </p:sp>
      <p:sp>
        <p:nvSpPr>
          <p:cNvPr id="32794" name="TextBox 42"/>
          <p:cNvSpPr txBox="1">
            <a:spLocks noChangeArrowheads="1"/>
          </p:cNvSpPr>
          <p:nvPr/>
        </p:nvSpPr>
        <p:spPr bwMode="auto">
          <a:xfrm>
            <a:off x="6827838" y="3014663"/>
            <a:ext cx="1919287" cy="3698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输入您的文字</a:t>
            </a:r>
            <a:endParaRPr lang="en-US">
              <a:solidFill>
                <a:schemeClr val="accent1"/>
              </a:solidFill>
              <a:latin typeface="微软雅黑" pitchFamily="34" charset="-122"/>
              <a:ea typeface="微软雅黑" pitchFamily="34" charset="-122"/>
            </a:endParaRPr>
          </a:p>
        </p:txBody>
      </p:sp>
      <p:sp>
        <p:nvSpPr>
          <p:cNvPr id="32795" name="TextBox 43"/>
          <p:cNvSpPr txBox="1">
            <a:spLocks noChangeArrowheads="1"/>
          </p:cNvSpPr>
          <p:nvPr/>
        </p:nvSpPr>
        <p:spPr bwMode="auto">
          <a:xfrm>
            <a:off x="6899275" y="3646488"/>
            <a:ext cx="1720850"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6" name="Oval 7"/>
          <p:cNvSpPr>
            <a:spLocks noChangeArrowheads="1"/>
          </p:cNvSpPr>
          <p:nvPr/>
        </p:nvSpPr>
        <p:spPr bwMode="auto">
          <a:xfrm>
            <a:off x="666750" y="1339850"/>
            <a:ext cx="396875" cy="395288"/>
          </a:xfrm>
          <a:prstGeom prst="ellipse">
            <a:avLst/>
          </a:prstGeom>
          <a:solidFill>
            <a:schemeClr val="bg2"/>
          </a:solidFill>
          <a:ln w="38100">
            <a:solidFill>
              <a:schemeClr val="accent1"/>
            </a:solidFill>
            <a:round/>
            <a:headEnd/>
            <a:tailEnd/>
          </a:ln>
        </p:spPr>
        <p:txBody>
          <a:bodyPr/>
          <a:lstStyle/>
          <a:p>
            <a:pPr algn="ctr"/>
            <a:r>
              <a:rPr lang="en-US" altLang="zh-CN" sz="1600" b="1">
                <a:solidFill>
                  <a:schemeClr val="accent1"/>
                </a:solidFill>
                <a:latin typeface="微软雅黑" pitchFamily="34" charset="-122"/>
                <a:ea typeface="微软雅黑" pitchFamily="34" charset="-122"/>
              </a:rPr>
              <a:t>A</a:t>
            </a:r>
            <a:endParaRPr lang="zh-CN" altLang="en-US" sz="1600" b="1">
              <a:solidFill>
                <a:schemeClr val="accent1"/>
              </a:solidFill>
              <a:latin typeface="微软雅黑" pitchFamily="34" charset="-122"/>
              <a:ea typeface="微软雅黑" pitchFamily="34" charset="-122"/>
            </a:endParaRPr>
          </a:p>
        </p:txBody>
      </p:sp>
      <p:sp>
        <p:nvSpPr>
          <p:cNvPr id="32797" name="Oval 9"/>
          <p:cNvSpPr>
            <a:spLocks noChangeArrowheads="1"/>
          </p:cNvSpPr>
          <p:nvPr/>
        </p:nvSpPr>
        <p:spPr bwMode="auto">
          <a:xfrm>
            <a:off x="2784475" y="1339850"/>
            <a:ext cx="395288" cy="395288"/>
          </a:xfrm>
          <a:prstGeom prst="ellipse">
            <a:avLst/>
          </a:prstGeom>
          <a:solidFill>
            <a:schemeClr val="bg2"/>
          </a:solidFill>
          <a:ln w="38100">
            <a:solidFill>
              <a:schemeClr val="accent1"/>
            </a:solidFill>
            <a:round/>
            <a:headEnd/>
            <a:tailEnd/>
          </a:ln>
        </p:spPr>
        <p:txBody>
          <a:bodyPr/>
          <a:lstStyle/>
          <a:p>
            <a:pPr algn="ctr"/>
            <a:r>
              <a:rPr lang="en-US" altLang="zh-CN" sz="1600" b="1">
                <a:solidFill>
                  <a:schemeClr val="accent1"/>
                </a:solidFill>
                <a:latin typeface="微软雅黑" pitchFamily="34" charset="-122"/>
                <a:ea typeface="微软雅黑" pitchFamily="34" charset="-122"/>
              </a:rPr>
              <a:t>B</a:t>
            </a:r>
            <a:endParaRPr lang="zh-CN" altLang="en-US" sz="1600" b="1">
              <a:solidFill>
                <a:schemeClr val="accent1"/>
              </a:solidFill>
              <a:latin typeface="微软雅黑" pitchFamily="34" charset="-122"/>
              <a:ea typeface="微软雅黑" pitchFamily="34" charset="-122"/>
            </a:endParaRPr>
          </a:p>
        </p:txBody>
      </p:sp>
      <p:sp>
        <p:nvSpPr>
          <p:cNvPr id="32798" name="Oval 11"/>
          <p:cNvSpPr>
            <a:spLocks noChangeArrowheads="1"/>
          </p:cNvSpPr>
          <p:nvPr/>
        </p:nvSpPr>
        <p:spPr bwMode="auto">
          <a:xfrm>
            <a:off x="4922838" y="1339850"/>
            <a:ext cx="396875" cy="395288"/>
          </a:xfrm>
          <a:prstGeom prst="ellipse">
            <a:avLst/>
          </a:prstGeom>
          <a:solidFill>
            <a:schemeClr val="bg2"/>
          </a:solidFill>
          <a:ln w="38100">
            <a:solidFill>
              <a:schemeClr val="accent1"/>
            </a:solidFill>
            <a:round/>
            <a:headEnd/>
            <a:tailEnd/>
          </a:ln>
        </p:spPr>
        <p:txBody>
          <a:bodyPr/>
          <a:lstStyle/>
          <a:p>
            <a:pPr algn="ctr"/>
            <a:r>
              <a:rPr lang="en-US" altLang="zh-CN" sz="1600" b="1">
                <a:solidFill>
                  <a:schemeClr val="accent1"/>
                </a:solidFill>
                <a:latin typeface="微软雅黑" pitchFamily="34" charset="-122"/>
                <a:ea typeface="微软雅黑" pitchFamily="34" charset="-122"/>
              </a:rPr>
              <a:t>C</a:t>
            </a:r>
            <a:endParaRPr lang="zh-CN" altLang="en-US" sz="1600" b="1">
              <a:solidFill>
                <a:schemeClr val="accent1"/>
              </a:solidFill>
              <a:latin typeface="微软雅黑" pitchFamily="34" charset="-122"/>
              <a:ea typeface="微软雅黑" pitchFamily="34" charset="-122"/>
            </a:endParaRPr>
          </a:p>
        </p:txBody>
      </p:sp>
      <p:sp>
        <p:nvSpPr>
          <p:cNvPr id="32799" name="Oval 13"/>
          <p:cNvSpPr>
            <a:spLocks noChangeArrowheads="1"/>
          </p:cNvSpPr>
          <p:nvPr/>
        </p:nvSpPr>
        <p:spPr bwMode="auto">
          <a:xfrm>
            <a:off x="7065963" y="1339850"/>
            <a:ext cx="396875" cy="395288"/>
          </a:xfrm>
          <a:prstGeom prst="ellipse">
            <a:avLst/>
          </a:prstGeom>
          <a:solidFill>
            <a:schemeClr val="bg2"/>
          </a:solidFill>
          <a:ln w="38100">
            <a:solidFill>
              <a:schemeClr val="accent1"/>
            </a:solidFill>
            <a:round/>
            <a:headEnd/>
            <a:tailEnd/>
          </a:ln>
        </p:spPr>
        <p:txBody>
          <a:bodyPr/>
          <a:lstStyle/>
          <a:p>
            <a:pPr algn="ctr"/>
            <a:r>
              <a:rPr lang="en-US" altLang="zh-CN" sz="1600" b="1">
                <a:solidFill>
                  <a:schemeClr val="accent1"/>
                </a:solidFill>
                <a:latin typeface="微软雅黑" pitchFamily="34" charset="-122"/>
                <a:ea typeface="微软雅黑" pitchFamily="34" charset="-122"/>
              </a:rPr>
              <a:t>D</a:t>
            </a:r>
            <a:endParaRPr lang="zh-CN" altLang="en-US" sz="1600" b="1">
              <a:solidFill>
                <a:schemeClr val="accent1"/>
              </a:solidFill>
              <a:latin typeface="微软雅黑" pitchFamily="34" charset="-122"/>
              <a:ea typeface="微软雅黑" pitchFamily="34" charset="-122"/>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Effect transition="in" filter="fade">
                                      <p:cBhvr>
                                        <p:cTn id="9" dur="300"/>
                                        <p:tgtEl>
                                          <p:spTgt spid="32771"/>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2770"/>
                                        </p:tgtEl>
                                        <p:attrNameLst>
                                          <p:attrName>style.visibility</p:attrName>
                                        </p:attrNameLst>
                                      </p:cBhvr>
                                      <p:to>
                                        <p:strVal val="visible"/>
                                      </p:to>
                                    </p:set>
                                    <p:anim calcmode="lin" valueType="num">
                                      <p:cBhvr>
                                        <p:cTn id="13"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2770"/>
                                        </p:tgtEl>
                                        <p:attrNameLst>
                                          <p:attrName>ppt_y</p:attrName>
                                        </p:attrNameLst>
                                      </p:cBhvr>
                                      <p:tavLst>
                                        <p:tav tm="0">
                                          <p:val>
                                            <p:strVal val="#ppt_y"/>
                                          </p:val>
                                        </p:tav>
                                        <p:tav tm="100000">
                                          <p:val>
                                            <p:strVal val="#ppt_y"/>
                                          </p:val>
                                        </p:tav>
                                      </p:tavLst>
                                    </p:anim>
                                    <p:anim calcmode="lin" valueType="num">
                                      <p:cBhvr>
                                        <p:cTn id="15"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2770"/>
                                        </p:tgtEl>
                                      </p:cBhvr>
                                    </p:animEffect>
                                  </p:childTnLst>
                                </p:cTn>
                              </p:par>
                            </p:childTnLst>
                          </p:cTn>
                        </p:par>
                        <p:par>
                          <p:cTn id="18" fill="hold" nodeType="afterGroup">
                            <p:stCondLst>
                              <p:cond delay="940"/>
                            </p:stCondLst>
                            <p:childTnLst>
                              <p:par>
                                <p:cTn id="19" presetID="2" presetClass="entr" presetSubtype="1" fill="hold" nodeType="afterEffect">
                                  <p:stCondLst>
                                    <p:cond delay="0"/>
                                  </p:stCondLst>
                                  <p:childTnLst>
                                    <p:set>
                                      <p:cBhvr>
                                        <p:cTn id="20" dur="1" fill="hold">
                                          <p:stCondLst>
                                            <p:cond delay="0"/>
                                          </p:stCondLst>
                                        </p:cTn>
                                        <p:tgtEl>
                                          <p:spTgt spid="32773"/>
                                        </p:tgtEl>
                                        <p:attrNameLst>
                                          <p:attrName>style.visibility</p:attrName>
                                        </p:attrNameLst>
                                      </p:cBhvr>
                                      <p:to>
                                        <p:strVal val="visible"/>
                                      </p:to>
                                    </p:set>
                                    <p:anim calcmode="lin" valueType="num">
                                      <p:cBhvr additive="base">
                                        <p:cTn id="21" dur="300" fill="hold"/>
                                        <p:tgtEl>
                                          <p:spTgt spid="32773"/>
                                        </p:tgtEl>
                                        <p:attrNameLst>
                                          <p:attrName>ppt_x</p:attrName>
                                        </p:attrNameLst>
                                      </p:cBhvr>
                                      <p:tavLst>
                                        <p:tav tm="0">
                                          <p:val>
                                            <p:strVal val="#ppt_x"/>
                                          </p:val>
                                        </p:tav>
                                        <p:tav tm="100000">
                                          <p:val>
                                            <p:strVal val="#ppt_x"/>
                                          </p:val>
                                        </p:tav>
                                      </p:tavLst>
                                    </p:anim>
                                    <p:anim calcmode="lin" valueType="num">
                                      <p:cBhvr additive="base">
                                        <p:cTn id="22" dur="300" fill="hold"/>
                                        <p:tgtEl>
                                          <p:spTgt spid="32773"/>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100"/>
                                  </p:stCondLst>
                                  <p:childTnLst>
                                    <p:set>
                                      <p:cBhvr>
                                        <p:cTn id="24" dur="1" fill="hold">
                                          <p:stCondLst>
                                            <p:cond delay="0"/>
                                          </p:stCondLst>
                                        </p:cTn>
                                        <p:tgtEl>
                                          <p:spTgt spid="32776"/>
                                        </p:tgtEl>
                                        <p:attrNameLst>
                                          <p:attrName>style.visibility</p:attrName>
                                        </p:attrNameLst>
                                      </p:cBhvr>
                                      <p:to>
                                        <p:strVal val="visible"/>
                                      </p:to>
                                    </p:set>
                                    <p:anim calcmode="lin" valueType="num">
                                      <p:cBhvr additive="base">
                                        <p:cTn id="25" dur="300" fill="hold"/>
                                        <p:tgtEl>
                                          <p:spTgt spid="32776"/>
                                        </p:tgtEl>
                                        <p:attrNameLst>
                                          <p:attrName>ppt_x</p:attrName>
                                        </p:attrNameLst>
                                      </p:cBhvr>
                                      <p:tavLst>
                                        <p:tav tm="0">
                                          <p:val>
                                            <p:strVal val="#ppt_x"/>
                                          </p:val>
                                        </p:tav>
                                        <p:tav tm="100000">
                                          <p:val>
                                            <p:strVal val="#ppt_x"/>
                                          </p:val>
                                        </p:tav>
                                      </p:tavLst>
                                    </p:anim>
                                    <p:anim calcmode="lin" valueType="num">
                                      <p:cBhvr additive="base">
                                        <p:cTn id="26" dur="300" fill="hold"/>
                                        <p:tgtEl>
                                          <p:spTgt spid="3277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200"/>
                                  </p:stCondLst>
                                  <p:childTnLst>
                                    <p:set>
                                      <p:cBhvr>
                                        <p:cTn id="28" dur="1" fill="hold">
                                          <p:stCondLst>
                                            <p:cond delay="0"/>
                                          </p:stCondLst>
                                        </p:cTn>
                                        <p:tgtEl>
                                          <p:spTgt spid="32779"/>
                                        </p:tgtEl>
                                        <p:attrNameLst>
                                          <p:attrName>style.visibility</p:attrName>
                                        </p:attrNameLst>
                                      </p:cBhvr>
                                      <p:to>
                                        <p:strVal val="visible"/>
                                      </p:to>
                                    </p:set>
                                    <p:anim calcmode="lin" valueType="num">
                                      <p:cBhvr additive="base">
                                        <p:cTn id="29" dur="300" fill="hold"/>
                                        <p:tgtEl>
                                          <p:spTgt spid="32779"/>
                                        </p:tgtEl>
                                        <p:attrNameLst>
                                          <p:attrName>ppt_x</p:attrName>
                                        </p:attrNameLst>
                                      </p:cBhvr>
                                      <p:tavLst>
                                        <p:tav tm="0">
                                          <p:val>
                                            <p:strVal val="#ppt_x"/>
                                          </p:val>
                                        </p:tav>
                                        <p:tav tm="100000">
                                          <p:val>
                                            <p:strVal val="#ppt_x"/>
                                          </p:val>
                                        </p:tav>
                                      </p:tavLst>
                                    </p:anim>
                                    <p:anim calcmode="lin" valueType="num">
                                      <p:cBhvr additive="base">
                                        <p:cTn id="30" dur="300" fill="hold"/>
                                        <p:tgtEl>
                                          <p:spTgt spid="32779"/>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300"/>
                                  </p:stCondLst>
                                  <p:childTnLst>
                                    <p:set>
                                      <p:cBhvr>
                                        <p:cTn id="32" dur="1" fill="hold">
                                          <p:stCondLst>
                                            <p:cond delay="0"/>
                                          </p:stCondLst>
                                        </p:cTn>
                                        <p:tgtEl>
                                          <p:spTgt spid="32782"/>
                                        </p:tgtEl>
                                        <p:attrNameLst>
                                          <p:attrName>style.visibility</p:attrName>
                                        </p:attrNameLst>
                                      </p:cBhvr>
                                      <p:to>
                                        <p:strVal val="visible"/>
                                      </p:to>
                                    </p:set>
                                    <p:anim calcmode="lin" valueType="num">
                                      <p:cBhvr additive="base">
                                        <p:cTn id="33" dur="300" fill="hold"/>
                                        <p:tgtEl>
                                          <p:spTgt spid="32782"/>
                                        </p:tgtEl>
                                        <p:attrNameLst>
                                          <p:attrName>ppt_x</p:attrName>
                                        </p:attrNameLst>
                                      </p:cBhvr>
                                      <p:tavLst>
                                        <p:tav tm="0">
                                          <p:val>
                                            <p:strVal val="#ppt_x"/>
                                          </p:val>
                                        </p:tav>
                                        <p:tav tm="100000">
                                          <p:val>
                                            <p:strVal val="#ppt_x"/>
                                          </p:val>
                                        </p:tav>
                                      </p:tavLst>
                                    </p:anim>
                                    <p:anim calcmode="lin" valueType="num">
                                      <p:cBhvr additive="base">
                                        <p:cTn id="34" dur="300" fill="hold"/>
                                        <p:tgtEl>
                                          <p:spTgt spid="32782"/>
                                        </p:tgtEl>
                                        <p:attrNameLst>
                                          <p:attrName>ppt_y</p:attrName>
                                        </p:attrNameLst>
                                      </p:cBhvr>
                                      <p:tavLst>
                                        <p:tav tm="0">
                                          <p:val>
                                            <p:strVal val="0-#ppt_h/2"/>
                                          </p:val>
                                        </p:tav>
                                        <p:tav tm="100000">
                                          <p:val>
                                            <p:strVal val="#ppt_y"/>
                                          </p:val>
                                        </p:tav>
                                      </p:tavLst>
                                    </p:anim>
                                  </p:childTnLst>
                                </p:cTn>
                              </p:par>
                            </p:childTnLst>
                          </p:cTn>
                        </p:par>
                        <p:par>
                          <p:cTn id="35" fill="hold" nodeType="afterGroup">
                            <p:stCondLst>
                              <p:cond delay="1540"/>
                            </p:stCondLst>
                            <p:childTnLst>
                              <p:par>
                                <p:cTn id="36" presetID="2" presetClass="entr" presetSubtype="12" fill="hold" grpId="0" nodeType="afterEffect">
                                  <p:stCondLst>
                                    <p:cond delay="0"/>
                                  </p:stCondLst>
                                  <p:childTnLst>
                                    <p:set>
                                      <p:cBhvr>
                                        <p:cTn id="37" dur="1" fill="hold">
                                          <p:stCondLst>
                                            <p:cond delay="0"/>
                                          </p:stCondLst>
                                        </p:cTn>
                                        <p:tgtEl>
                                          <p:spTgt spid="32796"/>
                                        </p:tgtEl>
                                        <p:attrNameLst>
                                          <p:attrName>style.visibility</p:attrName>
                                        </p:attrNameLst>
                                      </p:cBhvr>
                                      <p:to>
                                        <p:strVal val="visible"/>
                                      </p:to>
                                    </p:set>
                                    <p:anim calcmode="lin" valueType="num">
                                      <p:cBhvr additive="base">
                                        <p:cTn id="38" dur="500" fill="hold"/>
                                        <p:tgtEl>
                                          <p:spTgt spid="32796"/>
                                        </p:tgtEl>
                                        <p:attrNameLst>
                                          <p:attrName>ppt_x</p:attrName>
                                        </p:attrNameLst>
                                      </p:cBhvr>
                                      <p:tavLst>
                                        <p:tav tm="0">
                                          <p:val>
                                            <p:strVal val="0-#ppt_w/2"/>
                                          </p:val>
                                        </p:tav>
                                        <p:tav tm="100000">
                                          <p:val>
                                            <p:strVal val="#ppt_x"/>
                                          </p:val>
                                        </p:tav>
                                      </p:tavLst>
                                    </p:anim>
                                    <p:anim calcmode="lin" valueType="num">
                                      <p:cBhvr additive="base">
                                        <p:cTn id="39" dur="500" fill="hold"/>
                                        <p:tgtEl>
                                          <p:spTgt spid="32796"/>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32797"/>
                                        </p:tgtEl>
                                        <p:attrNameLst>
                                          <p:attrName>style.visibility</p:attrName>
                                        </p:attrNameLst>
                                      </p:cBhvr>
                                      <p:to>
                                        <p:strVal val="visible"/>
                                      </p:to>
                                    </p:set>
                                    <p:anim calcmode="lin" valueType="num">
                                      <p:cBhvr additive="base">
                                        <p:cTn id="42" dur="500" fill="hold"/>
                                        <p:tgtEl>
                                          <p:spTgt spid="32797"/>
                                        </p:tgtEl>
                                        <p:attrNameLst>
                                          <p:attrName>ppt_x</p:attrName>
                                        </p:attrNameLst>
                                      </p:cBhvr>
                                      <p:tavLst>
                                        <p:tav tm="0">
                                          <p:val>
                                            <p:strVal val="0-#ppt_w/2"/>
                                          </p:val>
                                        </p:tav>
                                        <p:tav tm="100000">
                                          <p:val>
                                            <p:strVal val="#ppt_x"/>
                                          </p:val>
                                        </p:tav>
                                      </p:tavLst>
                                    </p:anim>
                                    <p:anim calcmode="lin" valueType="num">
                                      <p:cBhvr additive="base">
                                        <p:cTn id="43" dur="500" fill="hold"/>
                                        <p:tgtEl>
                                          <p:spTgt spid="32797"/>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200"/>
                                  </p:stCondLst>
                                  <p:childTnLst>
                                    <p:set>
                                      <p:cBhvr>
                                        <p:cTn id="45" dur="1" fill="hold">
                                          <p:stCondLst>
                                            <p:cond delay="0"/>
                                          </p:stCondLst>
                                        </p:cTn>
                                        <p:tgtEl>
                                          <p:spTgt spid="32798"/>
                                        </p:tgtEl>
                                        <p:attrNameLst>
                                          <p:attrName>style.visibility</p:attrName>
                                        </p:attrNameLst>
                                      </p:cBhvr>
                                      <p:to>
                                        <p:strVal val="visible"/>
                                      </p:to>
                                    </p:set>
                                    <p:anim calcmode="lin" valueType="num">
                                      <p:cBhvr additive="base">
                                        <p:cTn id="46" dur="500" fill="hold"/>
                                        <p:tgtEl>
                                          <p:spTgt spid="32798"/>
                                        </p:tgtEl>
                                        <p:attrNameLst>
                                          <p:attrName>ppt_x</p:attrName>
                                        </p:attrNameLst>
                                      </p:cBhvr>
                                      <p:tavLst>
                                        <p:tav tm="0">
                                          <p:val>
                                            <p:strVal val="0-#ppt_w/2"/>
                                          </p:val>
                                        </p:tav>
                                        <p:tav tm="100000">
                                          <p:val>
                                            <p:strVal val="#ppt_x"/>
                                          </p:val>
                                        </p:tav>
                                      </p:tavLst>
                                    </p:anim>
                                    <p:anim calcmode="lin" valueType="num">
                                      <p:cBhvr additive="base">
                                        <p:cTn id="47" dur="500" fill="hold"/>
                                        <p:tgtEl>
                                          <p:spTgt spid="32798"/>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300"/>
                                  </p:stCondLst>
                                  <p:childTnLst>
                                    <p:set>
                                      <p:cBhvr>
                                        <p:cTn id="49" dur="1" fill="hold">
                                          <p:stCondLst>
                                            <p:cond delay="0"/>
                                          </p:stCondLst>
                                        </p:cTn>
                                        <p:tgtEl>
                                          <p:spTgt spid="32799"/>
                                        </p:tgtEl>
                                        <p:attrNameLst>
                                          <p:attrName>style.visibility</p:attrName>
                                        </p:attrNameLst>
                                      </p:cBhvr>
                                      <p:to>
                                        <p:strVal val="visible"/>
                                      </p:to>
                                    </p:set>
                                    <p:anim calcmode="lin" valueType="num">
                                      <p:cBhvr additive="base">
                                        <p:cTn id="50" dur="500" fill="hold"/>
                                        <p:tgtEl>
                                          <p:spTgt spid="32799"/>
                                        </p:tgtEl>
                                        <p:attrNameLst>
                                          <p:attrName>ppt_x</p:attrName>
                                        </p:attrNameLst>
                                      </p:cBhvr>
                                      <p:tavLst>
                                        <p:tav tm="0">
                                          <p:val>
                                            <p:strVal val="0-#ppt_w/2"/>
                                          </p:val>
                                        </p:tav>
                                        <p:tav tm="100000">
                                          <p:val>
                                            <p:strVal val="#ppt_x"/>
                                          </p:val>
                                        </p:tav>
                                      </p:tavLst>
                                    </p:anim>
                                    <p:anim calcmode="lin" valueType="num">
                                      <p:cBhvr additive="base">
                                        <p:cTn id="51" dur="500" fill="hold"/>
                                        <p:tgtEl>
                                          <p:spTgt spid="32799"/>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2340"/>
                            </p:stCondLst>
                            <p:childTnLst>
                              <p:par>
                                <p:cTn id="53" presetID="31" presetClass="entr" presetSubtype="0" fill="hold" grpId="0" nodeType="afterEffect">
                                  <p:stCondLst>
                                    <p:cond delay="0"/>
                                  </p:stCondLst>
                                  <p:childTnLst>
                                    <p:set>
                                      <p:cBhvr>
                                        <p:cTn id="54" dur="1" fill="hold">
                                          <p:stCondLst>
                                            <p:cond delay="0"/>
                                          </p:stCondLst>
                                        </p:cTn>
                                        <p:tgtEl>
                                          <p:spTgt spid="32785"/>
                                        </p:tgtEl>
                                        <p:attrNameLst>
                                          <p:attrName>style.visibility</p:attrName>
                                        </p:attrNameLst>
                                      </p:cBhvr>
                                      <p:to>
                                        <p:strVal val="visible"/>
                                      </p:to>
                                    </p:set>
                                    <p:anim calcmode="lin" valueType="num">
                                      <p:cBhvr>
                                        <p:cTn id="55" dur="300" fill="hold"/>
                                        <p:tgtEl>
                                          <p:spTgt spid="32785"/>
                                        </p:tgtEl>
                                        <p:attrNameLst>
                                          <p:attrName>ppt_w</p:attrName>
                                        </p:attrNameLst>
                                      </p:cBhvr>
                                      <p:tavLst>
                                        <p:tav tm="0">
                                          <p:val>
                                            <p:fltVal val="0"/>
                                          </p:val>
                                        </p:tav>
                                        <p:tav tm="100000">
                                          <p:val>
                                            <p:strVal val="#ppt_w"/>
                                          </p:val>
                                        </p:tav>
                                      </p:tavLst>
                                    </p:anim>
                                    <p:anim calcmode="lin" valueType="num">
                                      <p:cBhvr>
                                        <p:cTn id="56" dur="300" fill="hold"/>
                                        <p:tgtEl>
                                          <p:spTgt spid="32785"/>
                                        </p:tgtEl>
                                        <p:attrNameLst>
                                          <p:attrName>ppt_h</p:attrName>
                                        </p:attrNameLst>
                                      </p:cBhvr>
                                      <p:tavLst>
                                        <p:tav tm="0">
                                          <p:val>
                                            <p:fltVal val="0"/>
                                          </p:val>
                                        </p:tav>
                                        <p:tav tm="100000">
                                          <p:val>
                                            <p:strVal val="#ppt_h"/>
                                          </p:val>
                                        </p:tav>
                                      </p:tavLst>
                                    </p:anim>
                                    <p:anim calcmode="lin" valueType="num">
                                      <p:cBhvr>
                                        <p:cTn id="57" dur="300" fill="hold"/>
                                        <p:tgtEl>
                                          <p:spTgt spid="32785"/>
                                        </p:tgtEl>
                                        <p:attrNameLst>
                                          <p:attrName>style.rotation</p:attrName>
                                        </p:attrNameLst>
                                      </p:cBhvr>
                                      <p:tavLst>
                                        <p:tav tm="0">
                                          <p:val>
                                            <p:fltVal val="90"/>
                                          </p:val>
                                        </p:tav>
                                        <p:tav tm="100000">
                                          <p:val>
                                            <p:fltVal val="0"/>
                                          </p:val>
                                        </p:tav>
                                      </p:tavLst>
                                    </p:anim>
                                    <p:animEffect transition="in" filter="fade">
                                      <p:cBhvr>
                                        <p:cTn id="58" dur="300"/>
                                        <p:tgtEl>
                                          <p:spTgt spid="32785"/>
                                        </p:tgtEl>
                                      </p:cBhvr>
                                    </p:animEffect>
                                  </p:childTnLst>
                                </p:cTn>
                              </p:par>
                            </p:childTnLst>
                          </p:cTn>
                        </p:par>
                        <p:par>
                          <p:cTn id="59" fill="hold" nodeType="afterGroup">
                            <p:stCondLst>
                              <p:cond delay="2640"/>
                            </p:stCondLst>
                            <p:childTnLst>
                              <p:par>
                                <p:cTn id="60" presetID="22" presetClass="entr" presetSubtype="1" fill="hold" grpId="0" nodeType="afterEffect">
                                  <p:stCondLst>
                                    <p:cond delay="0"/>
                                  </p:stCondLst>
                                  <p:childTnLst>
                                    <p:set>
                                      <p:cBhvr>
                                        <p:cTn id="61" dur="1" fill="hold">
                                          <p:stCondLst>
                                            <p:cond delay="0"/>
                                          </p:stCondLst>
                                        </p:cTn>
                                        <p:tgtEl>
                                          <p:spTgt spid="32772"/>
                                        </p:tgtEl>
                                        <p:attrNameLst>
                                          <p:attrName>style.visibility</p:attrName>
                                        </p:attrNameLst>
                                      </p:cBhvr>
                                      <p:to>
                                        <p:strVal val="visible"/>
                                      </p:to>
                                    </p:set>
                                    <p:animEffect transition="in" filter="wipe(up)">
                                      <p:cBhvr>
                                        <p:cTn id="62" dur="500"/>
                                        <p:tgtEl>
                                          <p:spTgt spid="3277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2786"/>
                                        </p:tgtEl>
                                        <p:attrNameLst>
                                          <p:attrName>style.visibility</p:attrName>
                                        </p:attrNameLst>
                                      </p:cBhvr>
                                      <p:to>
                                        <p:strVal val="visible"/>
                                      </p:to>
                                    </p:set>
                                    <p:animEffect transition="in" filter="wipe(up)">
                                      <p:cBhvr>
                                        <p:cTn id="65" dur="500"/>
                                        <p:tgtEl>
                                          <p:spTgt spid="32786"/>
                                        </p:tgtEl>
                                      </p:cBhvr>
                                    </p:animEffect>
                                  </p:childTnLst>
                                </p:cTn>
                              </p:par>
                            </p:childTnLst>
                          </p:cTn>
                        </p:par>
                        <p:par>
                          <p:cTn id="66" fill="hold" nodeType="afterGroup">
                            <p:stCondLst>
                              <p:cond delay="3140"/>
                            </p:stCondLst>
                            <p:childTnLst>
                              <p:par>
                                <p:cTn id="67" presetID="31" presetClass="entr" presetSubtype="0" fill="hold" grpId="0" nodeType="afterEffect">
                                  <p:stCondLst>
                                    <p:cond delay="0"/>
                                  </p:stCondLst>
                                  <p:childTnLst>
                                    <p:set>
                                      <p:cBhvr>
                                        <p:cTn id="68" dur="1" fill="hold">
                                          <p:stCondLst>
                                            <p:cond delay="0"/>
                                          </p:stCondLst>
                                        </p:cTn>
                                        <p:tgtEl>
                                          <p:spTgt spid="32788"/>
                                        </p:tgtEl>
                                        <p:attrNameLst>
                                          <p:attrName>style.visibility</p:attrName>
                                        </p:attrNameLst>
                                      </p:cBhvr>
                                      <p:to>
                                        <p:strVal val="visible"/>
                                      </p:to>
                                    </p:set>
                                    <p:anim calcmode="lin" valueType="num">
                                      <p:cBhvr>
                                        <p:cTn id="69" dur="300" fill="hold"/>
                                        <p:tgtEl>
                                          <p:spTgt spid="32788"/>
                                        </p:tgtEl>
                                        <p:attrNameLst>
                                          <p:attrName>ppt_w</p:attrName>
                                        </p:attrNameLst>
                                      </p:cBhvr>
                                      <p:tavLst>
                                        <p:tav tm="0">
                                          <p:val>
                                            <p:fltVal val="0"/>
                                          </p:val>
                                        </p:tav>
                                        <p:tav tm="100000">
                                          <p:val>
                                            <p:strVal val="#ppt_w"/>
                                          </p:val>
                                        </p:tav>
                                      </p:tavLst>
                                    </p:anim>
                                    <p:anim calcmode="lin" valueType="num">
                                      <p:cBhvr>
                                        <p:cTn id="70" dur="300" fill="hold"/>
                                        <p:tgtEl>
                                          <p:spTgt spid="32788"/>
                                        </p:tgtEl>
                                        <p:attrNameLst>
                                          <p:attrName>ppt_h</p:attrName>
                                        </p:attrNameLst>
                                      </p:cBhvr>
                                      <p:tavLst>
                                        <p:tav tm="0">
                                          <p:val>
                                            <p:fltVal val="0"/>
                                          </p:val>
                                        </p:tav>
                                        <p:tav tm="100000">
                                          <p:val>
                                            <p:strVal val="#ppt_h"/>
                                          </p:val>
                                        </p:tav>
                                      </p:tavLst>
                                    </p:anim>
                                    <p:anim calcmode="lin" valueType="num">
                                      <p:cBhvr>
                                        <p:cTn id="71" dur="300" fill="hold"/>
                                        <p:tgtEl>
                                          <p:spTgt spid="32788"/>
                                        </p:tgtEl>
                                        <p:attrNameLst>
                                          <p:attrName>style.rotation</p:attrName>
                                        </p:attrNameLst>
                                      </p:cBhvr>
                                      <p:tavLst>
                                        <p:tav tm="0">
                                          <p:val>
                                            <p:fltVal val="90"/>
                                          </p:val>
                                        </p:tav>
                                        <p:tav tm="100000">
                                          <p:val>
                                            <p:fltVal val="0"/>
                                          </p:val>
                                        </p:tav>
                                      </p:tavLst>
                                    </p:anim>
                                    <p:animEffect transition="in" filter="fade">
                                      <p:cBhvr>
                                        <p:cTn id="72" dur="300"/>
                                        <p:tgtEl>
                                          <p:spTgt spid="32788"/>
                                        </p:tgtEl>
                                      </p:cBhvr>
                                    </p:animEffect>
                                  </p:childTnLst>
                                </p:cTn>
                              </p:par>
                            </p:childTnLst>
                          </p:cTn>
                        </p:par>
                        <p:par>
                          <p:cTn id="73" fill="hold" nodeType="afterGroup">
                            <p:stCondLst>
                              <p:cond delay="3440"/>
                            </p:stCondLst>
                            <p:childTnLst>
                              <p:par>
                                <p:cTn id="74" presetID="22" presetClass="entr" presetSubtype="1" fill="hold" grpId="0" nodeType="afterEffect">
                                  <p:stCondLst>
                                    <p:cond delay="0"/>
                                  </p:stCondLst>
                                  <p:childTnLst>
                                    <p:set>
                                      <p:cBhvr>
                                        <p:cTn id="75" dur="1" fill="hold">
                                          <p:stCondLst>
                                            <p:cond delay="0"/>
                                          </p:stCondLst>
                                        </p:cTn>
                                        <p:tgtEl>
                                          <p:spTgt spid="32789"/>
                                        </p:tgtEl>
                                        <p:attrNameLst>
                                          <p:attrName>style.visibility</p:attrName>
                                        </p:attrNameLst>
                                      </p:cBhvr>
                                      <p:to>
                                        <p:strVal val="visible"/>
                                      </p:to>
                                    </p:set>
                                    <p:animEffect transition="in" filter="wipe(up)">
                                      <p:cBhvr>
                                        <p:cTn id="76" dur="500"/>
                                        <p:tgtEl>
                                          <p:spTgt spid="3278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2787"/>
                                        </p:tgtEl>
                                        <p:attrNameLst>
                                          <p:attrName>style.visibility</p:attrName>
                                        </p:attrNameLst>
                                      </p:cBhvr>
                                      <p:to>
                                        <p:strVal val="visible"/>
                                      </p:to>
                                    </p:set>
                                    <p:animEffect transition="in" filter="wipe(up)">
                                      <p:cBhvr>
                                        <p:cTn id="79" dur="500"/>
                                        <p:tgtEl>
                                          <p:spTgt spid="32787"/>
                                        </p:tgtEl>
                                      </p:cBhvr>
                                    </p:animEffect>
                                  </p:childTnLst>
                                </p:cTn>
                              </p:par>
                            </p:childTnLst>
                          </p:cTn>
                        </p:par>
                        <p:par>
                          <p:cTn id="80" fill="hold" nodeType="afterGroup">
                            <p:stCondLst>
                              <p:cond delay="3940"/>
                            </p:stCondLst>
                            <p:childTnLst>
                              <p:par>
                                <p:cTn id="81" presetID="31" presetClass="entr" presetSubtype="0" fill="hold" grpId="0" nodeType="afterEffect">
                                  <p:stCondLst>
                                    <p:cond delay="0"/>
                                  </p:stCondLst>
                                  <p:childTnLst>
                                    <p:set>
                                      <p:cBhvr>
                                        <p:cTn id="82" dur="1" fill="hold">
                                          <p:stCondLst>
                                            <p:cond delay="0"/>
                                          </p:stCondLst>
                                        </p:cTn>
                                        <p:tgtEl>
                                          <p:spTgt spid="32791"/>
                                        </p:tgtEl>
                                        <p:attrNameLst>
                                          <p:attrName>style.visibility</p:attrName>
                                        </p:attrNameLst>
                                      </p:cBhvr>
                                      <p:to>
                                        <p:strVal val="visible"/>
                                      </p:to>
                                    </p:set>
                                    <p:anim calcmode="lin" valueType="num">
                                      <p:cBhvr>
                                        <p:cTn id="83" dur="300" fill="hold"/>
                                        <p:tgtEl>
                                          <p:spTgt spid="32791"/>
                                        </p:tgtEl>
                                        <p:attrNameLst>
                                          <p:attrName>ppt_w</p:attrName>
                                        </p:attrNameLst>
                                      </p:cBhvr>
                                      <p:tavLst>
                                        <p:tav tm="0">
                                          <p:val>
                                            <p:fltVal val="0"/>
                                          </p:val>
                                        </p:tav>
                                        <p:tav tm="100000">
                                          <p:val>
                                            <p:strVal val="#ppt_w"/>
                                          </p:val>
                                        </p:tav>
                                      </p:tavLst>
                                    </p:anim>
                                    <p:anim calcmode="lin" valueType="num">
                                      <p:cBhvr>
                                        <p:cTn id="84" dur="300" fill="hold"/>
                                        <p:tgtEl>
                                          <p:spTgt spid="32791"/>
                                        </p:tgtEl>
                                        <p:attrNameLst>
                                          <p:attrName>ppt_h</p:attrName>
                                        </p:attrNameLst>
                                      </p:cBhvr>
                                      <p:tavLst>
                                        <p:tav tm="0">
                                          <p:val>
                                            <p:fltVal val="0"/>
                                          </p:val>
                                        </p:tav>
                                        <p:tav tm="100000">
                                          <p:val>
                                            <p:strVal val="#ppt_h"/>
                                          </p:val>
                                        </p:tav>
                                      </p:tavLst>
                                    </p:anim>
                                    <p:anim calcmode="lin" valueType="num">
                                      <p:cBhvr>
                                        <p:cTn id="85" dur="300" fill="hold"/>
                                        <p:tgtEl>
                                          <p:spTgt spid="32791"/>
                                        </p:tgtEl>
                                        <p:attrNameLst>
                                          <p:attrName>style.rotation</p:attrName>
                                        </p:attrNameLst>
                                      </p:cBhvr>
                                      <p:tavLst>
                                        <p:tav tm="0">
                                          <p:val>
                                            <p:fltVal val="90"/>
                                          </p:val>
                                        </p:tav>
                                        <p:tav tm="100000">
                                          <p:val>
                                            <p:fltVal val="0"/>
                                          </p:val>
                                        </p:tav>
                                      </p:tavLst>
                                    </p:anim>
                                    <p:animEffect transition="in" filter="fade">
                                      <p:cBhvr>
                                        <p:cTn id="86" dur="300"/>
                                        <p:tgtEl>
                                          <p:spTgt spid="32791"/>
                                        </p:tgtEl>
                                      </p:cBhvr>
                                    </p:animEffect>
                                  </p:childTnLst>
                                </p:cTn>
                              </p:par>
                            </p:childTnLst>
                          </p:cTn>
                        </p:par>
                        <p:par>
                          <p:cTn id="87" fill="hold" nodeType="afterGroup">
                            <p:stCondLst>
                              <p:cond delay="4240"/>
                            </p:stCondLst>
                            <p:childTnLst>
                              <p:par>
                                <p:cTn id="88" presetID="22" presetClass="entr" presetSubtype="1" fill="hold" grpId="0" nodeType="afterEffect">
                                  <p:stCondLst>
                                    <p:cond delay="0"/>
                                  </p:stCondLst>
                                  <p:childTnLst>
                                    <p:set>
                                      <p:cBhvr>
                                        <p:cTn id="89" dur="1" fill="hold">
                                          <p:stCondLst>
                                            <p:cond delay="0"/>
                                          </p:stCondLst>
                                        </p:cTn>
                                        <p:tgtEl>
                                          <p:spTgt spid="32792"/>
                                        </p:tgtEl>
                                        <p:attrNameLst>
                                          <p:attrName>style.visibility</p:attrName>
                                        </p:attrNameLst>
                                      </p:cBhvr>
                                      <p:to>
                                        <p:strVal val="visible"/>
                                      </p:to>
                                    </p:set>
                                    <p:animEffect transition="in" filter="wipe(up)">
                                      <p:cBhvr>
                                        <p:cTn id="90" dur="500"/>
                                        <p:tgtEl>
                                          <p:spTgt spid="3279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32790"/>
                                        </p:tgtEl>
                                        <p:attrNameLst>
                                          <p:attrName>style.visibility</p:attrName>
                                        </p:attrNameLst>
                                      </p:cBhvr>
                                      <p:to>
                                        <p:strVal val="visible"/>
                                      </p:to>
                                    </p:set>
                                    <p:animEffect transition="in" filter="wipe(up)">
                                      <p:cBhvr>
                                        <p:cTn id="93" dur="500"/>
                                        <p:tgtEl>
                                          <p:spTgt spid="32790"/>
                                        </p:tgtEl>
                                      </p:cBhvr>
                                    </p:animEffect>
                                  </p:childTnLst>
                                </p:cTn>
                              </p:par>
                            </p:childTnLst>
                          </p:cTn>
                        </p:par>
                        <p:par>
                          <p:cTn id="94" fill="hold" nodeType="afterGroup">
                            <p:stCondLst>
                              <p:cond delay="4740"/>
                            </p:stCondLst>
                            <p:childTnLst>
                              <p:par>
                                <p:cTn id="95" presetID="31" presetClass="entr" presetSubtype="0" fill="hold" grpId="0" nodeType="afterEffect">
                                  <p:stCondLst>
                                    <p:cond delay="0"/>
                                  </p:stCondLst>
                                  <p:childTnLst>
                                    <p:set>
                                      <p:cBhvr>
                                        <p:cTn id="96" dur="1" fill="hold">
                                          <p:stCondLst>
                                            <p:cond delay="0"/>
                                          </p:stCondLst>
                                        </p:cTn>
                                        <p:tgtEl>
                                          <p:spTgt spid="32794"/>
                                        </p:tgtEl>
                                        <p:attrNameLst>
                                          <p:attrName>style.visibility</p:attrName>
                                        </p:attrNameLst>
                                      </p:cBhvr>
                                      <p:to>
                                        <p:strVal val="visible"/>
                                      </p:to>
                                    </p:set>
                                    <p:anim calcmode="lin" valueType="num">
                                      <p:cBhvr>
                                        <p:cTn id="97" dur="300" fill="hold"/>
                                        <p:tgtEl>
                                          <p:spTgt spid="32794"/>
                                        </p:tgtEl>
                                        <p:attrNameLst>
                                          <p:attrName>ppt_w</p:attrName>
                                        </p:attrNameLst>
                                      </p:cBhvr>
                                      <p:tavLst>
                                        <p:tav tm="0">
                                          <p:val>
                                            <p:fltVal val="0"/>
                                          </p:val>
                                        </p:tav>
                                        <p:tav tm="100000">
                                          <p:val>
                                            <p:strVal val="#ppt_w"/>
                                          </p:val>
                                        </p:tav>
                                      </p:tavLst>
                                    </p:anim>
                                    <p:anim calcmode="lin" valueType="num">
                                      <p:cBhvr>
                                        <p:cTn id="98" dur="300" fill="hold"/>
                                        <p:tgtEl>
                                          <p:spTgt spid="32794"/>
                                        </p:tgtEl>
                                        <p:attrNameLst>
                                          <p:attrName>ppt_h</p:attrName>
                                        </p:attrNameLst>
                                      </p:cBhvr>
                                      <p:tavLst>
                                        <p:tav tm="0">
                                          <p:val>
                                            <p:fltVal val="0"/>
                                          </p:val>
                                        </p:tav>
                                        <p:tav tm="100000">
                                          <p:val>
                                            <p:strVal val="#ppt_h"/>
                                          </p:val>
                                        </p:tav>
                                      </p:tavLst>
                                    </p:anim>
                                    <p:anim calcmode="lin" valueType="num">
                                      <p:cBhvr>
                                        <p:cTn id="99" dur="300" fill="hold"/>
                                        <p:tgtEl>
                                          <p:spTgt spid="32794"/>
                                        </p:tgtEl>
                                        <p:attrNameLst>
                                          <p:attrName>style.rotation</p:attrName>
                                        </p:attrNameLst>
                                      </p:cBhvr>
                                      <p:tavLst>
                                        <p:tav tm="0">
                                          <p:val>
                                            <p:fltVal val="90"/>
                                          </p:val>
                                        </p:tav>
                                        <p:tav tm="100000">
                                          <p:val>
                                            <p:fltVal val="0"/>
                                          </p:val>
                                        </p:tav>
                                      </p:tavLst>
                                    </p:anim>
                                    <p:animEffect transition="in" filter="fade">
                                      <p:cBhvr>
                                        <p:cTn id="100" dur="300"/>
                                        <p:tgtEl>
                                          <p:spTgt spid="32794"/>
                                        </p:tgtEl>
                                      </p:cBhvr>
                                    </p:animEffect>
                                  </p:childTnLst>
                                </p:cTn>
                              </p:par>
                            </p:childTnLst>
                          </p:cTn>
                        </p:par>
                        <p:par>
                          <p:cTn id="101" fill="hold" nodeType="afterGroup">
                            <p:stCondLst>
                              <p:cond delay="5040"/>
                            </p:stCondLst>
                            <p:childTnLst>
                              <p:par>
                                <p:cTn id="102" presetID="22" presetClass="entr" presetSubtype="1" fill="hold" grpId="0" nodeType="afterEffect">
                                  <p:stCondLst>
                                    <p:cond delay="0"/>
                                  </p:stCondLst>
                                  <p:childTnLst>
                                    <p:set>
                                      <p:cBhvr>
                                        <p:cTn id="103" dur="1" fill="hold">
                                          <p:stCondLst>
                                            <p:cond delay="0"/>
                                          </p:stCondLst>
                                        </p:cTn>
                                        <p:tgtEl>
                                          <p:spTgt spid="32795"/>
                                        </p:tgtEl>
                                        <p:attrNameLst>
                                          <p:attrName>style.visibility</p:attrName>
                                        </p:attrNameLst>
                                      </p:cBhvr>
                                      <p:to>
                                        <p:strVal val="visible"/>
                                      </p:to>
                                    </p:set>
                                    <p:animEffect transition="in" filter="wipe(up)">
                                      <p:cBhvr>
                                        <p:cTn id="104" dur="500"/>
                                        <p:tgtEl>
                                          <p:spTgt spid="32795"/>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3"/>
                                        </p:tgtEl>
                                        <p:attrNameLst>
                                          <p:attrName>style.visibility</p:attrName>
                                        </p:attrNameLst>
                                      </p:cBhvr>
                                      <p:to>
                                        <p:strVal val="visible"/>
                                      </p:to>
                                    </p:set>
                                    <p:animEffect transition="in" filter="wipe(up)">
                                      <p:cBhvr>
                                        <p:cTn id="107"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P spid="32796" grpId="0" animBg="1" autoUpdateAnimBg="0"/>
      <p:bldP spid="32797" grpId="0" animBg="1" autoUpdateAnimBg="0"/>
      <p:bldP spid="32798" grpId="0" animBg="1" autoUpdateAnimBg="0"/>
      <p:bldP spid="3279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5.3</a:t>
            </a:r>
            <a:r>
              <a:rPr lang="zh-CN" altLang="en-US" sz="2600">
                <a:solidFill>
                  <a:srgbClr val="333333"/>
                </a:solidFill>
                <a:latin typeface="微软雅黑" pitchFamily="34" charset="-122"/>
                <a:ea typeface="微软雅黑" pitchFamily="34" charset="-122"/>
              </a:rPr>
              <a:t>相关建议</a:t>
            </a:r>
          </a:p>
        </p:txBody>
      </p:sp>
      <p:sp>
        <p:nvSpPr>
          <p:cNvPr id="33795"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3"/>
          <p:cNvSpPr txBox="1">
            <a:spLocks noChangeArrowheads="1"/>
          </p:cNvSpPr>
          <p:nvPr/>
        </p:nvSpPr>
        <p:spPr bwMode="auto">
          <a:xfrm>
            <a:off x="165100" y="1878013"/>
            <a:ext cx="237648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797" name="TextBox 12"/>
          <p:cNvSpPr txBox="1">
            <a:spLocks noChangeArrowheads="1"/>
          </p:cNvSpPr>
          <p:nvPr/>
        </p:nvSpPr>
        <p:spPr bwMode="auto">
          <a:xfrm>
            <a:off x="6530975" y="1878013"/>
            <a:ext cx="23368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798" name="TextBox 13"/>
          <p:cNvSpPr txBox="1">
            <a:spLocks noChangeArrowheads="1"/>
          </p:cNvSpPr>
          <p:nvPr/>
        </p:nvSpPr>
        <p:spPr bwMode="auto">
          <a:xfrm>
            <a:off x="6445250" y="4267200"/>
            <a:ext cx="2336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799" name="TextBox 14"/>
          <p:cNvSpPr txBox="1">
            <a:spLocks noChangeArrowheads="1"/>
          </p:cNvSpPr>
          <p:nvPr/>
        </p:nvSpPr>
        <p:spPr bwMode="auto">
          <a:xfrm>
            <a:off x="368300" y="4267200"/>
            <a:ext cx="23764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0" name="Freeform 14"/>
          <p:cNvSpPr>
            <a:spLocks/>
          </p:cNvSpPr>
          <p:nvPr/>
        </p:nvSpPr>
        <p:spPr bwMode="auto">
          <a:xfrm>
            <a:off x="2782888" y="3816350"/>
            <a:ext cx="1822450" cy="1820863"/>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5"/>
          <p:cNvSpPr>
            <a:spLocks/>
          </p:cNvSpPr>
          <p:nvPr/>
        </p:nvSpPr>
        <p:spPr bwMode="auto">
          <a:xfrm>
            <a:off x="4708525" y="3816350"/>
            <a:ext cx="1614488" cy="1614488"/>
          </a:xfrm>
          <a:custGeom>
            <a:avLst/>
            <a:gdLst>
              <a:gd name="T0" fmla="*/ 0 w 2860"/>
              <a:gd name="T1" fmla="*/ 2147483647 h 2860"/>
              <a:gd name="T2" fmla="*/ 2147483647 w 2860"/>
              <a:gd name="T3" fmla="*/ 2147483647 h 2860"/>
              <a:gd name="T4" fmla="*/ 2147483647 w 2860"/>
              <a:gd name="T5" fmla="*/ 2147483647 h 2860"/>
              <a:gd name="T6" fmla="*/ 2147483647 w 2860"/>
              <a:gd name="T7" fmla="*/ 0 h 2860"/>
              <a:gd name="T8" fmla="*/ 2147483647 w 2860"/>
              <a:gd name="T9" fmla="*/ 0 h 2860"/>
              <a:gd name="T10" fmla="*/ 2147483647 w 2860"/>
              <a:gd name="T11" fmla="*/ 0 h 2860"/>
              <a:gd name="T12" fmla="*/ 0 w 2860"/>
              <a:gd name="T13" fmla="*/ 0 h 2860"/>
              <a:gd name="T14" fmla="*/ 0 w 2860"/>
              <a:gd name="T15" fmla="*/ 2147483647 h 2860"/>
              <a:gd name="T16" fmla="*/ 0 w 2860"/>
              <a:gd name="T17" fmla="*/ 2147483647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6"/>
          <p:cNvSpPr>
            <a:spLocks/>
          </p:cNvSpPr>
          <p:nvPr/>
        </p:nvSpPr>
        <p:spPr bwMode="auto">
          <a:xfrm>
            <a:off x="2541588" y="1625600"/>
            <a:ext cx="2063750" cy="2063750"/>
          </a:xfrm>
          <a:custGeom>
            <a:avLst/>
            <a:gdLst>
              <a:gd name="T0" fmla="*/ 2147483647 w 3655"/>
              <a:gd name="T1" fmla="*/ 2147483647 h 3655"/>
              <a:gd name="T2" fmla="*/ 2147483647 w 3655"/>
              <a:gd name="T3" fmla="*/ 0 h 3655"/>
              <a:gd name="T4" fmla="*/ 0 w 3655"/>
              <a:gd name="T5" fmla="*/ 2147483647 h 3655"/>
              <a:gd name="T6" fmla="*/ 2147483647 w 3655"/>
              <a:gd name="T7" fmla="*/ 2147483647 h 3655"/>
              <a:gd name="T8" fmla="*/ 2147483647 w 3655"/>
              <a:gd name="T9" fmla="*/ 2147483647 h 3655"/>
              <a:gd name="T10" fmla="*/ 2147483647 w 3655"/>
              <a:gd name="T11" fmla="*/ 2147483647 h 3655"/>
              <a:gd name="T12" fmla="*/ 2147483647 w 3655"/>
              <a:gd name="T13" fmla="*/ 2147483647 h 3655"/>
              <a:gd name="T14" fmla="*/ 2147483647 w 3655"/>
              <a:gd name="T15" fmla="*/ 2147483647 h 3655"/>
              <a:gd name="T16" fmla="*/ 2147483647 w 3655"/>
              <a:gd name="T17" fmla="*/ 2147483647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17"/>
          <p:cNvSpPr>
            <a:spLocks/>
          </p:cNvSpPr>
          <p:nvPr/>
        </p:nvSpPr>
        <p:spPr bwMode="auto">
          <a:xfrm>
            <a:off x="4708525" y="1866900"/>
            <a:ext cx="1822450" cy="1822450"/>
          </a:xfrm>
          <a:custGeom>
            <a:avLst/>
            <a:gdLst>
              <a:gd name="T0" fmla="*/ 0 w 3228"/>
              <a:gd name="T1" fmla="*/ 2147483647 h 3227"/>
              <a:gd name="T2" fmla="*/ 2147483647 w 3228"/>
              <a:gd name="T3" fmla="*/ 0 h 3227"/>
              <a:gd name="T4" fmla="*/ 2147483647 w 3228"/>
              <a:gd name="T5" fmla="*/ 2147483647 h 3227"/>
              <a:gd name="T6" fmla="*/ 2147483647 w 3228"/>
              <a:gd name="T7" fmla="*/ 2147483647 h 3227"/>
              <a:gd name="T8" fmla="*/ 2147483647 w 3228"/>
              <a:gd name="T9" fmla="*/ 2147483647 h 3227"/>
              <a:gd name="T10" fmla="*/ 2147483647 w 3228"/>
              <a:gd name="T11" fmla="*/ 2147483647 h 3227"/>
              <a:gd name="T12" fmla="*/ 0 w 3228"/>
              <a:gd name="T13" fmla="*/ 2147483647 h 3227"/>
              <a:gd name="T14" fmla="*/ 0 w 3228"/>
              <a:gd name="T15" fmla="*/ 2147483647 h 3227"/>
              <a:gd name="T16" fmla="*/ 0 w 3228"/>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18"/>
          <p:cNvSpPr>
            <a:spLocks noEditPoints="1"/>
          </p:cNvSpPr>
          <p:nvPr/>
        </p:nvSpPr>
        <p:spPr bwMode="auto">
          <a:xfrm>
            <a:off x="4772025" y="3873500"/>
            <a:ext cx="412750" cy="411163"/>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2147483647 h 730"/>
              <a:gd name="T96" fmla="*/ 2147483647 w 730"/>
              <a:gd name="T97" fmla="*/ 2147483647 h 730"/>
              <a:gd name="T98" fmla="*/ 2147483647 w 730"/>
              <a:gd name="T99" fmla="*/ 2147483647 h 730"/>
              <a:gd name="T100" fmla="*/ 2147483647 w 730"/>
              <a:gd name="T101" fmla="*/ 0 h 730"/>
              <a:gd name="T102" fmla="*/ 0 w 730"/>
              <a:gd name="T103" fmla="*/ 2147483647 h 730"/>
              <a:gd name="T104" fmla="*/ 2147483647 w 730"/>
              <a:gd name="T105" fmla="*/ 2147483647 h 730"/>
              <a:gd name="T106" fmla="*/ 2147483647 w 730"/>
              <a:gd name="T107" fmla="*/ 2147483647 h 730"/>
              <a:gd name="T108" fmla="*/ 2147483647 w 730"/>
              <a:gd name="T109" fmla="*/ 0 h 730"/>
              <a:gd name="T110" fmla="*/ 2147483647 w 730"/>
              <a:gd name="T111" fmla="*/ 2147483647 h 730"/>
              <a:gd name="T112" fmla="*/ 2147483647 w 730"/>
              <a:gd name="T113" fmla="*/ 2147483647 h 730"/>
              <a:gd name="T114" fmla="*/ 2147483647 w 730"/>
              <a:gd name="T115" fmla="*/ 2147483647 h 730"/>
              <a:gd name="T116" fmla="*/ 2147483647 w 730"/>
              <a:gd name="T117" fmla="*/ 2147483647 h 730"/>
              <a:gd name="T118" fmla="*/ 2147483647 w 730"/>
              <a:gd name="T119" fmla="*/ 2147483647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Freeform 19"/>
          <p:cNvSpPr>
            <a:spLocks noEditPoints="1"/>
          </p:cNvSpPr>
          <p:nvPr/>
        </p:nvSpPr>
        <p:spPr bwMode="auto">
          <a:xfrm>
            <a:off x="4125913" y="3873500"/>
            <a:ext cx="412750" cy="411163"/>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0 h 730"/>
              <a:gd name="T58" fmla="*/ 2147483647 w 730"/>
              <a:gd name="T59" fmla="*/ 2147483647 h 730"/>
              <a:gd name="T60" fmla="*/ 2147483647 w 730"/>
              <a:gd name="T61" fmla="*/ 0 h 730"/>
              <a:gd name="T62" fmla="*/ 2147483647 w 730"/>
              <a:gd name="T63" fmla="*/ 2147483647 h 730"/>
              <a:gd name="T64" fmla="*/ 2147483647 w 730"/>
              <a:gd name="T65" fmla="*/ 2147483647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6" name="Freeform 20"/>
          <p:cNvSpPr>
            <a:spLocks noEditPoints="1"/>
          </p:cNvSpPr>
          <p:nvPr/>
        </p:nvSpPr>
        <p:spPr bwMode="auto">
          <a:xfrm>
            <a:off x="4772025" y="3216275"/>
            <a:ext cx="412750" cy="411163"/>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0 h 730"/>
              <a:gd name="T96" fmla="*/ 0 w 730"/>
              <a:gd name="T97" fmla="*/ 2147483647 h 730"/>
              <a:gd name="T98" fmla="*/ 2147483647 w 730"/>
              <a:gd name="T99" fmla="*/ 2147483647 h 730"/>
              <a:gd name="T100" fmla="*/ 2147483647 w 730"/>
              <a:gd name="T101" fmla="*/ 2147483647 h 730"/>
              <a:gd name="T102" fmla="*/ 2147483647 w 730"/>
              <a:gd name="T103" fmla="*/ 0 h 730"/>
              <a:gd name="T104" fmla="*/ 2147483647 w 730"/>
              <a:gd name="T105" fmla="*/ 2147483647 h 730"/>
              <a:gd name="T106" fmla="*/ 2147483647 w 730"/>
              <a:gd name="T107" fmla="*/ 2147483647 h 730"/>
              <a:gd name="T108" fmla="*/ 2147483647 w 730"/>
              <a:gd name="T109" fmla="*/ 2147483647 h 730"/>
              <a:gd name="T110" fmla="*/ 2147483647 w 730"/>
              <a:gd name="T111" fmla="*/ 2147483647 h 730"/>
              <a:gd name="T112" fmla="*/ 2147483647 w 730"/>
              <a:gd name="T113" fmla="*/ 2147483647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7" name="Freeform 21"/>
          <p:cNvSpPr>
            <a:spLocks noEditPoints="1"/>
          </p:cNvSpPr>
          <p:nvPr/>
        </p:nvSpPr>
        <p:spPr bwMode="auto">
          <a:xfrm>
            <a:off x="4125913" y="3216275"/>
            <a:ext cx="412750" cy="411163"/>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0 h 730"/>
              <a:gd name="T92" fmla="*/ 0 w 730"/>
              <a:gd name="T93" fmla="*/ 2147483647 h 730"/>
              <a:gd name="T94" fmla="*/ 2147483647 w 730"/>
              <a:gd name="T95" fmla="*/ 2147483647 h 730"/>
              <a:gd name="T96" fmla="*/ 2147483647 w 730"/>
              <a:gd name="T97" fmla="*/ 2147483647 h 730"/>
              <a:gd name="T98" fmla="*/ 2147483647 w 730"/>
              <a:gd name="T99" fmla="*/ 0 h 730"/>
              <a:gd name="T100" fmla="*/ 2147483647 w 730"/>
              <a:gd name="T101" fmla="*/ 2147483647 h 730"/>
              <a:gd name="T102" fmla="*/ 2147483647 w 730"/>
              <a:gd name="T103" fmla="*/ 2147483647 h 730"/>
              <a:gd name="T104" fmla="*/ 2147483647 w 730"/>
              <a:gd name="T105" fmla="*/ 2147483647 h 730"/>
              <a:gd name="T106" fmla="*/ 2147483647 w 730"/>
              <a:gd name="T107" fmla="*/ 2147483647 h 730"/>
              <a:gd name="T108" fmla="*/ 2147483647 w 730"/>
              <a:gd name="T109" fmla="*/ 2147483647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8" name="TextBox 15"/>
          <p:cNvSpPr txBox="1">
            <a:spLocks noChangeArrowheads="1"/>
          </p:cNvSpPr>
          <p:nvPr/>
        </p:nvSpPr>
        <p:spPr bwMode="auto">
          <a:xfrm>
            <a:off x="3114675" y="2370138"/>
            <a:ext cx="11128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accent1"/>
                </a:solidFill>
                <a:latin typeface="微软雅黑" pitchFamily="34" charset="-122"/>
                <a:ea typeface="微软雅黑" pitchFamily="34" charset="-122"/>
              </a:rPr>
              <a:t>相关建议一</a:t>
            </a:r>
            <a:endParaRPr lang="en-US" b="1">
              <a:solidFill>
                <a:schemeClr val="accent1"/>
              </a:solidFill>
              <a:latin typeface="微软雅黑" pitchFamily="34" charset="-122"/>
              <a:ea typeface="微软雅黑" pitchFamily="34" charset="-122"/>
            </a:endParaRPr>
          </a:p>
        </p:txBody>
      </p:sp>
      <p:sp>
        <p:nvSpPr>
          <p:cNvPr id="33809" name="TextBox 16"/>
          <p:cNvSpPr txBox="1">
            <a:spLocks noChangeArrowheads="1"/>
          </p:cNvSpPr>
          <p:nvPr/>
        </p:nvSpPr>
        <p:spPr bwMode="auto">
          <a:xfrm>
            <a:off x="5003800" y="2370138"/>
            <a:ext cx="10382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accent1"/>
                </a:solidFill>
                <a:latin typeface="微软雅黑" pitchFamily="34" charset="-122"/>
                <a:ea typeface="微软雅黑" pitchFamily="34" charset="-122"/>
              </a:rPr>
              <a:t>相关建议二</a:t>
            </a:r>
            <a:endParaRPr lang="en-US" b="1">
              <a:solidFill>
                <a:schemeClr val="accent1"/>
              </a:solidFill>
              <a:latin typeface="微软雅黑" pitchFamily="34" charset="-122"/>
              <a:ea typeface="微软雅黑" pitchFamily="34" charset="-122"/>
            </a:endParaRPr>
          </a:p>
        </p:txBody>
      </p:sp>
      <p:sp>
        <p:nvSpPr>
          <p:cNvPr id="33810" name="TextBox 18"/>
          <p:cNvSpPr txBox="1">
            <a:spLocks noChangeArrowheads="1"/>
          </p:cNvSpPr>
          <p:nvPr/>
        </p:nvSpPr>
        <p:spPr bwMode="auto">
          <a:xfrm>
            <a:off x="3235325" y="4433888"/>
            <a:ext cx="11128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accent1"/>
                </a:solidFill>
                <a:latin typeface="微软雅黑" pitchFamily="34" charset="-122"/>
                <a:ea typeface="微软雅黑" pitchFamily="34" charset="-122"/>
              </a:rPr>
              <a:t>相关建议三</a:t>
            </a:r>
            <a:endParaRPr lang="en-US" b="1">
              <a:solidFill>
                <a:schemeClr val="accent1"/>
              </a:solidFill>
              <a:latin typeface="微软雅黑" pitchFamily="34" charset="-122"/>
              <a:ea typeface="微软雅黑" pitchFamily="34" charset="-122"/>
            </a:endParaRPr>
          </a:p>
        </p:txBody>
      </p:sp>
      <p:sp>
        <p:nvSpPr>
          <p:cNvPr id="33811" name="TextBox 19"/>
          <p:cNvSpPr txBox="1">
            <a:spLocks noChangeArrowheads="1"/>
          </p:cNvSpPr>
          <p:nvPr/>
        </p:nvSpPr>
        <p:spPr bwMode="auto">
          <a:xfrm>
            <a:off x="4797425" y="4433888"/>
            <a:ext cx="10382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chemeClr val="accent1"/>
                </a:solidFill>
                <a:latin typeface="微软雅黑" pitchFamily="34" charset="-122"/>
                <a:ea typeface="微软雅黑" pitchFamily="34" charset="-122"/>
              </a:rPr>
              <a:t>相关建议四</a:t>
            </a:r>
            <a:endParaRPr lang="en-US" b="1">
              <a:solidFill>
                <a:schemeClr val="accent1"/>
              </a:solidFill>
              <a:latin typeface="微软雅黑" pitchFamily="34" charset="-122"/>
              <a:ea typeface="微软雅黑" pitchFamily="34" charset="-122"/>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Effect transition="in" filter="fade">
                                      <p:cBhvr>
                                        <p:cTn id="9" dur="300"/>
                                        <p:tgtEl>
                                          <p:spTgt spid="33795"/>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794"/>
                                        </p:tgtEl>
                                        <p:attrNameLst>
                                          <p:attrName>style.visibility</p:attrName>
                                        </p:attrNameLst>
                                      </p:cBhvr>
                                      <p:to>
                                        <p:strVal val="visible"/>
                                      </p:to>
                                    </p:set>
                                    <p:anim calcmode="lin" valueType="num">
                                      <p:cBhvr>
                                        <p:cTn id="13"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794"/>
                                        </p:tgtEl>
                                        <p:attrNameLst>
                                          <p:attrName>ppt_y</p:attrName>
                                        </p:attrNameLst>
                                      </p:cBhvr>
                                      <p:tavLst>
                                        <p:tav tm="0">
                                          <p:val>
                                            <p:strVal val="#ppt_y"/>
                                          </p:val>
                                        </p:tav>
                                        <p:tav tm="100000">
                                          <p:val>
                                            <p:strVal val="#ppt_y"/>
                                          </p:val>
                                        </p:tav>
                                      </p:tavLst>
                                    </p:anim>
                                    <p:anim calcmode="lin" valueType="num">
                                      <p:cBhvr>
                                        <p:cTn id="15"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794"/>
                                        </p:tgtEl>
                                      </p:cBhvr>
                                    </p:animEffect>
                                  </p:childTnLst>
                                </p:cTn>
                              </p:par>
                            </p:childTnLst>
                          </p:cTn>
                        </p:par>
                        <p:par>
                          <p:cTn id="18" fill="hold" nodeType="afterGroup">
                            <p:stCondLst>
                              <p:cond delay="940"/>
                            </p:stCondLst>
                            <p:childTnLst>
                              <p:par>
                                <p:cTn id="19" presetID="2" presetClass="entr" presetSubtype="9" fill="hold" grpId="0" nodeType="afterEffect">
                                  <p:stCondLst>
                                    <p:cond delay="0"/>
                                  </p:stCondLst>
                                  <p:childTnLst>
                                    <p:set>
                                      <p:cBhvr>
                                        <p:cTn id="20" dur="1" fill="hold">
                                          <p:stCondLst>
                                            <p:cond delay="0"/>
                                          </p:stCondLst>
                                        </p:cTn>
                                        <p:tgtEl>
                                          <p:spTgt spid="33802"/>
                                        </p:tgtEl>
                                        <p:attrNameLst>
                                          <p:attrName>style.visibility</p:attrName>
                                        </p:attrNameLst>
                                      </p:cBhvr>
                                      <p:to>
                                        <p:strVal val="visible"/>
                                      </p:to>
                                    </p:set>
                                    <p:anim calcmode="lin" valueType="num">
                                      <p:cBhvr additive="base">
                                        <p:cTn id="21" dur="500" fill="hold"/>
                                        <p:tgtEl>
                                          <p:spTgt spid="33802"/>
                                        </p:tgtEl>
                                        <p:attrNameLst>
                                          <p:attrName>ppt_x</p:attrName>
                                        </p:attrNameLst>
                                      </p:cBhvr>
                                      <p:tavLst>
                                        <p:tav tm="0">
                                          <p:val>
                                            <p:strVal val="0-#ppt_w/2"/>
                                          </p:val>
                                        </p:tav>
                                        <p:tav tm="100000">
                                          <p:val>
                                            <p:strVal val="#ppt_x"/>
                                          </p:val>
                                        </p:tav>
                                      </p:tavLst>
                                    </p:anim>
                                    <p:anim calcmode="lin" valueType="num">
                                      <p:cBhvr additive="base">
                                        <p:cTn id="22" dur="500" fill="hold"/>
                                        <p:tgtEl>
                                          <p:spTgt spid="33802"/>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33803"/>
                                        </p:tgtEl>
                                        <p:attrNameLst>
                                          <p:attrName>style.visibility</p:attrName>
                                        </p:attrNameLst>
                                      </p:cBhvr>
                                      <p:to>
                                        <p:strVal val="visible"/>
                                      </p:to>
                                    </p:set>
                                    <p:anim calcmode="lin" valueType="num">
                                      <p:cBhvr additive="base">
                                        <p:cTn id="25" dur="500" fill="hold"/>
                                        <p:tgtEl>
                                          <p:spTgt spid="33803"/>
                                        </p:tgtEl>
                                        <p:attrNameLst>
                                          <p:attrName>ppt_x</p:attrName>
                                        </p:attrNameLst>
                                      </p:cBhvr>
                                      <p:tavLst>
                                        <p:tav tm="0">
                                          <p:val>
                                            <p:strVal val="1+#ppt_w/2"/>
                                          </p:val>
                                        </p:tav>
                                        <p:tav tm="100000">
                                          <p:val>
                                            <p:strVal val="#ppt_x"/>
                                          </p:val>
                                        </p:tav>
                                      </p:tavLst>
                                    </p:anim>
                                    <p:anim calcmode="lin" valueType="num">
                                      <p:cBhvr additive="base">
                                        <p:cTn id="26" dur="500" fill="hold"/>
                                        <p:tgtEl>
                                          <p:spTgt spid="33803"/>
                                        </p:tgtEl>
                                        <p:attrNameLst>
                                          <p:attrName>ppt_y</p:attrName>
                                        </p:attrNameLst>
                                      </p:cBhvr>
                                      <p:tavLst>
                                        <p:tav tm="0">
                                          <p:val>
                                            <p:strVal val="0-#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3801"/>
                                        </p:tgtEl>
                                        <p:attrNameLst>
                                          <p:attrName>style.visibility</p:attrName>
                                        </p:attrNameLst>
                                      </p:cBhvr>
                                      <p:to>
                                        <p:strVal val="visible"/>
                                      </p:to>
                                    </p:set>
                                    <p:anim calcmode="lin" valueType="num">
                                      <p:cBhvr additive="base">
                                        <p:cTn id="29" dur="500" fill="hold"/>
                                        <p:tgtEl>
                                          <p:spTgt spid="33801"/>
                                        </p:tgtEl>
                                        <p:attrNameLst>
                                          <p:attrName>ppt_x</p:attrName>
                                        </p:attrNameLst>
                                      </p:cBhvr>
                                      <p:tavLst>
                                        <p:tav tm="0">
                                          <p:val>
                                            <p:strVal val="1+#ppt_w/2"/>
                                          </p:val>
                                        </p:tav>
                                        <p:tav tm="100000">
                                          <p:val>
                                            <p:strVal val="#ppt_x"/>
                                          </p:val>
                                        </p:tav>
                                      </p:tavLst>
                                    </p:anim>
                                    <p:anim calcmode="lin" valueType="num">
                                      <p:cBhvr additive="base">
                                        <p:cTn id="30" dur="500" fill="hold"/>
                                        <p:tgtEl>
                                          <p:spTgt spid="3380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33800"/>
                                        </p:tgtEl>
                                        <p:attrNameLst>
                                          <p:attrName>style.visibility</p:attrName>
                                        </p:attrNameLst>
                                      </p:cBhvr>
                                      <p:to>
                                        <p:strVal val="visible"/>
                                      </p:to>
                                    </p:set>
                                    <p:anim calcmode="lin" valueType="num">
                                      <p:cBhvr additive="base">
                                        <p:cTn id="33" dur="500" fill="hold"/>
                                        <p:tgtEl>
                                          <p:spTgt spid="33800"/>
                                        </p:tgtEl>
                                        <p:attrNameLst>
                                          <p:attrName>ppt_x</p:attrName>
                                        </p:attrNameLst>
                                      </p:cBhvr>
                                      <p:tavLst>
                                        <p:tav tm="0">
                                          <p:val>
                                            <p:strVal val="0-#ppt_w/2"/>
                                          </p:val>
                                        </p:tav>
                                        <p:tav tm="100000">
                                          <p:val>
                                            <p:strVal val="#ppt_x"/>
                                          </p:val>
                                        </p:tav>
                                      </p:tavLst>
                                    </p:anim>
                                    <p:anim calcmode="lin" valueType="num">
                                      <p:cBhvr additive="base">
                                        <p:cTn id="34" dur="500" fill="hold"/>
                                        <p:tgtEl>
                                          <p:spTgt spid="33800"/>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1440"/>
                            </p:stCondLst>
                            <p:childTnLst>
                              <p:par>
                                <p:cTn id="36" presetID="10" presetClass="entr" presetSubtype="0" fill="hold" grpId="0" nodeType="afterEffect">
                                  <p:stCondLst>
                                    <p:cond delay="0"/>
                                  </p:stCondLst>
                                  <p:childTnLst>
                                    <p:set>
                                      <p:cBhvr>
                                        <p:cTn id="37" dur="1" fill="hold">
                                          <p:stCondLst>
                                            <p:cond delay="0"/>
                                          </p:stCondLst>
                                        </p:cTn>
                                        <p:tgtEl>
                                          <p:spTgt spid="33804"/>
                                        </p:tgtEl>
                                        <p:attrNameLst>
                                          <p:attrName>style.visibility</p:attrName>
                                        </p:attrNameLst>
                                      </p:cBhvr>
                                      <p:to>
                                        <p:strVal val="visible"/>
                                      </p:to>
                                    </p:set>
                                    <p:anim calcmode="lin" valueType="num">
                                      <p:cBhvr>
                                        <p:cTn id="38" dur="300" fill="hold"/>
                                        <p:tgtEl>
                                          <p:spTgt spid="33804"/>
                                        </p:tgtEl>
                                        <p:attrNameLst>
                                          <p:attrName>ppt_w</p:attrName>
                                        </p:attrNameLst>
                                      </p:cBhvr>
                                      <p:tavLst>
                                        <p:tav tm="0">
                                          <p:val>
                                            <p:fltVal val="0"/>
                                          </p:val>
                                        </p:tav>
                                        <p:tav tm="100000">
                                          <p:val>
                                            <p:strVal val="#ppt_w"/>
                                          </p:val>
                                        </p:tav>
                                      </p:tavLst>
                                    </p:anim>
                                    <p:anim calcmode="lin" valueType="num">
                                      <p:cBhvr>
                                        <p:cTn id="39" dur="300" fill="hold"/>
                                        <p:tgtEl>
                                          <p:spTgt spid="33804"/>
                                        </p:tgtEl>
                                        <p:attrNameLst>
                                          <p:attrName>ppt_h</p:attrName>
                                        </p:attrNameLst>
                                      </p:cBhvr>
                                      <p:tavLst>
                                        <p:tav tm="0">
                                          <p:val>
                                            <p:fltVal val="0"/>
                                          </p:val>
                                        </p:tav>
                                        <p:tav tm="100000">
                                          <p:val>
                                            <p:strVal val="#ppt_h"/>
                                          </p:val>
                                        </p:tav>
                                      </p:tavLst>
                                    </p:anim>
                                    <p:animEffect transition="in" filter="fade">
                                      <p:cBhvr>
                                        <p:cTn id="40" dur="300"/>
                                        <p:tgtEl>
                                          <p:spTgt spid="3380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805"/>
                                        </p:tgtEl>
                                        <p:attrNameLst>
                                          <p:attrName>style.visibility</p:attrName>
                                        </p:attrNameLst>
                                      </p:cBhvr>
                                      <p:to>
                                        <p:strVal val="visible"/>
                                      </p:to>
                                    </p:set>
                                    <p:anim calcmode="lin" valueType="num">
                                      <p:cBhvr>
                                        <p:cTn id="43" dur="300" fill="hold"/>
                                        <p:tgtEl>
                                          <p:spTgt spid="33805"/>
                                        </p:tgtEl>
                                        <p:attrNameLst>
                                          <p:attrName>ppt_w</p:attrName>
                                        </p:attrNameLst>
                                      </p:cBhvr>
                                      <p:tavLst>
                                        <p:tav tm="0">
                                          <p:val>
                                            <p:fltVal val="0"/>
                                          </p:val>
                                        </p:tav>
                                        <p:tav tm="100000">
                                          <p:val>
                                            <p:strVal val="#ppt_w"/>
                                          </p:val>
                                        </p:tav>
                                      </p:tavLst>
                                    </p:anim>
                                    <p:anim calcmode="lin" valueType="num">
                                      <p:cBhvr>
                                        <p:cTn id="44" dur="300" fill="hold"/>
                                        <p:tgtEl>
                                          <p:spTgt spid="33805"/>
                                        </p:tgtEl>
                                        <p:attrNameLst>
                                          <p:attrName>ppt_h</p:attrName>
                                        </p:attrNameLst>
                                      </p:cBhvr>
                                      <p:tavLst>
                                        <p:tav tm="0">
                                          <p:val>
                                            <p:fltVal val="0"/>
                                          </p:val>
                                        </p:tav>
                                        <p:tav tm="100000">
                                          <p:val>
                                            <p:strVal val="#ppt_h"/>
                                          </p:val>
                                        </p:tav>
                                      </p:tavLst>
                                    </p:anim>
                                    <p:animEffect transition="in" filter="fade">
                                      <p:cBhvr>
                                        <p:cTn id="45" dur="300"/>
                                        <p:tgtEl>
                                          <p:spTgt spid="3380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806"/>
                                        </p:tgtEl>
                                        <p:attrNameLst>
                                          <p:attrName>style.visibility</p:attrName>
                                        </p:attrNameLst>
                                      </p:cBhvr>
                                      <p:to>
                                        <p:strVal val="visible"/>
                                      </p:to>
                                    </p:set>
                                    <p:anim calcmode="lin" valueType="num">
                                      <p:cBhvr>
                                        <p:cTn id="48" dur="300" fill="hold"/>
                                        <p:tgtEl>
                                          <p:spTgt spid="33806"/>
                                        </p:tgtEl>
                                        <p:attrNameLst>
                                          <p:attrName>ppt_w</p:attrName>
                                        </p:attrNameLst>
                                      </p:cBhvr>
                                      <p:tavLst>
                                        <p:tav tm="0">
                                          <p:val>
                                            <p:fltVal val="0"/>
                                          </p:val>
                                        </p:tav>
                                        <p:tav tm="100000">
                                          <p:val>
                                            <p:strVal val="#ppt_w"/>
                                          </p:val>
                                        </p:tav>
                                      </p:tavLst>
                                    </p:anim>
                                    <p:anim calcmode="lin" valueType="num">
                                      <p:cBhvr>
                                        <p:cTn id="49" dur="300" fill="hold"/>
                                        <p:tgtEl>
                                          <p:spTgt spid="33806"/>
                                        </p:tgtEl>
                                        <p:attrNameLst>
                                          <p:attrName>ppt_h</p:attrName>
                                        </p:attrNameLst>
                                      </p:cBhvr>
                                      <p:tavLst>
                                        <p:tav tm="0">
                                          <p:val>
                                            <p:fltVal val="0"/>
                                          </p:val>
                                        </p:tav>
                                        <p:tav tm="100000">
                                          <p:val>
                                            <p:strVal val="#ppt_h"/>
                                          </p:val>
                                        </p:tav>
                                      </p:tavLst>
                                    </p:anim>
                                    <p:animEffect transition="in" filter="fade">
                                      <p:cBhvr>
                                        <p:cTn id="50" dur="300"/>
                                        <p:tgtEl>
                                          <p:spTgt spid="3380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807"/>
                                        </p:tgtEl>
                                        <p:attrNameLst>
                                          <p:attrName>style.visibility</p:attrName>
                                        </p:attrNameLst>
                                      </p:cBhvr>
                                      <p:to>
                                        <p:strVal val="visible"/>
                                      </p:to>
                                    </p:set>
                                    <p:anim calcmode="lin" valueType="num">
                                      <p:cBhvr>
                                        <p:cTn id="53" dur="300" fill="hold"/>
                                        <p:tgtEl>
                                          <p:spTgt spid="33807"/>
                                        </p:tgtEl>
                                        <p:attrNameLst>
                                          <p:attrName>ppt_w</p:attrName>
                                        </p:attrNameLst>
                                      </p:cBhvr>
                                      <p:tavLst>
                                        <p:tav tm="0">
                                          <p:val>
                                            <p:fltVal val="0"/>
                                          </p:val>
                                        </p:tav>
                                        <p:tav tm="100000">
                                          <p:val>
                                            <p:strVal val="#ppt_w"/>
                                          </p:val>
                                        </p:tav>
                                      </p:tavLst>
                                    </p:anim>
                                    <p:anim calcmode="lin" valueType="num">
                                      <p:cBhvr>
                                        <p:cTn id="54" dur="300" fill="hold"/>
                                        <p:tgtEl>
                                          <p:spTgt spid="33807"/>
                                        </p:tgtEl>
                                        <p:attrNameLst>
                                          <p:attrName>ppt_h</p:attrName>
                                        </p:attrNameLst>
                                      </p:cBhvr>
                                      <p:tavLst>
                                        <p:tav tm="0">
                                          <p:val>
                                            <p:fltVal val="0"/>
                                          </p:val>
                                        </p:tav>
                                        <p:tav tm="100000">
                                          <p:val>
                                            <p:strVal val="#ppt_h"/>
                                          </p:val>
                                        </p:tav>
                                      </p:tavLst>
                                    </p:anim>
                                    <p:animEffect transition="in" filter="fade">
                                      <p:cBhvr>
                                        <p:cTn id="55" dur="300"/>
                                        <p:tgtEl>
                                          <p:spTgt spid="33807"/>
                                        </p:tgtEl>
                                      </p:cBhvr>
                                    </p:animEffect>
                                  </p:childTnLst>
                                </p:cTn>
                              </p:par>
                            </p:childTnLst>
                          </p:cTn>
                        </p:par>
                        <p:par>
                          <p:cTn id="56" fill="hold" nodeType="afterGroup">
                            <p:stCondLst>
                              <p:cond delay="1740"/>
                            </p:stCondLst>
                            <p:childTnLst>
                              <p:par>
                                <p:cTn id="57" presetID="31" presetClass="entr" presetSubtype="0" fill="hold" grpId="0" nodeType="afterEffect">
                                  <p:stCondLst>
                                    <p:cond delay="0"/>
                                  </p:stCondLst>
                                  <p:childTnLst>
                                    <p:set>
                                      <p:cBhvr>
                                        <p:cTn id="58" dur="1" fill="hold">
                                          <p:stCondLst>
                                            <p:cond delay="0"/>
                                          </p:stCondLst>
                                        </p:cTn>
                                        <p:tgtEl>
                                          <p:spTgt spid="33808"/>
                                        </p:tgtEl>
                                        <p:attrNameLst>
                                          <p:attrName>style.visibility</p:attrName>
                                        </p:attrNameLst>
                                      </p:cBhvr>
                                      <p:to>
                                        <p:strVal val="visible"/>
                                      </p:to>
                                    </p:set>
                                    <p:anim calcmode="lin" valueType="num">
                                      <p:cBhvr>
                                        <p:cTn id="59" dur="500" fill="hold"/>
                                        <p:tgtEl>
                                          <p:spTgt spid="33808"/>
                                        </p:tgtEl>
                                        <p:attrNameLst>
                                          <p:attrName>ppt_w</p:attrName>
                                        </p:attrNameLst>
                                      </p:cBhvr>
                                      <p:tavLst>
                                        <p:tav tm="0">
                                          <p:val>
                                            <p:fltVal val="0"/>
                                          </p:val>
                                        </p:tav>
                                        <p:tav tm="100000">
                                          <p:val>
                                            <p:strVal val="#ppt_w"/>
                                          </p:val>
                                        </p:tav>
                                      </p:tavLst>
                                    </p:anim>
                                    <p:anim calcmode="lin" valueType="num">
                                      <p:cBhvr>
                                        <p:cTn id="60" dur="500" fill="hold"/>
                                        <p:tgtEl>
                                          <p:spTgt spid="33808"/>
                                        </p:tgtEl>
                                        <p:attrNameLst>
                                          <p:attrName>ppt_h</p:attrName>
                                        </p:attrNameLst>
                                      </p:cBhvr>
                                      <p:tavLst>
                                        <p:tav tm="0">
                                          <p:val>
                                            <p:fltVal val="0"/>
                                          </p:val>
                                        </p:tav>
                                        <p:tav tm="100000">
                                          <p:val>
                                            <p:strVal val="#ppt_h"/>
                                          </p:val>
                                        </p:tav>
                                      </p:tavLst>
                                    </p:anim>
                                    <p:anim calcmode="lin" valueType="num">
                                      <p:cBhvr>
                                        <p:cTn id="61" dur="500" fill="hold"/>
                                        <p:tgtEl>
                                          <p:spTgt spid="33808"/>
                                        </p:tgtEl>
                                        <p:attrNameLst>
                                          <p:attrName>style.rotation</p:attrName>
                                        </p:attrNameLst>
                                      </p:cBhvr>
                                      <p:tavLst>
                                        <p:tav tm="0">
                                          <p:val>
                                            <p:fltVal val="90"/>
                                          </p:val>
                                        </p:tav>
                                        <p:tav tm="100000">
                                          <p:val>
                                            <p:fltVal val="0"/>
                                          </p:val>
                                        </p:tav>
                                      </p:tavLst>
                                    </p:anim>
                                    <p:animEffect transition="in" filter="fade">
                                      <p:cBhvr>
                                        <p:cTn id="62" dur="500"/>
                                        <p:tgtEl>
                                          <p:spTgt spid="33808"/>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3809"/>
                                        </p:tgtEl>
                                        <p:attrNameLst>
                                          <p:attrName>style.visibility</p:attrName>
                                        </p:attrNameLst>
                                      </p:cBhvr>
                                      <p:to>
                                        <p:strVal val="visible"/>
                                      </p:to>
                                    </p:set>
                                    <p:anim calcmode="lin" valueType="num">
                                      <p:cBhvr>
                                        <p:cTn id="65" dur="500" fill="hold"/>
                                        <p:tgtEl>
                                          <p:spTgt spid="33809"/>
                                        </p:tgtEl>
                                        <p:attrNameLst>
                                          <p:attrName>ppt_w</p:attrName>
                                        </p:attrNameLst>
                                      </p:cBhvr>
                                      <p:tavLst>
                                        <p:tav tm="0">
                                          <p:val>
                                            <p:fltVal val="0"/>
                                          </p:val>
                                        </p:tav>
                                        <p:tav tm="100000">
                                          <p:val>
                                            <p:strVal val="#ppt_w"/>
                                          </p:val>
                                        </p:tav>
                                      </p:tavLst>
                                    </p:anim>
                                    <p:anim calcmode="lin" valueType="num">
                                      <p:cBhvr>
                                        <p:cTn id="66" dur="500" fill="hold"/>
                                        <p:tgtEl>
                                          <p:spTgt spid="33809"/>
                                        </p:tgtEl>
                                        <p:attrNameLst>
                                          <p:attrName>ppt_h</p:attrName>
                                        </p:attrNameLst>
                                      </p:cBhvr>
                                      <p:tavLst>
                                        <p:tav tm="0">
                                          <p:val>
                                            <p:fltVal val="0"/>
                                          </p:val>
                                        </p:tav>
                                        <p:tav tm="100000">
                                          <p:val>
                                            <p:strVal val="#ppt_h"/>
                                          </p:val>
                                        </p:tav>
                                      </p:tavLst>
                                    </p:anim>
                                    <p:anim calcmode="lin" valueType="num">
                                      <p:cBhvr>
                                        <p:cTn id="67" dur="500" fill="hold"/>
                                        <p:tgtEl>
                                          <p:spTgt spid="33809"/>
                                        </p:tgtEl>
                                        <p:attrNameLst>
                                          <p:attrName>style.rotation</p:attrName>
                                        </p:attrNameLst>
                                      </p:cBhvr>
                                      <p:tavLst>
                                        <p:tav tm="0">
                                          <p:val>
                                            <p:fltVal val="90"/>
                                          </p:val>
                                        </p:tav>
                                        <p:tav tm="100000">
                                          <p:val>
                                            <p:fltVal val="0"/>
                                          </p:val>
                                        </p:tav>
                                      </p:tavLst>
                                    </p:anim>
                                    <p:animEffect transition="in" filter="fade">
                                      <p:cBhvr>
                                        <p:cTn id="68" dur="500"/>
                                        <p:tgtEl>
                                          <p:spTgt spid="3380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3810"/>
                                        </p:tgtEl>
                                        <p:attrNameLst>
                                          <p:attrName>style.visibility</p:attrName>
                                        </p:attrNameLst>
                                      </p:cBhvr>
                                      <p:to>
                                        <p:strVal val="visible"/>
                                      </p:to>
                                    </p:set>
                                    <p:anim calcmode="lin" valueType="num">
                                      <p:cBhvr>
                                        <p:cTn id="71" dur="500" fill="hold"/>
                                        <p:tgtEl>
                                          <p:spTgt spid="33810"/>
                                        </p:tgtEl>
                                        <p:attrNameLst>
                                          <p:attrName>ppt_w</p:attrName>
                                        </p:attrNameLst>
                                      </p:cBhvr>
                                      <p:tavLst>
                                        <p:tav tm="0">
                                          <p:val>
                                            <p:fltVal val="0"/>
                                          </p:val>
                                        </p:tav>
                                        <p:tav tm="100000">
                                          <p:val>
                                            <p:strVal val="#ppt_w"/>
                                          </p:val>
                                        </p:tav>
                                      </p:tavLst>
                                    </p:anim>
                                    <p:anim calcmode="lin" valueType="num">
                                      <p:cBhvr>
                                        <p:cTn id="72" dur="500" fill="hold"/>
                                        <p:tgtEl>
                                          <p:spTgt spid="33810"/>
                                        </p:tgtEl>
                                        <p:attrNameLst>
                                          <p:attrName>ppt_h</p:attrName>
                                        </p:attrNameLst>
                                      </p:cBhvr>
                                      <p:tavLst>
                                        <p:tav tm="0">
                                          <p:val>
                                            <p:fltVal val="0"/>
                                          </p:val>
                                        </p:tav>
                                        <p:tav tm="100000">
                                          <p:val>
                                            <p:strVal val="#ppt_h"/>
                                          </p:val>
                                        </p:tav>
                                      </p:tavLst>
                                    </p:anim>
                                    <p:anim calcmode="lin" valueType="num">
                                      <p:cBhvr>
                                        <p:cTn id="73" dur="500" fill="hold"/>
                                        <p:tgtEl>
                                          <p:spTgt spid="33810"/>
                                        </p:tgtEl>
                                        <p:attrNameLst>
                                          <p:attrName>style.rotation</p:attrName>
                                        </p:attrNameLst>
                                      </p:cBhvr>
                                      <p:tavLst>
                                        <p:tav tm="0">
                                          <p:val>
                                            <p:fltVal val="90"/>
                                          </p:val>
                                        </p:tav>
                                        <p:tav tm="100000">
                                          <p:val>
                                            <p:fltVal val="0"/>
                                          </p:val>
                                        </p:tav>
                                      </p:tavLst>
                                    </p:anim>
                                    <p:animEffect transition="in" filter="fade">
                                      <p:cBhvr>
                                        <p:cTn id="74" dur="500"/>
                                        <p:tgtEl>
                                          <p:spTgt spid="3381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33811"/>
                                        </p:tgtEl>
                                        <p:attrNameLst>
                                          <p:attrName>style.visibility</p:attrName>
                                        </p:attrNameLst>
                                      </p:cBhvr>
                                      <p:to>
                                        <p:strVal val="visible"/>
                                      </p:to>
                                    </p:set>
                                    <p:anim calcmode="lin" valueType="num">
                                      <p:cBhvr>
                                        <p:cTn id="77" dur="500" fill="hold"/>
                                        <p:tgtEl>
                                          <p:spTgt spid="33811"/>
                                        </p:tgtEl>
                                        <p:attrNameLst>
                                          <p:attrName>ppt_w</p:attrName>
                                        </p:attrNameLst>
                                      </p:cBhvr>
                                      <p:tavLst>
                                        <p:tav tm="0">
                                          <p:val>
                                            <p:fltVal val="0"/>
                                          </p:val>
                                        </p:tav>
                                        <p:tav tm="100000">
                                          <p:val>
                                            <p:strVal val="#ppt_w"/>
                                          </p:val>
                                        </p:tav>
                                      </p:tavLst>
                                    </p:anim>
                                    <p:anim calcmode="lin" valueType="num">
                                      <p:cBhvr>
                                        <p:cTn id="78" dur="500" fill="hold"/>
                                        <p:tgtEl>
                                          <p:spTgt spid="33811"/>
                                        </p:tgtEl>
                                        <p:attrNameLst>
                                          <p:attrName>ppt_h</p:attrName>
                                        </p:attrNameLst>
                                      </p:cBhvr>
                                      <p:tavLst>
                                        <p:tav tm="0">
                                          <p:val>
                                            <p:fltVal val="0"/>
                                          </p:val>
                                        </p:tav>
                                        <p:tav tm="100000">
                                          <p:val>
                                            <p:strVal val="#ppt_h"/>
                                          </p:val>
                                        </p:tav>
                                      </p:tavLst>
                                    </p:anim>
                                    <p:anim calcmode="lin" valueType="num">
                                      <p:cBhvr>
                                        <p:cTn id="79" dur="500" fill="hold"/>
                                        <p:tgtEl>
                                          <p:spTgt spid="33811"/>
                                        </p:tgtEl>
                                        <p:attrNameLst>
                                          <p:attrName>style.rotation</p:attrName>
                                        </p:attrNameLst>
                                      </p:cBhvr>
                                      <p:tavLst>
                                        <p:tav tm="0">
                                          <p:val>
                                            <p:fltVal val="90"/>
                                          </p:val>
                                        </p:tav>
                                        <p:tav tm="100000">
                                          <p:val>
                                            <p:fltVal val="0"/>
                                          </p:val>
                                        </p:tav>
                                      </p:tavLst>
                                    </p:anim>
                                    <p:animEffect transition="in" filter="fade">
                                      <p:cBhvr>
                                        <p:cTn id="80" dur="500"/>
                                        <p:tgtEl>
                                          <p:spTgt spid="33811"/>
                                        </p:tgtEl>
                                      </p:cBhvr>
                                    </p:animEffect>
                                  </p:childTnLst>
                                </p:cTn>
                              </p:par>
                            </p:childTnLst>
                          </p:cTn>
                        </p:par>
                        <p:par>
                          <p:cTn id="81" fill="hold" nodeType="afterGroup">
                            <p:stCondLst>
                              <p:cond delay="2240"/>
                            </p:stCondLst>
                            <p:childTnLst>
                              <p:par>
                                <p:cTn id="82" presetID="22" presetClass="entr" presetSubtype="8" fill="hold" grpId="0" nodeType="afterEffect">
                                  <p:stCondLst>
                                    <p:cond delay="0"/>
                                  </p:stCondLst>
                                  <p:childTnLst>
                                    <p:set>
                                      <p:cBhvr>
                                        <p:cTn id="83" dur="1" fill="hold">
                                          <p:stCondLst>
                                            <p:cond delay="0"/>
                                          </p:stCondLst>
                                        </p:cTn>
                                        <p:tgtEl>
                                          <p:spTgt spid="33797"/>
                                        </p:tgtEl>
                                        <p:attrNameLst>
                                          <p:attrName>style.visibility</p:attrName>
                                        </p:attrNameLst>
                                      </p:cBhvr>
                                      <p:to>
                                        <p:strVal val="visible"/>
                                      </p:to>
                                    </p:set>
                                    <p:animEffect transition="in" filter="wipe(left)">
                                      <p:cBhvr>
                                        <p:cTn id="84" dur="500"/>
                                        <p:tgtEl>
                                          <p:spTgt spid="3379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3798"/>
                                        </p:tgtEl>
                                        <p:attrNameLst>
                                          <p:attrName>style.visibility</p:attrName>
                                        </p:attrNameLst>
                                      </p:cBhvr>
                                      <p:to>
                                        <p:strVal val="visible"/>
                                      </p:to>
                                    </p:set>
                                    <p:animEffect transition="in" filter="wipe(left)">
                                      <p:cBhvr>
                                        <p:cTn id="87" dur="500"/>
                                        <p:tgtEl>
                                          <p:spTgt spid="3379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3796"/>
                                        </p:tgtEl>
                                        <p:attrNameLst>
                                          <p:attrName>style.visibility</p:attrName>
                                        </p:attrNameLst>
                                      </p:cBhvr>
                                      <p:to>
                                        <p:strVal val="visible"/>
                                      </p:to>
                                    </p:set>
                                    <p:animEffect transition="in" filter="wipe(right)">
                                      <p:cBhvr>
                                        <p:cTn id="90" dur="500"/>
                                        <p:tgtEl>
                                          <p:spTgt spid="3379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3799"/>
                                        </p:tgtEl>
                                        <p:attrNameLst>
                                          <p:attrName>style.visibility</p:attrName>
                                        </p:attrNameLst>
                                      </p:cBhvr>
                                      <p:to>
                                        <p:strVal val="visible"/>
                                      </p:to>
                                    </p:set>
                                    <p:animEffect transition="in" filter="wipe(right)">
                                      <p:cBhvr>
                                        <p:cTn id="93" dur="5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utoUpdateAnimBg="0"/>
      <p:bldP spid="33798" grpId="0" autoUpdateAnimBg="0"/>
      <p:bldP spid="33799" grpId="0" autoUpdateAnimBg="0"/>
      <p:bldP spid="33800" grpId="0" animBg="1"/>
      <p:bldP spid="33801" grpId="0" animBg="1"/>
      <p:bldP spid="33802" grpId="0" animBg="1"/>
      <p:bldP spid="33803" grpId="0" animBg="1"/>
      <p:bldP spid="33804" grpId="0" animBg="1"/>
      <p:bldP spid="33805" grpId="0" animBg="1"/>
      <p:bldP spid="33806" grpId="0" animBg="1"/>
      <p:bldP spid="33807" grpId="0" animBg="1"/>
      <p:bldP spid="33808" grpId="0" autoUpdateAnimBg="0"/>
      <p:bldP spid="33809" grpId="0" autoUpdateAnimBg="0"/>
      <p:bldP spid="33810" grpId="0" autoUpdateAnimBg="0"/>
      <p:bldP spid="3381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6"/>
          <p:cNvSpPr txBox="1">
            <a:spLocks noChangeArrowheads="1"/>
          </p:cNvSpPr>
          <p:nvPr/>
        </p:nvSpPr>
        <p:spPr bwMode="auto">
          <a:xfrm>
            <a:off x="665163" y="203200"/>
            <a:ext cx="19907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5.4</a:t>
            </a:r>
            <a:r>
              <a:rPr lang="zh-CN" altLang="en-US" sz="2600">
                <a:solidFill>
                  <a:srgbClr val="333333"/>
                </a:solidFill>
                <a:latin typeface="微软雅黑" pitchFamily="34" charset="-122"/>
                <a:ea typeface="微软雅黑" pitchFamily="34" charset="-122"/>
              </a:rPr>
              <a:t>研究总结</a:t>
            </a:r>
          </a:p>
        </p:txBody>
      </p:sp>
      <p:sp>
        <p:nvSpPr>
          <p:cNvPr id="34819"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2257425" y="3938588"/>
            <a:ext cx="477838" cy="1963737"/>
          </a:xfrm>
          <a:custGeom>
            <a:avLst/>
            <a:gdLst>
              <a:gd name="T0" fmla="*/ 2147483647 w 767"/>
              <a:gd name="T1" fmla="*/ 2147483647 h 3150"/>
              <a:gd name="T2" fmla="*/ 2147483647 w 767"/>
              <a:gd name="T3" fmla="*/ 2147483647 h 3150"/>
              <a:gd name="T4" fmla="*/ 2147483647 w 767"/>
              <a:gd name="T5" fmla="*/ 2147483647 h 3150"/>
              <a:gd name="T6" fmla="*/ 2147483647 w 767"/>
              <a:gd name="T7" fmla="*/ 2147483647 h 3150"/>
              <a:gd name="T8" fmla="*/ 2147483647 w 767"/>
              <a:gd name="T9" fmla="*/ 2147483647 h 3150"/>
              <a:gd name="T10" fmla="*/ 2147483647 w 767"/>
              <a:gd name="T11" fmla="*/ 2147483647 h 3150"/>
              <a:gd name="T12" fmla="*/ 2147483647 w 767"/>
              <a:gd name="T13" fmla="*/ 2147483647 h 3150"/>
              <a:gd name="T14" fmla="*/ 2147483647 w 767"/>
              <a:gd name="T15" fmla="*/ 2147483647 h 3150"/>
              <a:gd name="T16" fmla="*/ 0 w 767"/>
              <a:gd name="T17" fmla="*/ 2147483647 h 3150"/>
              <a:gd name="T18" fmla="*/ 0 w 767"/>
              <a:gd name="T19" fmla="*/ 2147483647 h 3150"/>
              <a:gd name="T20" fmla="*/ 2147483647 w 767"/>
              <a:gd name="T21" fmla="*/ 2147483647 h 3150"/>
              <a:gd name="T22" fmla="*/ 2147483647 w 767"/>
              <a:gd name="T23" fmla="*/ 2147483647 h 3150"/>
              <a:gd name="T24" fmla="*/ 2147483647 w 767"/>
              <a:gd name="T25" fmla="*/ 2147483647 h 3150"/>
              <a:gd name="T26" fmla="*/ 2147483647 w 767"/>
              <a:gd name="T27" fmla="*/ 2147483647 h 3150"/>
              <a:gd name="T28" fmla="*/ 2147483647 w 767"/>
              <a:gd name="T29" fmla="*/ 0 h 3150"/>
              <a:gd name="T30" fmla="*/ 2147483647 w 767"/>
              <a:gd name="T31" fmla="*/ 2147483647 h 3150"/>
              <a:gd name="T32" fmla="*/ 2147483647 w 767"/>
              <a:gd name="T33" fmla="*/ 2147483647 h 3150"/>
              <a:gd name="T34" fmla="*/ 2147483647 w 767"/>
              <a:gd name="T35" fmla="*/ 2147483647 h 3150"/>
              <a:gd name="T36" fmla="*/ 2147483647 w 767"/>
              <a:gd name="T37" fmla="*/ 2147483647 h 3150"/>
              <a:gd name="T38" fmla="*/ 2147483647 w 767"/>
              <a:gd name="T39" fmla="*/ 2147483647 h 3150"/>
              <a:gd name="T40" fmla="*/ 2147483647 w 767"/>
              <a:gd name="T41" fmla="*/ 2147483647 h 3150"/>
              <a:gd name="T42" fmla="*/ 2147483647 w 767"/>
              <a:gd name="T43" fmla="*/ 2147483647 h 3150"/>
              <a:gd name="T44" fmla="*/ 2147483647 w 767"/>
              <a:gd name="T45" fmla="*/ 2147483647 h 3150"/>
              <a:gd name="T46" fmla="*/ 2147483647 w 767"/>
              <a:gd name="T47" fmla="*/ 2147483647 h 3150"/>
              <a:gd name="T48" fmla="*/ 2147483647 w 767"/>
              <a:gd name="T49" fmla="*/ 2147483647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4"/>
          <p:cNvSpPr>
            <a:spLocks noChangeArrowheads="1"/>
          </p:cNvSpPr>
          <p:nvPr/>
        </p:nvSpPr>
        <p:spPr bwMode="auto">
          <a:xfrm>
            <a:off x="1073150" y="4321175"/>
            <a:ext cx="1100138" cy="11017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TextBox 5"/>
          <p:cNvSpPr txBox="1">
            <a:spLocks noChangeArrowheads="1"/>
          </p:cNvSpPr>
          <p:nvPr/>
        </p:nvSpPr>
        <p:spPr bwMode="auto">
          <a:xfrm>
            <a:off x="1031875" y="454818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四个主要观点</a:t>
            </a:r>
          </a:p>
        </p:txBody>
      </p:sp>
      <p:sp>
        <p:nvSpPr>
          <p:cNvPr id="34823" name="Freeform 8"/>
          <p:cNvSpPr>
            <a:spLocks/>
          </p:cNvSpPr>
          <p:nvPr/>
        </p:nvSpPr>
        <p:spPr bwMode="auto">
          <a:xfrm>
            <a:off x="2817813" y="3756025"/>
            <a:ext cx="4403725" cy="365125"/>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15"/>
          <p:cNvSpPr>
            <a:spLocks noChangeArrowheads="1"/>
          </p:cNvSpPr>
          <p:nvPr/>
        </p:nvSpPr>
        <p:spPr bwMode="auto">
          <a:xfrm>
            <a:off x="2981325" y="3760788"/>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8F8F8"/>
                </a:solidFill>
                <a:latin typeface="微软雅黑" pitchFamily="34" charset="-122"/>
                <a:ea typeface="微软雅黑" pitchFamily="34" charset="-122"/>
              </a:rPr>
              <a:t>主要观点一</a:t>
            </a:r>
          </a:p>
        </p:txBody>
      </p:sp>
      <p:sp>
        <p:nvSpPr>
          <p:cNvPr id="34825" name="Freeform 8"/>
          <p:cNvSpPr>
            <a:spLocks/>
          </p:cNvSpPr>
          <p:nvPr/>
        </p:nvSpPr>
        <p:spPr bwMode="auto">
          <a:xfrm>
            <a:off x="2817813" y="4384675"/>
            <a:ext cx="4403725" cy="365125"/>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8"/>
          <p:cNvSpPr>
            <a:spLocks noChangeArrowheads="1"/>
          </p:cNvSpPr>
          <p:nvPr/>
        </p:nvSpPr>
        <p:spPr bwMode="auto">
          <a:xfrm>
            <a:off x="2981325" y="4389438"/>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8F8F8"/>
                </a:solidFill>
                <a:latin typeface="微软雅黑" pitchFamily="34" charset="-122"/>
                <a:ea typeface="微软雅黑" pitchFamily="34" charset="-122"/>
              </a:rPr>
              <a:t>主要观点二</a:t>
            </a:r>
          </a:p>
        </p:txBody>
      </p:sp>
      <p:sp>
        <p:nvSpPr>
          <p:cNvPr id="34827" name="Freeform 8"/>
          <p:cNvSpPr>
            <a:spLocks/>
          </p:cNvSpPr>
          <p:nvPr/>
        </p:nvSpPr>
        <p:spPr bwMode="auto">
          <a:xfrm>
            <a:off x="2817813" y="5073650"/>
            <a:ext cx="4403725" cy="365125"/>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20"/>
          <p:cNvSpPr>
            <a:spLocks noChangeArrowheads="1"/>
          </p:cNvSpPr>
          <p:nvPr/>
        </p:nvSpPr>
        <p:spPr bwMode="auto">
          <a:xfrm>
            <a:off x="2981325" y="507841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8F8F8"/>
                </a:solidFill>
                <a:latin typeface="微软雅黑" pitchFamily="34" charset="-122"/>
                <a:ea typeface="微软雅黑" pitchFamily="34" charset="-122"/>
              </a:rPr>
              <a:t>主要观点三</a:t>
            </a:r>
          </a:p>
        </p:txBody>
      </p:sp>
      <p:sp>
        <p:nvSpPr>
          <p:cNvPr id="34829" name="Freeform 8"/>
          <p:cNvSpPr>
            <a:spLocks/>
          </p:cNvSpPr>
          <p:nvPr/>
        </p:nvSpPr>
        <p:spPr bwMode="auto">
          <a:xfrm>
            <a:off x="2817813" y="5702300"/>
            <a:ext cx="4403725" cy="365125"/>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22"/>
          <p:cNvSpPr>
            <a:spLocks noChangeArrowheads="1"/>
          </p:cNvSpPr>
          <p:nvPr/>
        </p:nvSpPr>
        <p:spPr bwMode="auto">
          <a:xfrm>
            <a:off x="2981325" y="570706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8F8F8"/>
                </a:solidFill>
                <a:latin typeface="微软雅黑" pitchFamily="34" charset="-122"/>
                <a:ea typeface="微软雅黑" pitchFamily="34" charset="-122"/>
              </a:rPr>
              <a:t>主要观点四</a:t>
            </a:r>
          </a:p>
        </p:txBody>
      </p:sp>
      <p:sp>
        <p:nvSpPr>
          <p:cNvPr id="34831" name="矩形 23"/>
          <p:cNvSpPr>
            <a:spLocks noChangeArrowheads="1"/>
          </p:cNvSpPr>
          <p:nvPr/>
        </p:nvSpPr>
        <p:spPr bwMode="auto">
          <a:xfrm>
            <a:off x="892175" y="1196975"/>
            <a:ext cx="7388225" cy="1754188"/>
          </a:xfrm>
          <a:prstGeom prst="rect">
            <a:avLst/>
          </a:prstGeom>
          <a:solidFill>
            <a:srgbClr val="EBEBEB"/>
          </a:solidFill>
          <a:ln w="9525">
            <a:solidFill>
              <a:schemeClr val="tx2"/>
            </a:solidFill>
            <a:miter lim="800000"/>
            <a:headEnd/>
            <a:tailEnd/>
          </a:ln>
        </p:spPr>
        <p:txBody>
          <a:bodyPr/>
          <a:lstStyle/>
          <a:p>
            <a:endParaRPr lang="zh-CN" altLang="en-US"/>
          </a:p>
        </p:txBody>
      </p:sp>
      <p:sp>
        <p:nvSpPr>
          <p:cNvPr id="34832" name="TextBox 24"/>
          <p:cNvSpPr txBox="1">
            <a:spLocks noChangeArrowheads="1"/>
          </p:cNvSpPr>
          <p:nvPr/>
        </p:nvSpPr>
        <p:spPr bwMode="auto">
          <a:xfrm>
            <a:off x="2174875" y="1314450"/>
            <a:ext cx="60086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r>
              <a:rPr lang="zh-CN" altLang="en-US" sz="1600">
                <a:solidFill>
                  <a:schemeClr val="bg2"/>
                </a:solidFill>
                <a:latin typeface="微软雅黑" pitchFamily="34" charset="-122"/>
                <a:ea typeface="微软雅黑" pitchFamily="34" charset="-122"/>
              </a:rPr>
              <a:t>请在这里输入您的文字内容请在这里输入您的文字内容请在这里输入您的文字内容</a:t>
            </a:r>
          </a:p>
        </p:txBody>
      </p:sp>
      <p:sp>
        <p:nvSpPr>
          <p:cNvPr id="34833" name="Freeform 12"/>
          <p:cNvSpPr>
            <a:spLocks/>
          </p:cNvSpPr>
          <p:nvPr/>
        </p:nvSpPr>
        <p:spPr bwMode="auto">
          <a:xfrm>
            <a:off x="755650" y="1049338"/>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7826375" y="2492375"/>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158875" y="1355725"/>
            <a:ext cx="985838" cy="1436688"/>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Effect transition="in" filter="fade">
                                      <p:cBhvr>
                                        <p:cTn id="9" dur="300"/>
                                        <p:tgtEl>
                                          <p:spTgt spid="34819"/>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4818"/>
                                        </p:tgtEl>
                                        <p:attrNameLst>
                                          <p:attrName>style.visibility</p:attrName>
                                        </p:attrNameLst>
                                      </p:cBhvr>
                                      <p:to>
                                        <p:strVal val="visible"/>
                                      </p:to>
                                    </p:set>
                                    <p:anim calcmode="lin" valueType="num">
                                      <p:cBhvr>
                                        <p:cTn id="13"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4818"/>
                                        </p:tgtEl>
                                        <p:attrNameLst>
                                          <p:attrName>ppt_y</p:attrName>
                                        </p:attrNameLst>
                                      </p:cBhvr>
                                      <p:tavLst>
                                        <p:tav tm="0">
                                          <p:val>
                                            <p:strVal val="#ppt_y"/>
                                          </p:val>
                                        </p:tav>
                                        <p:tav tm="100000">
                                          <p:val>
                                            <p:strVal val="#ppt_y"/>
                                          </p:val>
                                        </p:tav>
                                      </p:tavLst>
                                    </p:anim>
                                    <p:anim calcmode="lin" valueType="num">
                                      <p:cBhvr>
                                        <p:cTn id="15"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4818"/>
                                        </p:tgtEl>
                                      </p:cBhvr>
                                    </p:animEffect>
                                  </p:childTnLst>
                                </p:cTn>
                              </p:par>
                            </p:childTnLst>
                          </p:cTn>
                        </p:par>
                        <p:par>
                          <p:cTn id="18" fill="hold" nodeType="afterGroup">
                            <p:stCondLst>
                              <p:cond delay="940"/>
                            </p:stCondLst>
                            <p:childTnLst>
                              <p:par>
                                <p:cTn id="19" presetID="1" presetClass="entr" presetSubtype="0" fill="hold" grpId="0" nodeType="afterEffect">
                                  <p:stCondLst>
                                    <p:cond delay="0"/>
                                  </p:stCondLst>
                                  <p:childTnLst>
                                    <p:set>
                                      <p:cBhvr>
                                        <p:cTn id="20" dur="1" fill="hold">
                                          <p:stCondLst>
                                            <p:cond delay="0"/>
                                          </p:stCondLst>
                                        </p:cTn>
                                        <p:tgtEl>
                                          <p:spTgt spid="34833"/>
                                        </p:tgtEl>
                                        <p:attrNameLst>
                                          <p:attrName>style.visibility</p:attrName>
                                        </p:attrNameLst>
                                      </p:cBhvr>
                                      <p:to>
                                        <p:strVal val="visible"/>
                                      </p:to>
                                    </p:set>
                                  </p:childTnLst>
                                </p:cTn>
                              </p:par>
                              <p:par>
                                <p:cTn id="21" presetID="35" presetClass="path" presetSubtype="0" accel="50000" decel="50000" fill="hold" grpId="1" nodeType="withEffect">
                                  <p:stCondLst>
                                    <p:cond delay="0"/>
                                  </p:stCondLst>
                                  <p:childTnLst>
                                    <p:animMotion origin="layout" path="M 1.94444E-6 4.07031E-7 L 0.39132 0.09806 " pathEditMode="relative" rAng="0" ptsTypes="AA">
                                      <p:cBhvr>
                                        <p:cTn id="22" dur="500" spd="-99800" fill="hold"/>
                                        <p:tgtEl>
                                          <p:spTgt spid="34833"/>
                                        </p:tgtEl>
                                        <p:attrNameLst>
                                          <p:attrName>ppt_x,ppt_y</p:attrName>
                                        </p:attrNameLst>
                                      </p:cBhvr>
                                      <p:rCtr x="19600" y="4900"/>
                                    </p:animMotion>
                                  </p:childTnLst>
                                </p:cTn>
                              </p:par>
                              <p:par>
                                <p:cTn id="23" presetID="1" presetClass="entr" presetSubtype="0" fill="hold" grpId="0" nodeType="withEffect">
                                  <p:stCondLst>
                                    <p:cond delay="0"/>
                                  </p:stCondLst>
                                  <p:childTnLst>
                                    <p:set>
                                      <p:cBhvr>
                                        <p:cTn id="24" dur="1" fill="hold">
                                          <p:stCondLst>
                                            <p:cond delay="0"/>
                                          </p:stCondLst>
                                        </p:cTn>
                                        <p:tgtEl>
                                          <p:spTgt spid="34834"/>
                                        </p:tgtEl>
                                        <p:attrNameLst>
                                          <p:attrName>style.visibility</p:attrName>
                                        </p:attrNameLst>
                                      </p:cBhvr>
                                      <p:to>
                                        <p:strVal val="visible"/>
                                      </p:to>
                                    </p:set>
                                  </p:childTnLst>
                                </p:cTn>
                              </p:par>
                              <p:par>
                                <p:cTn id="25" presetID="35" presetClass="path" presetSubtype="0" accel="50000" decel="50000" fill="hold" grpId="1" nodeType="withEffect">
                                  <p:stCondLst>
                                    <p:cond delay="0"/>
                                  </p:stCondLst>
                                  <p:childTnLst>
                                    <p:animMotion origin="layout" path="M -1.94444E-6 -2.22222E-6 L -0.38194 -0.11227 " pathEditMode="relative" rAng="0" ptsTypes="AA">
                                      <p:cBhvr>
                                        <p:cTn id="26" dur="500" spd="-99800" fill="hold"/>
                                        <p:tgtEl>
                                          <p:spTgt spid="34834"/>
                                        </p:tgtEl>
                                        <p:attrNameLst>
                                          <p:attrName>ppt_x,ppt_y</p:attrName>
                                        </p:attrNameLst>
                                      </p:cBhvr>
                                      <p:rCtr x="-18900" y="-5400"/>
                                    </p:animMotion>
                                  </p:childTnLst>
                                </p:cTn>
                              </p:par>
                              <p:par>
                                <p:cTn id="27" presetID="10" presetClass="entr" presetSubtype="0" fill="hold" grpId="0" nodeType="withEffect">
                                  <p:stCondLst>
                                    <p:cond delay="0"/>
                                  </p:stCondLst>
                                  <p:childTnLst>
                                    <p:set>
                                      <p:cBhvr>
                                        <p:cTn id="28" dur="1" fill="hold">
                                          <p:stCondLst>
                                            <p:cond delay="0"/>
                                          </p:stCondLst>
                                        </p:cTn>
                                        <p:tgtEl>
                                          <p:spTgt spid="34831"/>
                                        </p:tgtEl>
                                        <p:attrNameLst>
                                          <p:attrName>style.visibility</p:attrName>
                                        </p:attrNameLst>
                                      </p:cBhvr>
                                      <p:to>
                                        <p:strVal val="visible"/>
                                      </p:to>
                                    </p:set>
                                    <p:anim calcmode="lin" valueType="num">
                                      <p:cBhvr>
                                        <p:cTn id="29" dur="500" fill="hold"/>
                                        <p:tgtEl>
                                          <p:spTgt spid="34831"/>
                                        </p:tgtEl>
                                        <p:attrNameLst>
                                          <p:attrName>ppt_w</p:attrName>
                                        </p:attrNameLst>
                                      </p:cBhvr>
                                      <p:tavLst>
                                        <p:tav tm="0">
                                          <p:val>
                                            <p:fltVal val="0"/>
                                          </p:val>
                                        </p:tav>
                                        <p:tav tm="100000">
                                          <p:val>
                                            <p:strVal val="#ppt_w"/>
                                          </p:val>
                                        </p:tav>
                                      </p:tavLst>
                                    </p:anim>
                                    <p:anim calcmode="lin" valueType="num">
                                      <p:cBhvr>
                                        <p:cTn id="30" dur="500" fill="hold"/>
                                        <p:tgtEl>
                                          <p:spTgt spid="34831"/>
                                        </p:tgtEl>
                                        <p:attrNameLst>
                                          <p:attrName>ppt_h</p:attrName>
                                        </p:attrNameLst>
                                      </p:cBhvr>
                                      <p:tavLst>
                                        <p:tav tm="0">
                                          <p:val>
                                            <p:fltVal val="0"/>
                                          </p:val>
                                        </p:tav>
                                        <p:tav tm="100000">
                                          <p:val>
                                            <p:strVal val="#ppt_h"/>
                                          </p:val>
                                        </p:tav>
                                      </p:tavLst>
                                    </p:anim>
                                    <p:animEffect transition="in" filter="fade">
                                      <p:cBhvr>
                                        <p:cTn id="31" dur="500"/>
                                        <p:tgtEl>
                                          <p:spTgt spid="34831"/>
                                        </p:tgtEl>
                                      </p:cBhvr>
                                    </p:animEffect>
                                  </p:childTnLst>
                                </p:cTn>
                              </p:par>
                            </p:childTnLst>
                          </p:cTn>
                        </p:par>
                        <p:par>
                          <p:cTn id="32" fill="hold" nodeType="afterGroup">
                            <p:stCondLst>
                              <p:cond delay="1440"/>
                            </p:stCondLst>
                            <p:childTnLst>
                              <p:par>
                                <p:cTn id="33" presetID="31" presetClass="entr" presetSubtype="0" fill="hold" grpId="0" nodeType="afterEffect">
                                  <p:stCondLst>
                                    <p:cond delay="400"/>
                                  </p:stCondLst>
                                  <p:childTnLst>
                                    <p:set>
                                      <p:cBhvr>
                                        <p:cTn id="34" dur="1" fill="hold">
                                          <p:stCondLst>
                                            <p:cond delay="0"/>
                                          </p:stCondLst>
                                        </p:cTn>
                                        <p:tgtEl>
                                          <p:spTgt spid="34835"/>
                                        </p:tgtEl>
                                        <p:attrNameLst>
                                          <p:attrName>style.visibility</p:attrName>
                                        </p:attrNameLst>
                                      </p:cBhvr>
                                      <p:to>
                                        <p:strVal val="visible"/>
                                      </p:to>
                                    </p:set>
                                    <p:anim calcmode="lin" valueType="num">
                                      <p:cBhvr>
                                        <p:cTn id="35" dur="300" fill="hold"/>
                                        <p:tgtEl>
                                          <p:spTgt spid="34835"/>
                                        </p:tgtEl>
                                        <p:attrNameLst>
                                          <p:attrName>ppt_w</p:attrName>
                                        </p:attrNameLst>
                                      </p:cBhvr>
                                      <p:tavLst>
                                        <p:tav tm="0">
                                          <p:val>
                                            <p:fltVal val="0"/>
                                          </p:val>
                                        </p:tav>
                                        <p:tav tm="100000">
                                          <p:val>
                                            <p:strVal val="#ppt_w"/>
                                          </p:val>
                                        </p:tav>
                                      </p:tavLst>
                                    </p:anim>
                                    <p:anim calcmode="lin" valueType="num">
                                      <p:cBhvr>
                                        <p:cTn id="36" dur="300" fill="hold"/>
                                        <p:tgtEl>
                                          <p:spTgt spid="34835"/>
                                        </p:tgtEl>
                                        <p:attrNameLst>
                                          <p:attrName>ppt_h</p:attrName>
                                        </p:attrNameLst>
                                      </p:cBhvr>
                                      <p:tavLst>
                                        <p:tav tm="0">
                                          <p:val>
                                            <p:fltVal val="0"/>
                                          </p:val>
                                        </p:tav>
                                        <p:tav tm="100000">
                                          <p:val>
                                            <p:strVal val="#ppt_h"/>
                                          </p:val>
                                        </p:tav>
                                      </p:tavLst>
                                    </p:anim>
                                    <p:anim calcmode="lin" valueType="num">
                                      <p:cBhvr>
                                        <p:cTn id="37" dur="300" fill="hold"/>
                                        <p:tgtEl>
                                          <p:spTgt spid="34835"/>
                                        </p:tgtEl>
                                        <p:attrNameLst>
                                          <p:attrName>style.rotation</p:attrName>
                                        </p:attrNameLst>
                                      </p:cBhvr>
                                      <p:tavLst>
                                        <p:tav tm="0">
                                          <p:val>
                                            <p:fltVal val="90"/>
                                          </p:val>
                                        </p:tav>
                                        <p:tav tm="100000">
                                          <p:val>
                                            <p:fltVal val="0"/>
                                          </p:val>
                                        </p:tav>
                                      </p:tavLst>
                                    </p:anim>
                                    <p:animEffect transition="in" filter="fade">
                                      <p:cBhvr>
                                        <p:cTn id="38" dur="300"/>
                                        <p:tgtEl>
                                          <p:spTgt spid="34835"/>
                                        </p:tgtEl>
                                      </p:cBhvr>
                                    </p:animEffect>
                                  </p:childTnLst>
                                </p:cTn>
                              </p:par>
                            </p:childTnLst>
                          </p:cTn>
                        </p:par>
                        <p:par>
                          <p:cTn id="39" fill="hold" nodeType="afterGroup">
                            <p:stCondLst>
                              <p:cond delay="2140"/>
                            </p:stCondLst>
                            <p:childTnLst>
                              <p:par>
                                <p:cTn id="40" presetID="22" presetClass="entr" presetSubtype="1" fill="hold" nodeType="afterEffect">
                                  <p:stCondLst>
                                    <p:cond delay="0"/>
                                  </p:stCondLst>
                                  <p:childTnLst>
                                    <p:set>
                                      <p:cBhvr>
                                        <p:cTn id="41" dur="1" fill="hold">
                                          <p:stCondLst>
                                            <p:cond delay="0"/>
                                          </p:stCondLst>
                                        </p:cTn>
                                        <p:tgtEl>
                                          <p:spTgt spid="34832">
                                            <p:txEl>
                                              <p:pRg st="0" end="0"/>
                                            </p:txEl>
                                          </p:spTgt>
                                        </p:tgtEl>
                                        <p:attrNameLst>
                                          <p:attrName>style.visibility</p:attrName>
                                        </p:attrNameLst>
                                      </p:cBhvr>
                                      <p:to>
                                        <p:strVal val="visible"/>
                                      </p:to>
                                    </p:set>
                                    <p:animEffect transition="in" filter="wipe(up)">
                                      <p:cBhvr>
                                        <p:cTn id="42" dur="500"/>
                                        <p:tgtEl>
                                          <p:spTgt spid="34832">
                                            <p:txEl>
                                              <p:pRg st="0" end="0"/>
                                            </p:txEl>
                                          </p:spTgt>
                                        </p:tgtEl>
                                      </p:cBhvr>
                                    </p:animEffect>
                                  </p:childTnLst>
                                </p:cTn>
                              </p:par>
                            </p:childTnLst>
                          </p:cTn>
                        </p:par>
                        <p:par>
                          <p:cTn id="43" fill="hold" nodeType="afterGroup">
                            <p:stCondLst>
                              <p:cond delay="2640"/>
                            </p:stCondLst>
                            <p:childTnLst>
                              <p:par>
                                <p:cTn id="44" presetID="22" presetClass="entr" presetSubtype="1" fill="hold" nodeType="afterEffect">
                                  <p:stCondLst>
                                    <p:cond delay="0"/>
                                  </p:stCondLst>
                                  <p:childTnLst>
                                    <p:set>
                                      <p:cBhvr>
                                        <p:cTn id="45" dur="1" fill="hold">
                                          <p:stCondLst>
                                            <p:cond delay="0"/>
                                          </p:stCondLst>
                                        </p:cTn>
                                        <p:tgtEl>
                                          <p:spTgt spid="34832">
                                            <p:txEl>
                                              <p:pRg st="1" end="1"/>
                                            </p:txEl>
                                          </p:spTgt>
                                        </p:tgtEl>
                                        <p:attrNameLst>
                                          <p:attrName>style.visibility</p:attrName>
                                        </p:attrNameLst>
                                      </p:cBhvr>
                                      <p:to>
                                        <p:strVal val="visible"/>
                                      </p:to>
                                    </p:set>
                                    <p:animEffect transition="in" filter="wipe(up)">
                                      <p:cBhvr>
                                        <p:cTn id="46" dur="500"/>
                                        <p:tgtEl>
                                          <p:spTgt spid="34832">
                                            <p:txEl>
                                              <p:pRg st="1" end="1"/>
                                            </p:txEl>
                                          </p:spTgt>
                                        </p:tgtEl>
                                      </p:cBhvr>
                                    </p:animEffect>
                                  </p:childTnLst>
                                </p:cTn>
                              </p:par>
                            </p:childTnLst>
                          </p:cTn>
                        </p:par>
                        <p:par>
                          <p:cTn id="47" fill="hold" nodeType="afterGroup">
                            <p:stCondLst>
                              <p:cond delay="3140"/>
                            </p:stCondLst>
                            <p:childTnLst>
                              <p:par>
                                <p:cTn id="48" presetID="52" presetClass="entr" presetSubtype="0" fill="hold" grpId="0" nodeType="afterEffect">
                                  <p:stCondLst>
                                    <p:cond delay="0"/>
                                  </p:stCondLst>
                                  <p:childTnLst>
                                    <p:set>
                                      <p:cBhvr>
                                        <p:cTn id="49" dur="1" fill="hold">
                                          <p:stCondLst>
                                            <p:cond delay="0"/>
                                          </p:stCondLst>
                                        </p:cTn>
                                        <p:tgtEl>
                                          <p:spTgt spid="34821"/>
                                        </p:tgtEl>
                                        <p:attrNameLst>
                                          <p:attrName>style.visibility</p:attrName>
                                        </p:attrNameLst>
                                      </p:cBhvr>
                                      <p:to>
                                        <p:strVal val="visible"/>
                                      </p:to>
                                    </p:set>
                                    <p:animScale>
                                      <p:cBhvr>
                                        <p:cTn id="50"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4821"/>
                                        </p:tgtEl>
                                        <p:attrNameLst>
                                          <p:attrName>ppt_x,ppt_y</p:attrName>
                                        </p:attrNameLst>
                                      </p:cBhvr>
                                      <p:rCtr x="0" y="0"/>
                                    </p:animMotion>
                                    <p:animEffect transition="in" filter="fade">
                                      <p:cBhvr>
                                        <p:cTn id="52" dur="1000"/>
                                        <p:tgtEl>
                                          <p:spTgt spid="34821"/>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34822"/>
                                        </p:tgtEl>
                                        <p:attrNameLst>
                                          <p:attrName>style.visibility</p:attrName>
                                        </p:attrNameLst>
                                      </p:cBhvr>
                                      <p:to>
                                        <p:strVal val="visible"/>
                                      </p:to>
                                    </p:set>
                                    <p:animScale>
                                      <p:cBhvr>
                                        <p:cTn id="55"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4822"/>
                                        </p:tgtEl>
                                        <p:attrNameLst>
                                          <p:attrName>ppt_x,ppt_y</p:attrName>
                                        </p:attrNameLst>
                                      </p:cBhvr>
                                      <p:rCtr x="0" y="0"/>
                                    </p:animMotion>
                                    <p:animEffect transition="in" filter="fade">
                                      <p:cBhvr>
                                        <p:cTn id="57" dur="1000"/>
                                        <p:tgtEl>
                                          <p:spTgt spid="34822"/>
                                        </p:tgtEl>
                                      </p:cBhvr>
                                    </p:animEffect>
                                  </p:childTnLst>
                                </p:cTn>
                              </p:par>
                            </p:childTnLst>
                          </p:cTn>
                        </p:par>
                        <p:par>
                          <p:cTn id="58" fill="hold" nodeType="afterGroup">
                            <p:stCondLst>
                              <p:cond delay="4140"/>
                            </p:stCondLst>
                            <p:childTnLst>
                              <p:par>
                                <p:cTn id="59" presetID="16" presetClass="entr" presetSubtype="42" fill="hold" grpId="0" nodeType="afterEffect">
                                  <p:stCondLst>
                                    <p:cond delay="0"/>
                                  </p:stCondLst>
                                  <p:childTnLst>
                                    <p:set>
                                      <p:cBhvr>
                                        <p:cTn id="60" dur="1" fill="hold">
                                          <p:stCondLst>
                                            <p:cond delay="0"/>
                                          </p:stCondLst>
                                        </p:cTn>
                                        <p:tgtEl>
                                          <p:spTgt spid="34820"/>
                                        </p:tgtEl>
                                        <p:attrNameLst>
                                          <p:attrName>style.visibility</p:attrName>
                                        </p:attrNameLst>
                                      </p:cBhvr>
                                      <p:to>
                                        <p:strVal val="visible"/>
                                      </p:to>
                                    </p:set>
                                    <p:animEffect transition="in" filter="barn(outHorizontal)">
                                      <p:cBhvr>
                                        <p:cTn id="61" dur="500"/>
                                        <p:tgtEl>
                                          <p:spTgt spid="34820"/>
                                        </p:tgtEl>
                                      </p:cBhvr>
                                    </p:animEffect>
                                  </p:childTnLst>
                                </p:cTn>
                              </p:par>
                            </p:childTnLst>
                          </p:cTn>
                        </p:par>
                        <p:par>
                          <p:cTn id="62" fill="hold" nodeType="afterGroup">
                            <p:stCondLst>
                              <p:cond delay="4640"/>
                            </p:stCondLst>
                            <p:childTnLst>
                              <p:par>
                                <p:cTn id="63" presetID="22" presetClass="entr" presetSubtype="8" fill="hold" grpId="0" nodeType="afterEffect">
                                  <p:stCondLst>
                                    <p:cond delay="0"/>
                                  </p:stCondLst>
                                  <p:childTnLst>
                                    <p:set>
                                      <p:cBhvr>
                                        <p:cTn id="64" dur="1" fill="hold">
                                          <p:stCondLst>
                                            <p:cond delay="0"/>
                                          </p:stCondLst>
                                        </p:cTn>
                                        <p:tgtEl>
                                          <p:spTgt spid="34823"/>
                                        </p:tgtEl>
                                        <p:attrNameLst>
                                          <p:attrName>style.visibility</p:attrName>
                                        </p:attrNameLst>
                                      </p:cBhvr>
                                      <p:to>
                                        <p:strVal val="visible"/>
                                      </p:to>
                                    </p:set>
                                    <p:animEffect transition="in" filter="wipe(left)">
                                      <p:cBhvr>
                                        <p:cTn id="65" dur="500"/>
                                        <p:tgtEl>
                                          <p:spTgt spid="3482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4824"/>
                                        </p:tgtEl>
                                        <p:attrNameLst>
                                          <p:attrName>style.visibility</p:attrName>
                                        </p:attrNameLst>
                                      </p:cBhvr>
                                      <p:to>
                                        <p:strVal val="visible"/>
                                      </p:to>
                                    </p:set>
                                    <p:animEffect transition="in" filter="wipe(left)">
                                      <p:cBhvr>
                                        <p:cTn id="68" dur="500"/>
                                        <p:tgtEl>
                                          <p:spTgt spid="3482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4825"/>
                                        </p:tgtEl>
                                        <p:attrNameLst>
                                          <p:attrName>style.visibility</p:attrName>
                                        </p:attrNameLst>
                                      </p:cBhvr>
                                      <p:to>
                                        <p:strVal val="visible"/>
                                      </p:to>
                                    </p:set>
                                    <p:animEffect transition="in" filter="wipe(left)">
                                      <p:cBhvr>
                                        <p:cTn id="71" dur="500"/>
                                        <p:tgtEl>
                                          <p:spTgt spid="3482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4826"/>
                                        </p:tgtEl>
                                        <p:attrNameLst>
                                          <p:attrName>style.visibility</p:attrName>
                                        </p:attrNameLst>
                                      </p:cBhvr>
                                      <p:to>
                                        <p:strVal val="visible"/>
                                      </p:to>
                                    </p:set>
                                    <p:animEffect transition="in" filter="wipe(left)">
                                      <p:cBhvr>
                                        <p:cTn id="74" dur="500"/>
                                        <p:tgtEl>
                                          <p:spTgt spid="34826"/>
                                        </p:tgtEl>
                                      </p:cBhvr>
                                    </p:animEffect>
                                  </p:childTnLst>
                                </p:cTn>
                              </p:par>
                              <p:par>
                                <p:cTn id="75" presetID="22" presetClass="entr" presetSubtype="8" fill="hold" grpId="0" nodeType="withEffect">
                                  <p:stCondLst>
                                    <p:cond delay="300"/>
                                  </p:stCondLst>
                                  <p:childTnLst>
                                    <p:set>
                                      <p:cBhvr>
                                        <p:cTn id="76" dur="1" fill="hold">
                                          <p:stCondLst>
                                            <p:cond delay="0"/>
                                          </p:stCondLst>
                                        </p:cTn>
                                        <p:tgtEl>
                                          <p:spTgt spid="34827"/>
                                        </p:tgtEl>
                                        <p:attrNameLst>
                                          <p:attrName>style.visibility</p:attrName>
                                        </p:attrNameLst>
                                      </p:cBhvr>
                                      <p:to>
                                        <p:strVal val="visible"/>
                                      </p:to>
                                    </p:set>
                                    <p:animEffect transition="in" filter="wipe(left)">
                                      <p:cBhvr>
                                        <p:cTn id="77" dur="500"/>
                                        <p:tgtEl>
                                          <p:spTgt spid="34827"/>
                                        </p:tgtEl>
                                      </p:cBhvr>
                                    </p:animEffect>
                                  </p:childTnLst>
                                </p:cTn>
                              </p:par>
                              <p:par>
                                <p:cTn id="78" presetID="22" presetClass="entr" presetSubtype="8" fill="hold" grpId="0" nodeType="withEffect">
                                  <p:stCondLst>
                                    <p:cond delay="300"/>
                                  </p:stCondLst>
                                  <p:childTnLst>
                                    <p:set>
                                      <p:cBhvr>
                                        <p:cTn id="79" dur="1" fill="hold">
                                          <p:stCondLst>
                                            <p:cond delay="0"/>
                                          </p:stCondLst>
                                        </p:cTn>
                                        <p:tgtEl>
                                          <p:spTgt spid="34828"/>
                                        </p:tgtEl>
                                        <p:attrNameLst>
                                          <p:attrName>style.visibility</p:attrName>
                                        </p:attrNameLst>
                                      </p:cBhvr>
                                      <p:to>
                                        <p:strVal val="visible"/>
                                      </p:to>
                                    </p:set>
                                    <p:animEffect transition="in" filter="wipe(left)">
                                      <p:cBhvr>
                                        <p:cTn id="80" dur="500"/>
                                        <p:tgtEl>
                                          <p:spTgt spid="34828"/>
                                        </p:tgtEl>
                                      </p:cBhvr>
                                    </p:animEffect>
                                  </p:childTnLst>
                                </p:cTn>
                              </p:par>
                              <p:par>
                                <p:cTn id="81" presetID="22" presetClass="entr" presetSubtype="8" fill="hold" grpId="0" nodeType="withEffect">
                                  <p:stCondLst>
                                    <p:cond delay="400"/>
                                  </p:stCondLst>
                                  <p:childTnLst>
                                    <p:set>
                                      <p:cBhvr>
                                        <p:cTn id="82" dur="1" fill="hold">
                                          <p:stCondLst>
                                            <p:cond delay="0"/>
                                          </p:stCondLst>
                                        </p:cTn>
                                        <p:tgtEl>
                                          <p:spTgt spid="34829"/>
                                        </p:tgtEl>
                                        <p:attrNameLst>
                                          <p:attrName>style.visibility</p:attrName>
                                        </p:attrNameLst>
                                      </p:cBhvr>
                                      <p:to>
                                        <p:strVal val="visible"/>
                                      </p:to>
                                    </p:set>
                                    <p:animEffect transition="in" filter="wipe(left)">
                                      <p:cBhvr>
                                        <p:cTn id="83" dur="500"/>
                                        <p:tgtEl>
                                          <p:spTgt spid="34829"/>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34830"/>
                                        </p:tgtEl>
                                        <p:attrNameLst>
                                          <p:attrName>style.visibility</p:attrName>
                                        </p:attrNameLst>
                                      </p:cBhvr>
                                      <p:to>
                                        <p:strVal val="visible"/>
                                      </p:to>
                                    </p:set>
                                    <p:animEffect transition="in" filter="wipe(left)">
                                      <p:cBhvr>
                                        <p:cTn id="86" dur="500"/>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76"/>
          <p:cNvSpPr txBox="1">
            <a:spLocks noChangeArrowheads="1"/>
          </p:cNvSpPr>
          <p:nvPr/>
        </p:nvSpPr>
        <p:spPr bwMode="auto">
          <a:xfrm>
            <a:off x="665163" y="203200"/>
            <a:ext cx="23241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333333"/>
                </a:solidFill>
                <a:latin typeface="微软雅黑" pitchFamily="34" charset="-122"/>
                <a:ea typeface="微软雅黑" pitchFamily="34" charset="-122"/>
              </a:rPr>
              <a:t>5.4</a:t>
            </a:r>
            <a:r>
              <a:rPr lang="zh-CN" altLang="en-US" sz="2600">
                <a:solidFill>
                  <a:srgbClr val="333333"/>
                </a:solidFill>
                <a:latin typeface="微软雅黑" pitchFamily="34" charset="-122"/>
                <a:ea typeface="微软雅黑" pitchFamily="34" charset="-122"/>
              </a:rPr>
              <a:t>亮点与不足</a:t>
            </a:r>
          </a:p>
        </p:txBody>
      </p:sp>
      <p:sp>
        <p:nvSpPr>
          <p:cNvPr id="35843"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665163" y="1196975"/>
            <a:ext cx="3800475"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rgbClr val="EBEBEB"/>
          </a:solidFill>
          <a:ln w="10" cap="flat" cmpd="sng">
            <a:solidFill>
              <a:schemeClr val="tx2"/>
            </a:solidFill>
            <a:round/>
            <a:headEnd/>
            <a:tailEnd/>
          </a:ln>
        </p:spPr>
        <p:txBody>
          <a:bodyPr/>
          <a:lstStyle/>
          <a:p>
            <a:endParaRPr lang="zh-CN" altLang="en-US"/>
          </a:p>
        </p:txBody>
      </p:sp>
      <p:sp>
        <p:nvSpPr>
          <p:cNvPr id="35845" name="Freeform 11"/>
          <p:cNvSpPr>
            <a:spLocks/>
          </p:cNvSpPr>
          <p:nvPr/>
        </p:nvSpPr>
        <p:spPr bwMode="auto">
          <a:xfrm>
            <a:off x="550863" y="1341438"/>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550863" y="1427163"/>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804863" y="1446213"/>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1"/>
                </a:solidFill>
                <a:latin typeface="微软雅黑" pitchFamily="34" charset="-122"/>
                <a:ea typeface="微软雅黑" pitchFamily="34" charset="-122"/>
              </a:rPr>
              <a:t>收获的成绩</a:t>
            </a:r>
          </a:p>
        </p:txBody>
      </p:sp>
      <p:sp>
        <p:nvSpPr>
          <p:cNvPr id="35848" name="TextBox 7"/>
          <p:cNvSpPr txBox="1">
            <a:spLocks noChangeArrowheads="1"/>
          </p:cNvSpPr>
          <p:nvPr/>
        </p:nvSpPr>
        <p:spPr bwMode="auto">
          <a:xfrm>
            <a:off x="852488" y="2133600"/>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bg2"/>
                </a:solidFill>
                <a:latin typeface="微软雅黑" pitchFamily="34" charset="-122"/>
                <a:ea typeface="微软雅黑" pitchFamily="34" charset="-122"/>
              </a:rPr>
              <a:t>成绩一</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bg2"/>
              </a:solidFill>
              <a:latin typeface="微软雅黑" pitchFamily="34" charset="-122"/>
              <a:ea typeface="微软雅黑" pitchFamily="34" charset="-122"/>
            </a:endParaRPr>
          </a:p>
          <a:p>
            <a:pPr algn="just" eaLnBrk="1" hangingPunct="1"/>
            <a:endParaRPr lang="zh-CN" altLang="en-US">
              <a:solidFill>
                <a:schemeClr val="bg2"/>
              </a:solidFill>
              <a:latin typeface="微软雅黑" pitchFamily="34" charset="-122"/>
              <a:ea typeface="微软雅黑" pitchFamily="34" charset="-122"/>
            </a:endParaRPr>
          </a:p>
          <a:p>
            <a:pPr algn="just" eaLnBrk="1" hangingPunct="1"/>
            <a:r>
              <a:rPr lang="zh-CN" altLang="en-US" b="1">
                <a:solidFill>
                  <a:schemeClr val="bg2"/>
                </a:solidFill>
                <a:latin typeface="微软雅黑" pitchFamily="34" charset="-122"/>
                <a:ea typeface="微软雅黑" pitchFamily="34" charset="-122"/>
              </a:rPr>
              <a:t>成绩二</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bg2"/>
              </a:solidFill>
              <a:latin typeface="微软雅黑" pitchFamily="34" charset="-122"/>
              <a:ea typeface="微软雅黑" pitchFamily="34" charset="-122"/>
            </a:endParaRPr>
          </a:p>
          <a:p>
            <a:pPr algn="just" eaLnBrk="1" hangingPunct="1"/>
            <a:endParaRPr lang="en-US">
              <a:solidFill>
                <a:schemeClr val="bg2"/>
              </a:solidFill>
              <a:latin typeface="微软雅黑" pitchFamily="34" charset="-122"/>
              <a:ea typeface="微软雅黑" pitchFamily="34" charset="-122"/>
            </a:endParaRPr>
          </a:p>
          <a:p>
            <a:pPr algn="just" eaLnBrk="1" hangingPunct="1"/>
            <a:r>
              <a:rPr lang="zh-CN" altLang="en-US" b="1">
                <a:solidFill>
                  <a:schemeClr val="bg2"/>
                </a:solidFill>
                <a:latin typeface="微软雅黑" pitchFamily="34" charset="-122"/>
                <a:ea typeface="微软雅黑" pitchFamily="34" charset="-122"/>
              </a:rPr>
              <a:t>成绩三</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4881563" y="1196975"/>
            <a:ext cx="3798887"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rgbClr val="EBEBEB"/>
          </a:solidFill>
          <a:ln w="10" cap="flat" cmpd="sng">
            <a:solidFill>
              <a:schemeClr val="tx2"/>
            </a:solidFill>
            <a:round/>
            <a:headEnd/>
            <a:tailEnd/>
          </a:ln>
        </p:spPr>
        <p:txBody>
          <a:bodyPr/>
          <a:lstStyle/>
          <a:p>
            <a:endParaRPr lang="zh-CN" altLang="en-US"/>
          </a:p>
        </p:txBody>
      </p:sp>
      <p:sp>
        <p:nvSpPr>
          <p:cNvPr id="35850" name="Freeform 11"/>
          <p:cNvSpPr>
            <a:spLocks/>
          </p:cNvSpPr>
          <p:nvPr/>
        </p:nvSpPr>
        <p:spPr bwMode="auto">
          <a:xfrm>
            <a:off x="4767263" y="1341438"/>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4767263" y="1427163"/>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22"/>
          <p:cNvSpPr txBox="1">
            <a:spLocks noChangeArrowheads="1"/>
          </p:cNvSpPr>
          <p:nvPr/>
        </p:nvSpPr>
        <p:spPr bwMode="auto">
          <a:xfrm>
            <a:off x="5021263" y="1446213"/>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1"/>
                </a:solidFill>
                <a:latin typeface="微软雅黑" pitchFamily="34" charset="-122"/>
                <a:ea typeface="微软雅黑" pitchFamily="34" charset="-122"/>
              </a:rPr>
              <a:t>存在的不足</a:t>
            </a:r>
          </a:p>
        </p:txBody>
      </p:sp>
      <p:sp>
        <p:nvSpPr>
          <p:cNvPr id="35853" name="TextBox 24"/>
          <p:cNvSpPr txBox="1">
            <a:spLocks noChangeArrowheads="1"/>
          </p:cNvSpPr>
          <p:nvPr/>
        </p:nvSpPr>
        <p:spPr bwMode="auto">
          <a:xfrm>
            <a:off x="5032375" y="2133600"/>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bg2"/>
                </a:solidFill>
                <a:latin typeface="微软雅黑" pitchFamily="34" charset="-122"/>
                <a:ea typeface="微软雅黑" pitchFamily="34" charset="-122"/>
              </a:rPr>
              <a:t>不足一</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bg2"/>
              </a:solidFill>
              <a:latin typeface="微软雅黑" pitchFamily="34" charset="-122"/>
              <a:ea typeface="微软雅黑" pitchFamily="34" charset="-122"/>
            </a:endParaRPr>
          </a:p>
          <a:p>
            <a:pPr algn="just" eaLnBrk="1" hangingPunct="1"/>
            <a:endParaRPr lang="zh-CN" altLang="en-US">
              <a:solidFill>
                <a:schemeClr val="bg2"/>
              </a:solidFill>
              <a:latin typeface="微软雅黑" pitchFamily="34" charset="-122"/>
              <a:ea typeface="微软雅黑" pitchFamily="34" charset="-122"/>
            </a:endParaRPr>
          </a:p>
          <a:p>
            <a:pPr algn="just" eaLnBrk="1" hangingPunct="1"/>
            <a:r>
              <a:rPr lang="zh-CN" altLang="en-US" b="1">
                <a:solidFill>
                  <a:schemeClr val="bg2"/>
                </a:solidFill>
                <a:latin typeface="微软雅黑" pitchFamily="34" charset="-122"/>
                <a:ea typeface="微软雅黑" pitchFamily="34" charset="-122"/>
              </a:rPr>
              <a:t>不足二</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bg2"/>
              </a:solidFill>
              <a:latin typeface="微软雅黑" pitchFamily="34" charset="-122"/>
              <a:ea typeface="微软雅黑" pitchFamily="34" charset="-122"/>
            </a:endParaRPr>
          </a:p>
          <a:p>
            <a:pPr algn="just" eaLnBrk="1" hangingPunct="1"/>
            <a:endParaRPr lang="en-US">
              <a:solidFill>
                <a:schemeClr val="bg2"/>
              </a:solidFill>
              <a:latin typeface="微软雅黑" pitchFamily="34" charset="-122"/>
              <a:ea typeface="微软雅黑" pitchFamily="34" charset="-122"/>
            </a:endParaRPr>
          </a:p>
          <a:p>
            <a:pPr algn="just" eaLnBrk="1" hangingPunct="1"/>
            <a:r>
              <a:rPr lang="zh-CN" altLang="en-US" b="1">
                <a:solidFill>
                  <a:schemeClr val="bg2"/>
                </a:solidFill>
                <a:latin typeface="微软雅黑" pitchFamily="34" charset="-122"/>
                <a:ea typeface="微软雅黑" pitchFamily="34" charset="-122"/>
              </a:rPr>
              <a:t>不足三</a:t>
            </a:r>
            <a:r>
              <a:rPr lang="zh-CN" altLang="en-US">
                <a:solidFill>
                  <a:schemeClr val="bg2"/>
                </a:solidFill>
                <a:latin typeface="微软雅黑" pitchFamily="34" charset="-122"/>
                <a:ea typeface="微软雅黑" pitchFamily="34" charset="-122"/>
              </a:rPr>
              <a:t>：这里输入您的成绩这里输入您的成绩这里输入您的成绩这里输入您的成绩这里输入您的成绩</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Effect transition="in" filter="fade">
                                      <p:cBhvr>
                                        <p:cTn id="9" dur="300"/>
                                        <p:tgtEl>
                                          <p:spTgt spid="3584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5842"/>
                                        </p:tgtEl>
                                        <p:attrNameLst>
                                          <p:attrName>style.visibility</p:attrName>
                                        </p:attrNameLst>
                                      </p:cBhvr>
                                      <p:to>
                                        <p:strVal val="visible"/>
                                      </p:to>
                                    </p:set>
                                    <p:anim calcmode="lin" valueType="num">
                                      <p:cBhvr>
                                        <p:cTn id="13"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5842"/>
                                        </p:tgtEl>
                                        <p:attrNameLst>
                                          <p:attrName>ppt_y</p:attrName>
                                        </p:attrNameLst>
                                      </p:cBhvr>
                                      <p:tavLst>
                                        <p:tav tm="0">
                                          <p:val>
                                            <p:strVal val="#ppt_y"/>
                                          </p:val>
                                        </p:tav>
                                        <p:tav tm="100000">
                                          <p:val>
                                            <p:strVal val="#ppt_y"/>
                                          </p:val>
                                        </p:tav>
                                      </p:tavLst>
                                    </p:anim>
                                    <p:anim calcmode="lin" valueType="num">
                                      <p:cBhvr>
                                        <p:cTn id="15"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5842"/>
                                        </p:tgtEl>
                                      </p:cBhvr>
                                    </p:animEffect>
                                  </p:childTnLst>
                                </p:cTn>
                              </p:par>
                            </p:childTnLst>
                          </p:cTn>
                        </p:par>
                        <p:par>
                          <p:cTn id="18" fill="hold" nodeType="afterGroup">
                            <p:stCondLst>
                              <p:cond delay="980"/>
                            </p:stCondLst>
                            <p:childTnLst>
                              <p:par>
                                <p:cTn id="19" presetID="22" presetClass="entr" presetSubtype="4" fill="hold" grpId="0" nodeType="afterEffect">
                                  <p:stCondLst>
                                    <p:cond delay="0"/>
                                  </p:stCondLst>
                                  <p:childTnLst>
                                    <p:set>
                                      <p:cBhvr>
                                        <p:cTn id="20" dur="1" fill="hold">
                                          <p:stCondLst>
                                            <p:cond delay="0"/>
                                          </p:stCondLst>
                                        </p:cTn>
                                        <p:tgtEl>
                                          <p:spTgt spid="35844"/>
                                        </p:tgtEl>
                                        <p:attrNameLst>
                                          <p:attrName>style.visibility</p:attrName>
                                        </p:attrNameLst>
                                      </p:cBhvr>
                                      <p:to>
                                        <p:strVal val="visible"/>
                                      </p:to>
                                    </p:set>
                                    <p:animEffect transition="in" filter="wipe(down)">
                                      <p:cBhvr>
                                        <p:cTn id="21" dur="500"/>
                                        <p:tgtEl>
                                          <p:spTgt spid="35844"/>
                                        </p:tgtEl>
                                      </p:cBhvr>
                                    </p:animEffect>
                                  </p:childTnLst>
                                </p:cTn>
                              </p:par>
                            </p:childTnLst>
                          </p:cTn>
                        </p:par>
                        <p:par>
                          <p:cTn id="22" fill="hold" nodeType="afterGroup">
                            <p:stCondLst>
                              <p:cond delay="1480"/>
                            </p:stCondLst>
                            <p:childTnLst>
                              <p:par>
                                <p:cTn id="23" presetID="22" presetClass="entr" presetSubtype="2" fill="hold" grpId="0" nodeType="afterEffect">
                                  <p:stCondLst>
                                    <p:cond delay="0"/>
                                  </p:stCondLst>
                                  <p:childTnLst>
                                    <p:set>
                                      <p:cBhvr>
                                        <p:cTn id="24" dur="1" fill="hold">
                                          <p:stCondLst>
                                            <p:cond delay="0"/>
                                          </p:stCondLst>
                                        </p:cTn>
                                        <p:tgtEl>
                                          <p:spTgt spid="35845"/>
                                        </p:tgtEl>
                                        <p:attrNameLst>
                                          <p:attrName>style.visibility</p:attrName>
                                        </p:attrNameLst>
                                      </p:cBhvr>
                                      <p:to>
                                        <p:strVal val="visible"/>
                                      </p:to>
                                    </p:set>
                                    <p:animEffect transition="in" filter="wipe(right)">
                                      <p:cBhvr>
                                        <p:cTn id="25" dur="300"/>
                                        <p:tgtEl>
                                          <p:spTgt spid="35845"/>
                                        </p:tgtEl>
                                      </p:cBhvr>
                                    </p:animEffect>
                                  </p:childTnLst>
                                </p:cTn>
                              </p:par>
                            </p:childTnLst>
                          </p:cTn>
                        </p:par>
                        <p:par>
                          <p:cTn id="26" fill="hold" nodeType="afterGroup">
                            <p:stCondLst>
                              <p:cond delay="1780"/>
                            </p:stCondLst>
                            <p:childTnLst>
                              <p:par>
                                <p:cTn id="27" presetID="22" presetClass="entr" presetSubtype="8" fill="hold" grpId="0" nodeType="afterEffect">
                                  <p:stCondLst>
                                    <p:cond delay="0"/>
                                  </p:stCondLst>
                                  <p:childTnLst>
                                    <p:set>
                                      <p:cBhvr>
                                        <p:cTn id="28" dur="1" fill="hold">
                                          <p:stCondLst>
                                            <p:cond delay="0"/>
                                          </p:stCondLst>
                                        </p:cTn>
                                        <p:tgtEl>
                                          <p:spTgt spid="35846"/>
                                        </p:tgtEl>
                                        <p:attrNameLst>
                                          <p:attrName>style.visibility</p:attrName>
                                        </p:attrNameLst>
                                      </p:cBhvr>
                                      <p:to>
                                        <p:strVal val="visible"/>
                                      </p:to>
                                    </p:set>
                                    <p:animEffect transition="in" filter="wipe(left)">
                                      <p:cBhvr>
                                        <p:cTn id="29" dur="500"/>
                                        <p:tgtEl>
                                          <p:spTgt spid="35846"/>
                                        </p:tgtEl>
                                      </p:cBhvr>
                                    </p:animEffect>
                                  </p:childTnLst>
                                </p:cTn>
                              </p:par>
                            </p:childTnLst>
                          </p:cTn>
                        </p:par>
                        <p:par>
                          <p:cTn id="30" fill="hold" nodeType="afterGroup">
                            <p:stCondLst>
                              <p:cond delay="228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35847"/>
                                        </p:tgtEl>
                                        <p:attrNameLst>
                                          <p:attrName>style.visibility</p:attrName>
                                        </p:attrNameLst>
                                      </p:cBhvr>
                                      <p:to>
                                        <p:strVal val="visible"/>
                                      </p:to>
                                    </p:set>
                                    <p:anim by="(-#ppt_w*2)" calcmode="lin" valueType="num">
                                      <p:cBhvr rctx="PPT">
                                        <p:cTn id="33" dur="250" autoRev="1" fill="hold">
                                          <p:stCondLst>
                                            <p:cond delay="0"/>
                                          </p:stCondLst>
                                        </p:cTn>
                                        <p:tgtEl>
                                          <p:spTgt spid="35847"/>
                                        </p:tgtEl>
                                        <p:attrNameLst>
                                          <p:attrName>ppt_w</p:attrName>
                                        </p:attrNameLst>
                                      </p:cBhvr>
                                    </p:anim>
                                    <p:anim by="(#ppt_w*0.50)" calcmode="lin" valueType="num">
                                      <p:cBhvr>
                                        <p:cTn id="34" dur="250" decel="50000" autoRev="1" fill="hold">
                                          <p:stCondLst>
                                            <p:cond delay="0"/>
                                          </p:stCondLst>
                                        </p:cTn>
                                        <p:tgtEl>
                                          <p:spTgt spid="35847"/>
                                        </p:tgtEl>
                                        <p:attrNameLst>
                                          <p:attrName>ppt_x</p:attrName>
                                        </p:attrNameLst>
                                      </p:cBhvr>
                                    </p:anim>
                                    <p:anim from="(-#ppt_h/2)" to="(#ppt_y)" calcmode="lin" valueType="num">
                                      <p:cBhvr>
                                        <p:cTn id="35" dur="500" fill="hold">
                                          <p:stCondLst>
                                            <p:cond delay="0"/>
                                          </p:stCondLst>
                                        </p:cTn>
                                        <p:tgtEl>
                                          <p:spTgt spid="35847"/>
                                        </p:tgtEl>
                                        <p:attrNameLst>
                                          <p:attrName>ppt_y</p:attrName>
                                        </p:attrNameLst>
                                      </p:cBhvr>
                                    </p:anim>
                                    <p:animRot by="21600000">
                                      <p:cBhvr>
                                        <p:cTn id="36" dur="500" fill="hold">
                                          <p:stCondLst>
                                            <p:cond delay="0"/>
                                          </p:stCondLst>
                                        </p:cTn>
                                        <p:tgtEl>
                                          <p:spTgt spid="35847"/>
                                        </p:tgtEl>
                                        <p:attrNameLst>
                                          <p:attrName>r</p:attrName>
                                        </p:attrNameLst>
                                      </p:cBhvr>
                                    </p:animRot>
                                  </p:childTnLst>
                                </p:cTn>
                              </p:par>
                            </p:childTnLst>
                          </p:cTn>
                        </p:par>
                        <p:par>
                          <p:cTn id="37" fill="hold" nodeType="afterGroup">
                            <p:stCondLst>
                              <p:cond delay="2980"/>
                            </p:stCondLst>
                            <p:childTnLst>
                              <p:par>
                                <p:cTn id="38" presetID="22" presetClass="entr" presetSubtype="1" fill="hold" grpId="0" nodeType="afterEffect">
                                  <p:stCondLst>
                                    <p:cond delay="0"/>
                                  </p:stCondLst>
                                  <p:childTnLst>
                                    <p:set>
                                      <p:cBhvr>
                                        <p:cTn id="39" dur="1" fill="hold">
                                          <p:stCondLst>
                                            <p:cond delay="0"/>
                                          </p:stCondLst>
                                        </p:cTn>
                                        <p:tgtEl>
                                          <p:spTgt spid="35848"/>
                                        </p:tgtEl>
                                        <p:attrNameLst>
                                          <p:attrName>style.visibility</p:attrName>
                                        </p:attrNameLst>
                                      </p:cBhvr>
                                      <p:to>
                                        <p:strVal val="visible"/>
                                      </p:to>
                                    </p:set>
                                    <p:animEffect transition="in" filter="wipe(up)">
                                      <p:cBhvr>
                                        <p:cTn id="40" dur="500"/>
                                        <p:tgtEl>
                                          <p:spTgt spid="35848"/>
                                        </p:tgtEl>
                                      </p:cBhvr>
                                    </p:animEffect>
                                  </p:childTnLst>
                                </p:cTn>
                              </p:par>
                            </p:childTnLst>
                          </p:cTn>
                        </p:par>
                        <p:par>
                          <p:cTn id="41" fill="hold" nodeType="afterGroup">
                            <p:stCondLst>
                              <p:cond delay="3480"/>
                            </p:stCondLst>
                            <p:childTnLst>
                              <p:par>
                                <p:cTn id="42" presetID="22" presetClass="entr" presetSubtype="4" fill="hold" grpId="0" nodeType="afterEffect">
                                  <p:stCondLst>
                                    <p:cond delay="0"/>
                                  </p:stCondLst>
                                  <p:childTnLst>
                                    <p:set>
                                      <p:cBhvr>
                                        <p:cTn id="43" dur="1" fill="hold">
                                          <p:stCondLst>
                                            <p:cond delay="0"/>
                                          </p:stCondLst>
                                        </p:cTn>
                                        <p:tgtEl>
                                          <p:spTgt spid="35849"/>
                                        </p:tgtEl>
                                        <p:attrNameLst>
                                          <p:attrName>style.visibility</p:attrName>
                                        </p:attrNameLst>
                                      </p:cBhvr>
                                      <p:to>
                                        <p:strVal val="visible"/>
                                      </p:to>
                                    </p:set>
                                    <p:animEffect transition="in" filter="wipe(down)">
                                      <p:cBhvr>
                                        <p:cTn id="44" dur="500"/>
                                        <p:tgtEl>
                                          <p:spTgt spid="35849"/>
                                        </p:tgtEl>
                                      </p:cBhvr>
                                    </p:animEffect>
                                  </p:childTnLst>
                                </p:cTn>
                              </p:par>
                            </p:childTnLst>
                          </p:cTn>
                        </p:par>
                        <p:par>
                          <p:cTn id="45" fill="hold" nodeType="afterGroup">
                            <p:stCondLst>
                              <p:cond delay="3980"/>
                            </p:stCondLst>
                            <p:childTnLst>
                              <p:par>
                                <p:cTn id="46" presetID="22" presetClass="entr" presetSubtype="2" fill="hold" grpId="0" nodeType="afterEffect">
                                  <p:stCondLst>
                                    <p:cond delay="0"/>
                                  </p:stCondLst>
                                  <p:childTnLst>
                                    <p:set>
                                      <p:cBhvr>
                                        <p:cTn id="47" dur="1" fill="hold">
                                          <p:stCondLst>
                                            <p:cond delay="0"/>
                                          </p:stCondLst>
                                        </p:cTn>
                                        <p:tgtEl>
                                          <p:spTgt spid="35850"/>
                                        </p:tgtEl>
                                        <p:attrNameLst>
                                          <p:attrName>style.visibility</p:attrName>
                                        </p:attrNameLst>
                                      </p:cBhvr>
                                      <p:to>
                                        <p:strVal val="visible"/>
                                      </p:to>
                                    </p:set>
                                    <p:animEffect transition="in" filter="wipe(right)">
                                      <p:cBhvr>
                                        <p:cTn id="48" dur="300"/>
                                        <p:tgtEl>
                                          <p:spTgt spid="35850"/>
                                        </p:tgtEl>
                                      </p:cBhvr>
                                    </p:animEffect>
                                  </p:childTnLst>
                                </p:cTn>
                              </p:par>
                            </p:childTnLst>
                          </p:cTn>
                        </p:par>
                        <p:par>
                          <p:cTn id="49" fill="hold" nodeType="afterGroup">
                            <p:stCondLst>
                              <p:cond delay="4280"/>
                            </p:stCondLst>
                            <p:childTnLst>
                              <p:par>
                                <p:cTn id="50" presetID="22" presetClass="entr" presetSubtype="8" fill="hold" grpId="0" nodeType="afterEffect">
                                  <p:stCondLst>
                                    <p:cond delay="0"/>
                                  </p:stCondLst>
                                  <p:childTnLst>
                                    <p:set>
                                      <p:cBhvr>
                                        <p:cTn id="51" dur="1" fill="hold">
                                          <p:stCondLst>
                                            <p:cond delay="0"/>
                                          </p:stCondLst>
                                        </p:cTn>
                                        <p:tgtEl>
                                          <p:spTgt spid="35851"/>
                                        </p:tgtEl>
                                        <p:attrNameLst>
                                          <p:attrName>style.visibility</p:attrName>
                                        </p:attrNameLst>
                                      </p:cBhvr>
                                      <p:to>
                                        <p:strVal val="visible"/>
                                      </p:to>
                                    </p:set>
                                    <p:animEffect transition="in" filter="wipe(left)">
                                      <p:cBhvr>
                                        <p:cTn id="52" dur="500"/>
                                        <p:tgtEl>
                                          <p:spTgt spid="35851"/>
                                        </p:tgtEl>
                                      </p:cBhvr>
                                    </p:animEffect>
                                  </p:childTnLst>
                                </p:cTn>
                              </p:par>
                            </p:childTnLst>
                          </p:cTn>
                        </p:par>
                        <p:par>
                          <p:cTn id="53" fill="hold" nodeType="afterGroup">
                            <p:stCondLst>
                              <p:cond delay="478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35852"/>
                                        </p:tgtEl>
                                        <p:attrNameLst>
                                          <p:attrName>style.visibility</p:attrName>
                                        </p:attrNameLst>
                                      </p:cBhvr>
                                      <p:to>
                                        <p:strVal val="visible"/>
                                      </p:to>
                                    </p:set>
                                    <p:anim by="(-#ppt_w*2)" calcmode="lin" valueType="num">
                                      <p:cBhvr rctx="PPT">
                                        <p:cTn id="56" dur="250" autoRev="1" fill="hold">
                                          <p:stCondLst>
                                            <p:cond delay="0"/>
                                          </p:stCondLst>
                                        </p:cTn>
                                        <p:tgtEl>
                                          <p:spTgt spid="35852"/>
                                        </p:tgtEl>
                                        <p:attrNameLst>
                                          <p:attrName>ppt_w</p:attrName>
                                        </p:attrNameLst>
                                      </p:cBhvr>
                                    </p:anim>
                                    <p:anim by="(#ppt_w*0.50)" calcmode="lin" valueType="num">
                                      <p:cBhvr>
                                        <p:cTn id="57" dur="250" decel="50000" autoRev="1" fill="hold">
                                          <p:stCondLst>
                                            <p:cond delay="0"/>
                                          </p:stCondLst>
                                        </p:cTn>
                                        <p:tgtEl>
                                          <p:spTgt spid="35852"/>
                                        </p:tgtEl>
                                        <p:attrNameLst>
                                          <p:attrName>ppt_x</p:attrName>
                                        </p:attrNameLst>
                                      </p:cBhvr>
                                    </p:anim>
                                    <p:anim from="(-#ppt_h/2)" to="(#ppt_y)" calcmode="lin" valueType="num">
                                      <p:cBhvr>
                                        <p:cTn id="58" dur="500" fill="hold">
                                          <p:stCondLst>
                                            <p:cond delay="0"/>
                                          </p:stCondLst>
                                        </p:cTn>
                                        <p:tgtEl>
                                          <p:spTgt spid="35852"/>
                                        </p:tgtEl>
                                        <p:attrNameLst>
                                          <p:attrName>ppt_y</p:attrName>
                                        </p:attrNameLst>
                                      </p:cBhvr>
                                    </p:anim>
                                    <p:animRot by="21600000">
                                      <p:cBhvr>
                                        <p:cTn id="59" dur="500" fill="hold">
                                          <p:stCondLst>
                                            <p:cond delay="0"/>
                                          </p:stCondLst>
                                        </p:cTn>
                                        <p:tgtEl>
                                          <p:spTgt spid="35852"/>
                                        </p:tgtEl>
                                        <p:attrNameLst>
                                          <p:attrName>r</p:attrName>
                                        </p:attrNameLst>
                                      </p:cBhvr>
                                    </p:animRot>
                                  </p:childTnLst>
                                </p:cTn>
                              </p:par>
                            </p:childTnLst>
                          </p:cTn>
                        </p:par>
                        <p:par>
                          <p:cTn id="60" fill="hold" nodeType="afterGroup">
                            <p:stCondLst>
                              <p:cond delay="5480"/>
                            </p:stCondLst>
                            <p:childTnLst>
                              <p:par>
                                <p:cTn id="61" presetID="22" presetClass="entr" presetSubtype="1" fill="hold" grpId="0" nodeType="afterEffect">
                                  <p:stCondLst>
                                    <p:cond delay="0"/>
                                  </p:stCondLst>
                                  <p:childTnLst>
                                    <p:set>
                                      <p:cBhvr>
                                        <p:cTn id="62" dur="1" fill="hold">
                                          <p:stCondLst>
                                            <p:cond delay="0"/>
                                          </p:stCondLst>
                                        </p:cTn>
                                        <p:tgtEl>
                                          <p:spTgt spid="35853"/>
                                        </p:tgtEl>
                                        <p:attrNameLst>
                                          <p:attrName>style.visibility</p:attrName>
                                        </p:attrNameLst>
                                      </p:cBhvr>
                                      <p:to>
                                        <p:strVal val="visible"/>
                                      </p:to>
                                    </p:set>
                                    <p:animEffect transition="in" filter="wipe(up)">
                                      <p:cBhvr>
                                        <p:cTn id="63"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8"/>
          <p:cNvSpPr txBox="1">
            <a:spLocks noChangeArrowheads="1"/>
          </p:cNvSpPr>
          <p:nvPr/>
        </p:nvSpPr>
        <p:spPr bwMode="auto">
          <a:xfrm>
            <a:off x="3871913" y="1270000"/>
            <a:ext cx="16811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致  谢</a:t>
            </a:r>
          </a:p>
        </p:txBody>
      </p:sp>
      <p:sp>
        <p:nvSpPr>
          <p:cNvPr id="36867" name="TextBox 27"/>
          <p:cNvSpPr txBox="1">
            <a:spLocks noChangeArrowheads="1"/>
          </p:cNvSpPr>
          <p:nvPr/>
        </p:nvSpPr>
        <p:spPr bwMode="auto">
          <a:xfrm>
            <a:off x="828675" y="2349500"/>
            <a:ext cx="77676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50000"/>
              </a:lnSpc>
            </a:pPr>
            <a:r>
              <a:rPr lang="zh-CN" altLang="en-US" sz="2400">
                <a:latin typeface="微软雅黑" pitchFamily="34" charset="-122"/>
                <a:ea typeface="微软雅黑" pitchFamily="34" charset="-122"/>
              </a:rPr>
              <a:t>感谢母校提供的学习与实践的机会；</a:t>
            </a:r>
            <a:endParaRPr lang="en-US" sz="2400">
              <a:latin typeface="微软雅黑" pitchFamily="34" charset="-122"/>
              <a:ea typeface="微软雅黑" pitchFamily="34" charset="-122"/>
            </a:endParaRPr>
          </a:p>
          <a:p>
            <a:pPr algn="ctr" eaLnBrk="1" hangingPunct="1">
              <a:lnSpc>
                <a:spcPct val="150000"/>
              </a:lnSpc>
            </a:pPr>
            <a:r>
              <a:rPr lang="zh-CN" altLang="en-US" sz="2400">
                <a:latin typeface="微软雅黑" pitchFamily="34" charset="-122"/>
                <a:ea typeface="微软雅黑" pitchFamily="34" charset="-122"/>
              </a:rPr>
              <a:t>感谢导师团队，特别感谢某某教授给予的耐心指导；</a:t>
            </a:r>
            <a:endParaRPr lang="en-US" sz="2400">
              <a:latin typeface="微软雅黑" pitchFamily="34" charset="-122"/>
              <a:ea typeface="微软雅黑" pitchFamily="34" charset="-122"/>
            </a:endParaRPr>
          </a:p>
          <a:p>
            <a:pPr algn="ctr" eaLnBrk="1" hangingPunct="1">
              <a:lnSpc>
                <a:spcPct val="150000"/>
              </a:lnSpc>
            </a:pPr>
            <a:r>
              <a:rPr lang="zh-CN" altLang="en-US" sz="2400">
                <a:latin typeface="微软雅黑" pitchFamily="34" charset="-122"/>
                <a:ea typeface="微软雅黑" pitchFamily="34" charset="-122"/>
              </a:rPr>
              <a:t>感谢同学及舍友的帮助；</a:t>
            </a:r>
            <a:endParaRPr lang="en-US" sz="2400">
              <a:latin typeface="微软雅黑" pitchFamily="34" charset="-122"/>
              <a:ea typeface="微软雅黑" pitchFamily="34" charset="-122"/>
            </a:endParaRPr>
          </a:p>
          <a:p>
            <a:pPr algn="ctr" eaLnBrk="1" hangingPunct="1">
              <a:lnSpc>
                <a:spcPct val="150000"/>
              </a:lnSpc>
            </a:pPr>
            <a:r>
              <a:rPr lang="zh-CN" altLang="en-US" sz="2400">
                <a:latin typeface="微软雅黑" pitchFamily="34" charset="-122"/>
                <a:ea typeface="微软雅黑" pitchFamily="34" charset="-122"/>
              </a:rPr>
              <a:t>感谢答辩评审！</a:t>
            </a:r>
          </a:p>
        </p:txBody>
      </p:sp>
    </p:spTree>
  </p:cSld>
  <p:clrMapOvr>
    <a:masterClrMapping/>
  </p:clrMapOvr>
  <p:transition spd="slow" advTm="824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10"/>
          <p:cNvSpPr>
            <a:spLocks/>
          </p:cNvSpPr>
          <p:nvPr/>
        </p:nvSpPr>
        <p:spPr bwMode="auto">
          <a:xfrm>
            <a:off x="3465513" y="2349500"/>
            <a:ext cx="5680075" cy="2616200"/>
          </a:xfrm>
          <a:custGeom>
            <a:avLst/>
            <a:gdLst>
              <a:gd name="T0" fmla="*/ 135915 w 5680584"/>
              <a:gd name="T1" fmla="*/ 0 h 2616525"/>
              <a:gd name="T2" fmla="*/ 5679057 w 5680584"/>
              <a:gd name="T3" fmla="*/ 0 h 2616525"/>
              <a:gd name="T4" fmla="*/ 5679057 w 5680584"/>
              <a:gd name="T5" fmla="*/ 2615550 h 2616525"/>
              <a:gd name="T6" fmla="*/ 135915 w 5680584"/>
              <a:gd name="T7" fmla="*/ 2615550 h 2616525"/>
              <a:gd name="T8" fmla="*/ 0 w 5680584"/>
              <a:gd name="T9" fmla="*/ 2462077 h 2616525"/>
              <a:gd name="T10" fmla="*/ 0 w 5680584"/>
              <a:gd name="T11" fmla="*/ 153474 h 2616525"/>
              <a:gd name="T12" fmla="*/ 135915 w 5680584"/>
              <a:gd name="T13" fmla="*/ 0 h 26165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80584" h="2616525">
                <a:moveTo>
                  <a:pt x="135951" y="0"/>
                </a:moveTo>
                <a:lnTo>
                  <a:pt x="5680584" y="0"/>
                </a:lnTo>
                <a:lnTo>
                  <a:pt x="5680584" y="2616525"/>
                </a:lnTo>
                <a:lnTo>
                  <a:pt x="135951" y="2616525"/>
                </a:lnTo>
                <a:cubicBezTo>
                  <a:pt x="61063" y="2616525"/>
                  <a:pt x="0" y="2547567"/>
                  <a:pt x="0" y="2462995"/>
                </a:cubicBezTo>
                <a:lnTo>
                  <a:pt x="0" y="153531"/>
                </a:lnTo>
                <a:cubicBezTo>
                  <a:pt x="0" y="68959"/>
                  <a:pt x="61063" y="0"/>
                  <a:pt x="13595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TextBox 52"/>
          <p:cNvSpPr txBox="1">
            <a:spLocks noChangeArrowheads="1"/>
          </p:cNvSpPr>
          <p:nvPr/>
        </p:nvSpPr>
        <p:spPr bwMode="auto">
          <a:xfrm>
            <a:off x="3694113" y="1484313"/>
            <a:ext cx="24479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a:latin typeface="微软雅黑" pitchFamily="34" charset="-122"/>
                <a:ea typeface="微软雅黑" pitchFamily="34" charset="-122"/>
              </a:rPr>
              <a:t>绪   论</a:t>
            </a:r>
          </a:p>
        </p:txBody>
      </p:sp>
      <p:cxnSp>
        <p:nvCxnSpPr>
          <p:cNvPr id="10244" name="直接连接符 53"/>
          <p:cNvCxnSpPr>
            <a:cxnSpLocks noChangeShapeType="1"/>
          </p:cNvCxnSpPr>
          <p:nvPr/>
        </p:nvCxnSpPr>
        <p:spPr bwMode="auto">
          <a:xfrm>
            <a:off x="3924300" y="2690813"/>
            <a:ext cx="0" cy="2033587"/>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45" name="Oval 39"/>
          <p:cNvSpPr>
            <a:spLocks noChangeAspect="1" noChangeArrowheads="1"/>
          </p:cNvSpPr>
          <p:nvPr/>
        </p:nvSpPr>
        <p:spPr bwMode="auto">
          <a:xfrm>
            <a:off x="3854450" y="253682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46" name="Oval 40"/>
          <p:cNvSpPr>
            <a:spLocks noChangeAspect="1" noChangeArrowheads="1"/>
          </p:cNvSpPr>
          <p:nvPr/>
        </p:nvSpPr>
        <p:spPr bwMode="auto">
          <a:xfrm>
            <a:off x="3854450" y="293846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47" name="Oval 41"/>
          <p:cNvSpPr>
            <a:spLocks noChangeAspect="1" noChangeArrowheads="1"/>
          </p:cNvSpPr>
          <p:nvPr/>
        </p:nvSpPr>
        <p:spPr bwMode="auto">
          <a:xfrm>
            <a:off x="3854450" y="3355975"/>
            <a:ext cx="144463" cy="142875"/>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48" name="Oval 42"/>
          <p:cNvSpPr>
            <a:spLocks noChangeAspect="1" noChangeArrowheads="1"/>
          </p:cNvSpPr>
          <p:nvPr/>
        </p:nvSpPr>
        <p:spPr bwMode="auto">
          <a:xfrm>
            <a:off x="3854450" y="376872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49" name="TextBox 58"/>
          <p:cNvSpPr txBox="1">
            <a:spLocks noChangeArrowheads="1"/>
          </p:cNvSpPr>
          <p:nvPr/>
        </p:nvSpPr>
        <p:spPr bwMode="auto">
          <a:xfrm>
            <a:off x="4217988" y="2349500"/>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选题背景</a:t>
            </a:r>
          </a:p>
        </p:txBody>
      </p:sp>
      <p:sp>
        <p:nvSpPr>
          <p:cNvPr id="10250" name="TextBox 59"/>
          <p:cNvSpPr txBox="1">
            <a:spLocks noChangeArrowheads="1"/>
          </p:cNvSpPr>
          <p:nvPr/>
        </p:nvSpPr>
        <p:spPr bwMode="auto">
          <a:xfrm>
            <a:off x="4217988" y="2794000"/>
            <a:ext cx="3848100"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国外相关研究状况</a:t>
            </a:r>
          </a:p>
        </p:txBody>
      </p:sp>
      <p:sp>
        <p:nvSpPr>
          <p:cNvPr id="10251" name="TextBox 60"/>
          <p:cNvSpPr txBox="1">
            <a:spLocks noChangeArrowheads="1"/>
          </p:cNvSpPr>
          <p:nvPr/>
        </p:nvSpPr>
        <p:spPr bwMode="auto">
          <a:xfrm>
            <a:off x="4217988" y="3173413"/>
            <a:ext cx="3848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国内研究状况</a:t>
            </a:r>
          </a:p>
        </p:txBody>
      </p:sp>
      <p:sp>
        <p:nvSpPr>
          <p:cNvPr id="10252" name="TextBox 61"/>
          <p:cNvSpPr txBox="1">
            <a:spLocks noChangeArrowheads="1"/>
          </p:cNvSpPr>
          <p:nvPr/>
        </p:nvSpPr>
        <p:spPr bwMode="auto">
          <a:xfrm>
            <a:off x="4217988" y="4410075"/>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主要贡献与创新</a:t>
            </a:r>
          </a:p>
        </p:txBody>
      </p:sp>
      <p:sp>
        <p:nvSpPr>
          <p:cNvPr id="10253" name="Oval 42"/>
          <p:cNvSpPr>
            <a:spLocks noChangeAspect="1" noChangeArrowheads="1"/>
          </p:cNvSpPr>
          <p:nvPr/>
        </p:nvSpPr>
        <p:spPr bwMode="auto">
          <a:xfrm>
            <a:off x="3854450" y="420211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54" name="TextBox 65"/>
          <p:cNvSpPr txBox="1">
            <a:spLocks noChangeArrowheads="1"/>
          </p:cNvSpPr>
          <p:nvPr/>
        </p:nvSpPr>
        <p:spPr bwMode="auto">
          <a:xfrm>
            <a:off x="4217988" y="3621088"/>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研究意义</a:t>
            </a:r>
          </a:p>
        </p:txBody>
      </p:sp>
      <p:sp>
        <p:nvSpPr>
          <p:cNvPr id="10255" name="Oval 42"/>
          <p:cNvSpPr>
            <a:spLocks noChangeAspect="1" noChangeArrowheads="1"/>
          </p:cNvSpPr>
          <p:nvPr/>
        </p:nvSpPr>
        <p:spPr bwMode="auto">
          <a:xfrm>
            <a:off x="3854450" y="4630738"/>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0256" name="TextBox 67"/>
          <p:cNvSpPr txBox="1">
            <a:spLocks noChangeArrowheads="1"/>
          </p:cNvSpPr>
          <p:nvPr/>
        </p:nvSpPr>
        <p:spPr bwMode="auto">
          <a:xfrm>
            <a:off x="4217988" y="4049713"/>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参考文献</a:t>
            </a:r>
          </a:p>
        </p:txBody>
      </p:sp>
      <p:sp>
        <p:nvSpPr>
          <p:cNvPr id="10257" name="Freeform 5"/>
          <p:cNvSpPr>
            <a:spLocks noEditPoints="1"/>
          </p:cNvSpPr>
          <p:nvPr/>
        </p:nvSpPr>
        <p:spPr bwMode="auto">
          <a:xfrm>
            <a:off x="900113" y="2503488"/>
            <a:ext cx="2303462" cy="2306637"/>
          </a:xfrm>
          <a:custGeom>
            <a:avLst/>
            <a:gdLst>
              <a:gd name="T0" fmla="*/ 2147483647 w 3543"/>
              <a:gd name="T1" fmla="*/ 2147483647 h 3543"/>
              <a:gd name="T2" fmla="*/ 2147483647 w 3543"/>
              <a:gd name="T3" fmla="*/ 2147483647 h 3543"/>
              <a:gd name="T4" fmla="*/ 2147483647 w 3543"/>
              <a:gd name="T5" fmla="*/ 0 h 3543"/>
              <a:gd name="T6" fmla="*/ 2147483647 w 3543"/>
              <a:gd name="T7" fmla="*/ 2147483647 h 3543"/>
              <a:gd name="T8" fmla="*/ 2147483647 w 3543"/>
              <a:gd name="T9" fmla="*/ 0 h 3543"/>
              <a:gd name="T10" fmla="*/ 2147483647 w 3543"/>
              <a:gd name="T11" fmla="*/ 2147483647 h 3543"/>
              <a:gd name="T12" fmla="*/ 2147483647 w 3543"/>
              <a:gd name="T13" fmla="*/ 2147483647 h 3543"/>
              <a:gd name="T14" fmla="*/ 2147483647 w 3543"/>
              <a:gd name="T15" fmla="*/ 2147483647 h 3543"/>
              <a:gd name="T16" fmla="*/ 2147483647 w 3543"/>
              <a:gd name="T17" fmla="*/ 2147483647 h 3543"/>
              <a:gd name="T18" fmla="*/ 2147483647 w 3543"/>
              <a:gd name="T19" fmla="*/ 2147483647 h 3543"/>
              <a:gd name="T20" fmla="*/ 2147483647 w 3543"/>
              <a:gd name="T21" fmla="*/ 2147483647 h 3543"/>
              <a:gd name="T22" fmla="*/ 2147483647 w 3543"/>
              <a:gd name="T23" fmla="*/ 2147483647 h 3543"/>
              <a:gd name="T24" fmla="*/ 2147483647 w 3543"/>
              <a:gd name="T25" fmla="*/ 2147483647 h 3543"/>
              <a:gd name="T26" fmla="*/ 2147483647 w 3543"/>
              <a:gd name="T27" fmla="*/ 2147483647 h 3543"/>
              <a:gd name="T28" fmla="*/ 2147483647 w 3543"/>
              <a:gd name="T29" fmla="*/ 2147483647 h 3543"/>
              <a:gd name="T30" fmla="*/ 2147483647 w 3543"/>
              <a:gd name="T31" fmla="*/ 2147483647 h 3543"/>
              <a:gd name="T32" fmla="*/ 2147483647 w 3543"/>
              <a:gd name="T33" fmla="*/ 2147483647 h 3543"/>
              <a:gd name="T34" fmla="*/ 2147483647 w 3543"/>
              <a:gd name="T35" fmla="*/ 2147483647 h 3543"/>
              <a:gd name="T36" fmla="*/ 2147483647 w 3543"/>
              <a:gd name="T37" fmla="*/ 2147483647 h 3543"/>
              <a:gd name="T38" fmla="*/ 2147483647 w 3543"/>
              <a:gd name="T39" fmla="*/ 2147483647 h 3543"/>
              <a:gd name="T40" fmla="*/ 2147483647 w 3543"/>
              <a:gd name="T41" fmla="*/ 2147483647 h 3543"/>
              <a:gd name="T42" fmla="*/ 2147483647 w 3543"/>
              <a:gd name="T43" fmla="*/ 2147483647 h 3543"/>
              <a:gd name="T44" fmla="*/ 2147483647 w 3543"/>
              <a:gd name="T45" fmla="*/ 2147483647 h 3543"/>
              <a:gd name="T46" fmla="*/ 2147483647 w 3543"/>
              <a:gd name="T47" fmla="*/ 2147483647 h 3543"/>
              <a:gd name="T48" fmla="*/ 2147483647 w 3543"/>
              <a:gd name="T49" fmla="*/ 2147483647 h 3543"/>
              <a:gd name="T50" fmla="*/ 2147483647 w 3543"/>
              <a:gd name="T51" fmla="*/ 2147483647 h 3543"/>
              <a:gd name="T52" fmla="*/ 2147483647 w 3543"/>
              <a:gd name="T53" fmla="*/ 2147483647 h 3543"/>
              <a:gd name="T54" fmla="*/ 2147483647 w 3543"/>
              <a:gd name="T55" fmla="*/ 2147483647 h 3543"/>
              <a:gd name="T56" fmla="*/ 2147483647 w 3543"/>
              <a:gd name="T57" fmla="*/ 2147483647 h 3543"/>
              <a:gd name="T58" fmla="*/ 2147483647 w 3543"/>
              <a:gd name="T59" fmla="*/ 2147483647 h 3543"/>
              <a:gd name="T60" fmla="*/ 2147483647 w 3543"/>
              <a:gd name="T61" fmla="*/ 2147483647 h 3543"/>
              <a:gd name="T62" fmla="*/ 2147483647 w 3543"/>
              <a:gd name="T63" fmla="*/ 2147483647 h 3543"/>
              <a:gd name="T64" fmla="*/ 2147483647 w 3543"/>
              <a:gd name="T65" fmla="*/ 2147483647 h 3543"/>
              <a:gd name="T66" fmla="*/ 2147483647 w 3543"/>
              <a:gd name="T67" fmla="*/ 2147483647 h 3543"/>
              <a:gd name="T68" fmla="*/ 2147483647 w 3543"/>
              <a:gd name="T69" fmla="*/ 2147483647 h 3543"/>
              <a:gd name="T70" fmla="*/ 2147483647 w 3543"/>
              <a:gd name="T71" fmla="*/ 2147483647 h 3543"/>
              <a:gd name="T72" fmla="*/ 2147483647 w 3543"/>
              <a:gd name="T73" fmla="*/ 2147483647 h 3543"/>
              <a:gd name="T74" fmla="*/ 2147483647 w 3543"/>
              <a:gd name="T75" fmla="*/ 2147483647 h 3543"/>
              <a:gd name="T76" fmla="*/ 2147483647 w 3543"/>
              <a:gd name="T77" fmla="*/ 2147483647 h 3543"/>
              <a:gd name="T78" fmla="*/ 2147483647 w 3543"/>
              <a:gd name="T79" fmla="*/ 2147483647 h 3543"/>
              <a:gd name="T80" fmla="*/ 2147483647 w 3543"/>
              <a:gd name="T81" fmla="*/ 2147483647 h 3543"/>
              <a:gd name="T82" fmla="*/ 2147483647 w 3543"/>
              <a:gd name="T83" fmla="*/ 2147483647 h 3543"/>
              <a:gd name="T84" fmla="*/ 2147483647 w 3543"/>
              <a:gd name="T85" fmla="*/ 2147483647 h 3543"/>
              <a:gd name="T86" fmla="*/ 2147483647 w 3543"/>
              <a:gd name="T87" fmla="*/ 2147483647 h 35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543" h="3543">
                <a:moveTo>
                  <a:pt x="1771" y="171"/>
                </a:moveTo>
                <a:cubicBezTo>
                  <a:pt x="2655" y="171"/>
                  <a:pt x="3372" y="888"/>
                  <a:pt x="3372" y="1772"/>
                </a:cubicBezTo>
                <a:cubicBezTo>
                  <a:pt x="3372" y="2655"/>
                  <a:pt x="2655" y="3372"/>
                  <a:pt x="1771" y="3372"/>
                </a:cubicBezTo>
                <a:cubicBezTo>
                  <a:pt x="888" y="3372"/>
                  <a:pt x="171" y="2655"/>
                  <a:pt x="171" y="1772"/>
                </a:cubicBezTo>
                <a:cubicBezTo>
                  <a:pt x="171" y="888"/>
                  <a:pt x="888" y="171"/>
                  <a:pt x="1771" y="171"/>
                </a:cubicBezTo>
                <a:close/>
                <a:moveTo>
                  <a:pt x="1771" y="0"/>
                </a:moveTo>
                <a:cubicBezTo>
                  <a:pt x="2750" y="0"/>
                  <a:pt x="3543" y="793"/>
                  <a:pt x="3543" y="1772"/>
                </a:cubicBezTo>
                <a:cubicBezTo>
                  <a:pt x="3543" y="2750"/>
                  <a:pt x="2750" y="3543"/>
                  <a:pt x="1771" y="3543"/>
                </a:cubicBezTo>
                <a:cubicBezTo>
                  <a:pt x="793" y="3543"/>
                  <a:pt x="0" y="2750"/>
                  <a:pt x="0" y="1772"/>
                </a:cubicBezTo>
                <a:cubicBezTo>
                  <a:pt x="0" y="793"/>
                  <a:pt x="793" y="0"/>
                  <a:pt x="1771" y="0"/>
                </a:cubicBezTo>
                <a:close/>
                <a:moveTo>
                  <a:pt x="1664" y="2425"/>
                </a:moveTo>
                <a:lnTo>
                  <a:pt x="1902" y="2425"/>
                </a:lnTo>
                <a:lnTo>
                  <a:pt x="1985" y="2563"/>
                </a:lnTo>
                <a:lnTo>
                  <a:pt x="1594" y="2563"/>
                </a:lnTo>
                <a:lnTo>
                  <a:pt x="1664" y="2425"/>
                </a:lnTo>
                <a:close/>
                <a:moveTo>
                  <a:pt x="1298" y="677"/>
                </a:moveTo>
                <a:lnTo>
                  <a:pt x="1355" y="713"/>
                </a:lnTo>
                <a:cubicBezTo>
                  <a:pt x="1358" y="715"/>
                  <a:pt x="1361" y="717"/>
                  <a:pt x="1363" y="720"/>
                </a:cubicBezTo>
                <a:lnTo>
                  <a:pt x="1878" y="654"/>
                </a:lnTo>
                <a:cubicBezTo>
                  <a:pt x="1866" y="625"/>
                  <a:pt x="1835" y="608"/>
                  <a:pt x="1799" y="613"/>
                </a:cubicBezTo>
                <a:lnTo>
                  <a:pt x="1298" y="677"/>
                </a:lnTo>
                <a:close/>
                <a:moveTo>
                  <a:pt x="1229" y="692"/>
                </a:moveTo>
                <a:lnTo>
                  <a:pt x="1326" y="755"/>
                </a:lnTo>
                <a:cubicBezTo>
                  <a:pt x="1341" y="764"/>
                  <a:pt x="1352" y="790"/>
                  <a:pt x="1352" y="813"/>
                </a:cubicBezTo>
                <a:lnTo>
                  <a:pt x="1352" y="1706"/>
                </a:lnTo>
                <a:cubicBezTo>
                  <a:pt x="1352" y="1729"/>
                  <a:pt x="1341" y="1740"/>
                  <a:pt x="1326" y="1731"/>
                </a:cubicBezTo>
                <a:lnTo>
                  <a:pt x="1229" y="1669"/>
                </a:lnTo>
                <a:cubicBezTo>
                  <a:pt x="1215" y="1660"/>
                  <a:pt x="1203" y="1634"/>
                  <a:pt x="1203" y="1611"/>
                </a:cubicBezTo>
                <a:lnTo>
                  <a:pt x="1203" y="717"/>
                </a:lnTo>
                <a:cubicBezTo>
                  <a:pt x="1203" y="694"/>
                  <a:pt x="1215" y="683"/>
                  <a:pt x="1229" y="692"/>
                </a:cubicBezTo>
                <a:close/>
                <a:moveTo>
                  <a:pt x="1632" y="969"/>
                </a:moveTo>
                <a:lnTo>
                  <a:pt x="1689" y="1006"/>
                </a:lnTo>
                <a:cubicBezTo>
                  <a:pt x="1692" y="1008"/>
                  <a:pt x="1695" y="1010"/>
                  <a:pt x="1698" y="1012"/>
                </a:cubicBezTo>
                <a:lnTo>
                  <a:pt x="2213" y="946"/>
                </a:lnTo>
                <a:cubicBezTo>
                  <a:pt x="2200" y="918"/>
                  <a:pt x="2169" y="900"/>
                  <a:pt x="2134" y="905"/>
                </a:cubicBezTo>
                <a:lnTo>
                  <a:pt x="1632" y="969"/>
                </a:lnTo>
                <a:close/>
                <a:moveTo>
                  <a:pt x="1563" y="985"/>
                </a:moveTo>
                <a:lnTo>
                  <a:pt x="1661" y="1047"/>
                </a:lnTo>
                <a:cubicBezTo>
                  <a:pt x="1675" y="1056"/>
                  <a:pt x="1687" y="1082"/>
                  <a:pt x="1687" y="1105"/>
                </a:cubicBezTo>
                <a:lnTo>
                  <a:pt x="1687" y="1999"/>
                </a:lnTo>
                <a:cubicBezTo>
                  <a:pt x="1687" y="2022"/>
                  <a:pt x="1675" y="2033"/>
                  <a:pt x="1661" y="2024"/>
                </a:cubicBezTo>
                <a:lnTo>
                  <a:pt x="1563" y="1962"/>
                </a:lnTo>
                <a:cubicBezTo>
                  <a:pt x="1549" y="1952"/>
                  <a:pt x="1537" y="1926"/>
                  <a:pt x="1537" y="1903"/>
                </a:cubicBezTo>
                <a:lnTo>
                  <a:pt x="1537" y="1010"/>
                </a:lnTo>
                <a:cubicBezTo>
                  <a:pt x="1537" y="987"/>
                  <a:pt x="1549" y="976"/>
                  <a:pt x="1563" y="985"/>
                </a:cubicBezTo>
                <a:close/>
                <a:moveTo>
                  <a:pt x="1734" y="1086"/>
                </a:moveTo>
                <a:lnTo>
                  <a:pt x="2273" y="1017"/>
                </a:lnTo>
                <a:cubicBezTo>
                  <a:pt x="2320" y="1011"/>
                  <a:pt x="2358" y="1042"/>
                  <a:pt x="2358" y="1086"/>
                </a:cubicBezTo>
                <a:lnTo>
                  <a:pt x="2358" y="1855"/>
                </a:lnTo>
                <a:cubicBezTo>
                  <a:pt x="2358" y="1899"/>
                  <a:pt x="2320" y="1940"/>
                  <a:pt x="2273" y="1946"/>
                </a:cubicBezTo>
                <a:lnTo>
                  <a:pt x="1734" y="2015"/>
                </a:lnTo>
                <a:lnTo>
                  <a:pt x="1734" y="1086"/>
                </a:lnTo>
                <a:close/>
                <a:moveTo>
                  <a:pt x="1838" y="1211"/>
                </a:moveTo>
                <a:lnTo>
                  <a:pt x="2259" y="1157"/>
                </a:lnTo>
                <a:lnTo>
                  <a:pt x="2259" y="1347"/>
                </a:lnTo>
                <a:lnTo>
                  <a:pt x="1838" y="1402"/>
                </a:lnTo>
                <a:lnTo>
                  <a:pt x="1838" y="1211"/>
                </a:lnTo>
                <a:close/>
                <a:moveTo>
                  <a:pt x="1400" y="793"/>
                </a:moveTo>
                <a:lnTo>
                  <a:pt x="1939" y="724"/>
                </a:lnTo>
                <a:cubicBezTo>
                  <a:pt x="1985" y="718"/>
                  <a:pt x="2023" y="749"/>
                  <a:pt x="2023" y="794"/>
                </a:cubicBezTo>
                <a:lnTo>
                  <a:pt x="2023" y="816"/>
                </a:lnTo>
                <a:lnTo>
                  <a:pt x="1513" y="881"/>
                </a:lnTo>
                <a:cubicBezTo>
                  <a:pt x="1477" y="891"/>
                  <a:pt x="1462" y="915"/>
                  <a:pt x="1464" y="963"/>
                </a:cubicBezTo>
                <a:lnTo>
                  <a:pt x="1464" y="1714"/>
                </a:lnTo>
                <a:lnTo>
                  <a:pt x="1400" y="1723"/>
                </a:lnTo>
                <a:lnTo>
                  <a:pt x="1400" y="793"/>
                </a:lnTo>
                <a:close/>
                <a:moveTo>
                  <a:pt x="1006" y="1230"/>
                </a:moveTo>
                <a:lnTo>
                  <a:pt x="1114" y="1230"/>
                </a:lnTo>
                <a:lnTo>
                  <a:pt x="1114" y="1055"/>
                </a:lnTo>
                <a:lnTo>
                  <a:pt x="1014" y="1055"/>
                </a:lnTo>
                <a:cubicBezTo>
                  <a:pt x="923" y="1055"/>
                  <a:pt x="848" y="1130"/>
                  <a:pt x="848" y="1221"/>
                </a:cubicBezTo>
                <a:lnTo>
                  <a:pt x="848" y="2148"/>
                </a:lnTo>
                <a:cubicBezTo>
                  <a:pt x="848" y="2223"/>
                  <a:pt x="899" y="2287"/>
                  <a:pt x="969" y="2307"/>
                </a:cubicBezTo>
                <a:lnTo>
                  <a:pt x="671" y="2542"/>
                </a:lnTo>
                <a:lnTo>
                  <a:pt x="671" y="2686"/>
                </a:lnTo>
                <a:lnTo>
                  <a:pt x="2909" y="2686"/>
                </a:lnTo>
                <a:lnTo>
                  <a:pt x="2909" y="2542"/>
                </a:lnTo>
                <a:lnTo>
                  <a:pt x="2589" y="2309"/>
                </a:lnTo>
                <a:cubicBezTo>
                  <a:pt x="2663" y="2293"/>
                  <a:pt x="2719" y="2226"/>
                  <a:pt x="2719" y="2148"/>
                </a:cubicBezTo>
                <a:lnTo>
                  <a:pt x="2719" y="1221"/>
                </a:lnTo>
                <a:cubicBezTo>
                  <a:pt x="2719" y="1130"/>
                  <a:pt x="2645" y="1055"/>
                  <a:pt x="2554" y="1055"/>
                </a:cubicBezTo>
                <a:lnTo>
                  <a:pt x="2454" y="1055"/>
                </a:lnTo>
                <a:lnTo>
                  <a:pt x="2454" y="1230"/>
                </a:lnTo>
                <a:lnTo>
                  <a:pt x="2561" y="1230"/>
                </a:lnTo>
                <a:lnTo>
                  <a:pt x="2561" y="2173"/>
                </a:lnTo>
                <a:lnTo>
                  <a:pt x="1006" y="2173"/>
                </a:lnTo>
                <a:lnTo>
                  <a:pt x="1006" y="123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31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257"/>
                                        </p:tgtEl>
                                        <p:attrNameLst>
                                          <p:attrName>style.visibility</p:attrName>
                                        </p:attrNameLst>
                                      </p:cBhvr>
                                      <p:to>
                                        <p:strVal val="visible"/>
                                      </p:to>
                                    </p:set>
                                    <p:anim calcmode="lin" valueType="num">
                                      <p:cBhvr>
                                        <p:cTn id="7" dur="1000" fill="hold"/>
                                        <p:tgtEl>
                                          <p:spTgt spid="10257"/>
                                        </p:tgtEl>
                                        <p:attrNameLst>
                                          <p:attrName>ppt_w</p:attrName>
                                        </p:attrNameLst>
                                      </p:cBhvr>
                                      <p:tavLst>
                                        <p:tav tm="0">
                                          <p:val>
                                            <p:fltVal val="0"/>
                                          </p:val>
                                        </p:tav>
                                        <p:tav tm="100000">
                                          <p:val>
                                            <p:strVal val="#ppt_w"/>
                                          </p:val>
                                        </p:tav>
                                      </p:tavLst>
                                    </p:anim>
                                    <p:anim calcmode="lin" valueType="num">
                                      <p:cBhvr>
                                        <p:cTn id="8" dur="1000" fill="hold"/>
                                        <p:tgtEl>
                                          <p:spTgt spid="10257"/>
                                        </p:tgtEl>
                                        <p:attrNameLst>
                                          <p:attrName>ppt_h</p:attrName>
                                        </p:attrNameLst>
                                      </p:cBhvr>
                                      <p:tavLst>
                                        <p:tav tm="0">
                                          <p:val>
                                            <p:fltVal val="0"/>
                                          </p:val>
                                        </p:tav>
                                        <p:tav tm="100000">
                                          <p:val>
                                            <p:strVal val="#ppt_h"/>
                                          </p:val>
                                        </p:tav>
                                      </p:tavLst>
                                    </p:anim>
                                    <p:anim calcmode="lin" valueType="num">
                                      <p:cBhvr>
                                        <p:cTn id="9" dur="1000" fill="hold"/>
                                        <p:tgtEl>
                                          <p:spTgt spid="1025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257"/>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wipe(left)">
                                      <p:cBhvr>
                                        <p:cTn id="14" dur="1000"/>
                                        <p:tgtEl>
                                          <p:spTgt spid="10242"/>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243"/>
                                        </p:tgtEl>
                                        <p:attrNameLst>
                                          <p:attrName>style.visibility</p:attrName>
                                        </p:attrNameLst>
                                      </p:cBhvr>
                                      <p:to>
                                        <p:strVal val="visible"/>
                                      </p:to>
                                    </p:set>
                                    <p:anim calcmode="lin" valueType="num">
                                      <p:cBhvr>
                                        <p:cTn id="18" dur="500" fill="hold"/>
                                        <p:tgtEl>
                                          <p:spTgt spid="1024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243"/>
                                        </p:tgtEl>
                                        <p:attrNameLst>
                                          <p:attrName>ppt_y</p:attrName>
                                        </p:attrNameLst>
                                      </p:cBhvr>
                                      <p:tavLst>
                                        <p:tav tm="0">
                                          <p:val>
                                            <p:strVal val="#ppt_y"/>
                                          </p:val>
                                        </p:tav>
                                        <p:tav tm="100000">
                                          <p:val>
                                            <p:strVal val="#ppt_y"/>
                                          </p:val>
                                        </p:tav>
                                      </p:tavLst>
                                    </p:anim>
                                    <p:anim calcmode="lin" valueType="num">
                                      <p:cBhvr>
                                        <p:cTn id="20" dur="500" fill="hold"/>
                                        <p:tgtEl>
                                          <p:spTgt spid="1024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24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0243"/>
                                        </p:tgtEl>
                                      </p:cBhvr>
                                    </p:animEffect>
                                  </p:childTnLst>
                                </p:cTn>
                              </p:par>
                            </p:childTnLst>
                          </p:cTn>
                        </p:par>
                        <p:par>
                          <p:cTn id="23" fill="hold" nodeType="afterGroup">
                            <p:stCondLst>
                              <p:cond delay="2700"/>
                            </p:stCondLst>
                            <p:childTnLst>
                              <p:par>
                                <p:cTn id="24" presetID="22" presetClass="entr" presetSubtype="1" fill="hold" nodeType="afterEffect">
                                  <p:stCondLst>
                                    <p:cond delay="0"/>
                                  </p:stCondLst>
                                  <p:childTnLst>
                                    <p:set>
                                      <p:cBhvr>
                                        <p:cTn id="25" dur="1" fill="hold">
                                          <p:stCondLst>
                                            <p:cond delay="0"/>
                                          </p:stCondLst>
                                        </p:cTn>
                                        <p:tgtEl>
                                          <p:spTgt spid="10244"/>
                                        </p:tgtEl>
                                        <p:attrNameLst>
                                          <p:attrName>style.visibility</p:attrName>
                                        </p:attrNameLst>
                                      </p:cBhvr>
                                      <p:to>
                                        <p:strVal val="visible"/>
                                      </p:to>
                                    </p:set>
                                    <p:animEffect transition="in" filter="wipe(up)">
                                      <p:cBhvr>
                                        <p:cTn id="26" dur="500"/>
                                        <p:tgtEl>
                                          <p:spTgt spid="10244"/>
                                        </p:tgtEl>
                                      </p:cBhvr>
                                    </p:animEffect>
                                  </p:childTnLst>
                                </p:cTn>
                              </p:par>
                            </p:childTnLst>
                          </p:cTn>
                        </p:par>
                        <p:par>
                          <p:cTn id="27" fill="hold" nodeType="afterGroup">
                            <p:stCondLst>
                              <p:cond delay="3200"/>
                            </p:stCondLst>
                            <p:childTnLst>
                              <p:par>
                                <p:cTn id="28" presetID="2" presetClass="entr" presetSubtype="12" fill="hold" grpId="0" nodeType="afterEffect">
                                  <p:stCondLst>
                                    <p:cond delay="0"/>
                                  </p:stCondLst>
                                  <p:childTnLst>
                                    <p:set>
                                      <p:cBhvr>
                                        <p:cTn id="29" dur="1" fill="hold">
                                          <p:stCondLst>
                                            <p:cond delay="0"/>
                                          </p:stCondLst>
                                        </p:cTn>
                                        <p:tgtEl>
                                          <p:spTgt spid="10245"/>
                                        </p:tgtEl>
                                        <p:attrNameLst>
                                          <p:attrName>style.visibility</p:attrName>
                                        </p:attrNameLst>
                                      </p:cBhvr>
                                      <p:to>
                                        <p:strVal val="visible"/>
                                      </p:to>
                                    </p:set>
                                    <p:anim calcmode="lin" valueType="num">
                                      <p:cBhvr additive="base">
                                        <p:cTn id="30" dur="500" fill="hold"/>
                                        <p:tgtEl>
                                          <p:spTgt spid="10245"/>
                                        </p:tgtEl>
                                        <p:attrNameLst>
                                          <p:attrName>ppt_x</p:attrName>
                                        </p:attrNameLst>
                                      </p:cBhvr>
                                      <p:tavLst>
                                        <p:tav tm="0">
                                          <p:val>
                                            <p:strVal val="0-#ppt_w/2"/>
                                          </p:val>
                                        </p:tav>
                                        <p:tav tm="100000">
                                          <p:val>
                                            <p:strVal val="#ppt_x"/>
                                          </p:val>
                                        </p:tav>
                                      </p:tavLst>
                                    </p:anim>
                                    <p:anim calcmode="lin" valueType="num">
                                      <p:cBhvr additive="base">
                                        <p:cTn id="31" dur="500" fill="hold"/>
                                        <p:tgtEl>
                                          <p:spTgt spid="10245"/>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100"/>
                                  </p:stCondLst>
                                  <p:childTnLst>
                                    <p:set>
                                      <p:cBhvr>
                                        <p:cTn id="33" dur="1" fill="hold">
                                          <p:stCondLst>
                                            <p:cond delay="0"/>
                                          </p:stCondLst>
                                        </p:cTn>
                                        <p:tgtEl>
                                          <p:spTgt spid="10246"/>
                                        </p:tgtEl>
                                        <p:attrNameLst>
                                          <p:attrName>style.visibility</p:attrName>
                                        </p:attrNameLst>
                                      </p:cBhvr>
                                      <p:to>
                                        <p:strVal val="visible"/>
                                      </p:to>
                                    </p:set>
                                    <p:anim calcmode="lin" valueType="num">
                                      <p:cBhvr additive="base">
                                        <p:cTn id="34" dur="500" fill="hold"/>
                                        <p:tgtEl>
                                          <p:spTgt spid="10246"/>
                                        </p:tgtEl>
                                        <p:attrNameLst>
                                          <p:attrName>ppt_x</p:attrName>
                                        </p:attrNameLst>
                                      </p:cBhvr>
                                      <p:tavLst>
                                        <p:tav tm="0">
                                          <p:val>
                                            <p:strVal val="0-#ppt_w/2"/>
                                          </p:val>
                                        </p:tav>
                                        <p:tav tm="100000">
                                          <p:val>
                                            <p:strVal val="#ppt_x"/>
                                          </p:val>
                                        </p:tav>
                                      </p:tavLst>
                                    </p:anim>
                                    <p:anim calcmode="lin" valueType="num">
                                      <p:cBhvr additive="base">
                                        <p:cTn id="35" dur="500" fill="hold"/>
                                        <p:tgtEl>
                                          <p:spTgt spid="1024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10247"/>
                                        </p:tgtEl>
                                        <p:attrNameLst>
                                          <p:attrName>style.visibility</p:attrName>
                                        </p:attrNameLst>
                                      </p:cBhvr>
                                      <p:to>
                                        <p:strVal val="visible"/>
                                      </p:to>
                                    </p:set>
                                    <p:anim calcmode="lin" valueType="num">
                                      <p:cBhvr additive="base">
                                        <p:cTn id="38" dur="500" fill="hold"/>
                                        <p:tgtEl>
                                          <p:spTgt spid="10247"/>
                                        </p:tgtEl>
                                        <p:attrNameLst>
                                          <p:attrName>ppt_x</p:attrName>
                                        </p:attrNameLst>
                                      </p:cBhvr>
                                      <p:tavLst>
                                        <p:tav tm="0">
                                          <p:val>
                                            <p:strVal val="0-#ppt_w/2"/>
                                          </p:val>
                                        </p:tav>
                                        <p:tav tm="100000">
                                          <p:val>
                                            <p:strVal val="#ppt_x"/>
                                          </p:val>
                                        </p:tav>
                                      </p:tavLst>
                                    </p:anim>
                                    <p:anim calcmode="lin" valueType="num">
                                      <p:cBhvr additive="base">
                                        <p:cTn id="39" dur="500" fill="hold"/>
                                        <p:tgtEl>
                                          <p:spTgt spid="1024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10248"/>
                                        </p:tgtEl>
                                        <p:attrNameLst>
                                          <p:attrName>style.visibility</p:attrName>
                                        </p:attrNameLst>
                                      </p:cBhvr>
                                      <p:to>
                                        <p:strVal val="visible"/>
                                      </p:to>
                                    </p:set>
                                    <p:anim calcmode="lin" valueType="num">
                                      <p:cBhvr additive="base">
                                        <p:cTn id="42" dur="500" fill="hold"/>
                                        <p:tgtEl>
                                          <p:spTgt spid="10248"/>
                                        </p:tgtEl>
                                        <p:attrNameLst>
                                          <p:attrName>ppt_x</p:attrName>
                                        </p:attrNameLst>
                                      </p:cBhvr>
                                      <p:tavLst>
                                        <p:tav tm="0">
                                          <p:val>
                                            <p:strVal val="0-#ppt_w/2"/>
                                          </p:val>
                                        </p:tav>
                                        <p:tav tm="100000">
                                          <p:val>
                                            <p:strVal val="#ppt_x"/>
                                          </p:val>
                                        </p:tav>
                                      </p:tavLst>
                                    </p:anim>
                                    <p:anim calcmode="lin" valueType="num">
                                      <p:cBhvr additive="base">
                                        <p:cTn id="43" dur="500" fill="hold"/>
                                        <p:tgtEl>
                                          <p:spTgt spid="10248"/>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400"/>
                                  </p:stCondLst>
                                  <p:childTnLst>
                                    <p:set>
                                      <p:cBhvr>
                                        <p:cTn id="45" dur="1" fill="hold">
                                          <p:stCondLst>
                                            <p:cond delay="0"/>
                                          </p:stCondLst>
                                        </p:cTn>
                                        <p:tgtEl>
                                          <p:spTgt spid="10253"/>
                                        </p:tgtEl>
                                        <p:attrNameLst>
                                          <p:attrName>style.visibility</p:attrName>
                                        </p:attrNameLst>
                                      </p:cBhvr>
                                      <p:to>
                                        <p:strVal val="visible"/>
                                      </p:to>
                                    </p:set>
                                    <p:anim calcmode="lin" valueType="num">
                                      <p:cBhvr additive="base">
                                        <p:cTn id="46" dur="500" fill="hold"/>
                                        <p:tgtEl>
                                          <p:spTgt spid="10253"/>
                                        </p:tgtEl>
                                        <p:attrNameLst>
                                          <p:attrName>ppt_x</p:attrName>
                                        </p:attrNameLst>
                                      </p:cBhvr>
                                      <p:tavLst>
                                        <p:tav tm="0">
                                          <p:val>
                                            <p:strVal val="0-#ppt_w/2"/>
                                          </p:val>
                                        </p:tav>
                                        <p:tav tm="100000">
                                          <p:val>
                                            <p:strVal val="#ppt_x"/>
                                          </p:val>
                                        </p:tav>
                                      </p:tavLst>
                                    </p:anim>
                                    <p:anim calcmode="lin" valueType="num">
                                      <p:cBhvr additive="base">
                                        <p:cTn id="47" dur="500" fill="hold"/>
                                        <p:tgtEl>
                                          <p:spTgt spid="10253"/>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500"/>
                                  </p:stCondLst>
                                  <p:childTnLst>
                                    <p:set>
                                      <p:cBhvr>
                                        <p:cTn id="49" dur="1" fill="hold">
                                          <p:stCondLst>
                                            <p:cond delay="0"/>
                                          </p:stCondLst>
                                        </p:cTn>
                                        <p:tgtEl>
                                          <p:spTgt spid="10255"/>
                                        </p:tgtEl>
                                        <p:attrNameLst>
                                          <p:attrName>style.visibility</p:attrName>
                                        </p:attrNameLst>
                                      </p:cBhvr>
                                      <p:to>
                                        <p:strVal val="visible"/>
                                      </p:to>
                                    </p:set>
                                    <p:anim calcmode="lin" valueType="num">
                                      <p:cBhvr additive="base">
                                        <p:cTn id="50" dur="500" fill="hold"/>
                                        <p:tgtEl>
                                          <p:spTgt spid="10255"/>
                                        </p:tgtEl>
                                        <p:attrNameLst>
                                          <p:attrName>ppt_x</p:attrName>
                                        </p:attrNameLst>
                                      </p:cBhvr>
                                      <p:tavLst>
                                        <p:tav tm="0">
                                          <p:val>
                                            <p:strVal val="0-#ppt_w/2"/>
                                          </p:val>
                                        </p:tav>
                                        <p:tav tm="100000">
                                          <p:val>
                                            <p:strVal val="#ppt_x"/>
                                          </p:val>
                                        </p:tav>
                                      </p:tavLst>
                                    </p:anim>
                                    <p:anim calcmode="lin" valueType="num">
                                      <p:cBhvr additive="base">
                                        <p:cTn id="51" dur="500" fill="hold"/>
                                        <p:tgtEl>
                                          <p:spTgt spid="10255"/>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10249"/>
                                        </p:tgtEl>
                                        <p:attrNameLst>
                                          <p:attrName>style.visibility</p:attrName>
                                        </p:attrNameLst>
                                      </p:cBhvr>
                                      <p:to>
                                        <p:strVal val="visible"/>
                                      </p:to>
                                    </p:set>
                                    <p:animEffect transition="in" filter="wipe(left)">
                                      <p:cBhvr>
                                        <p:cTn id="55" dur="500"/>
                                        <p:tgtEl>
                                          <p:spTgt spid="10249"/>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10250"/>
                                        </p:tgtEl>
                                        <p:attrNameLst>
                                          <p:attrName>style.visibility</p:attrName>
                                        </p:attrNameLst>
                                      </p:cBhvr>
                                      <p:to>
                                        <p:strVal val="visible"/>
                                      </p:to>
                                    </p:set>
                                    <p:animEffect transition="in" filter="wipe(left)">
                                      <p:cBhvr>
                                        <p:cTn id="58" dur="500"/>
                                        <p:tgtEl>
                                          <p:spTgt spid="10250"/>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10251"/>
                                        </p:tgtEl>
                                        <p:attrNameLst>
                                          <p:attrName>style.visibility</p:attrName>
                                        </p:attrNameLst>
                                      </p:cBhvr>
                                      <p:to>
                                        <p:strVal val="visible"/>
                                      </p:to>
                                    </p:set>
                                    <p:animEffect transition="in" filter="wipe(left)">
                                      <p:cBhvr>
                                        <p:cTn id="61" dur="500"/>
                                        <p:tgtEl>
                                          <p:spTgt spid="10251"/>
                                        </p:tgtEl>
                                      </p:cBhvr>
                                    </p:animEffect>
                                  </p:childTnLst>
                                </p:cTn>
                              </p:par>
                              <p:par>
                                <p:cTn id="62" presetID="22" presetClass="entr" presetSubtype="8" fill="hold" grpId="0" nodeType="withEffect">
                                  <p:stCondLst>
                                    <p:cond delay="300"/>
                                  </p:stCondLst>
                                  <p:childTnLst>
                                    <p:set>
                                      <p:cBhvr>
                                        <p:cTn id="63" dur="1" fill="hold">
                                          <p:stCondLst>
                                            <p:cond delay="0"/>
                                          </p:stCondLst>
                                        </p:cTn>
                                        <p:tgtEl>
                                          <p:spTgt spid="10254"/>
                                        </p:tgtEl>
                                        <p:attrNameLst>
                                          <p:attrName>style.visibility</p:attrName>
                                        </p:attrNameLst>
                                      </p:cBhvr>
                                      <p:to>
                                        <p:strVal val="visible"/>
                                      </p:to>
                                    </p:set>
                                    <p:animEffect transition="in" filter="wipe(left)">
                                      <p:cBhvr>
                                        <p:cTn id="64" dur="500"/>
                                        <p:tgtEl>
                                          <p:spTgt spid="10254"/>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10256"/>
                                        </p:tgtEl>
                                        <p:attrNameLst>
                                          <p:attrName>style.visibility</p:attrName>
                                        </p:attrNameLst>
                                      </p:cBhvr>
                                      <p:to>
                                        <p:strVal val="visible"/>
                                      </p:to>
                                    </p:set>
                                    <p:animEffect transition="in" filter="wipe(left)">
                                      <p:cBhvr>
                                        <p:cTn id="67" dur="500"/>
                                        <p:tgtEl>
                                          <p:spTgt spid="10256"/>
                                        </p:tgtEl>
                                      </p:cBhvr>
                                    </p:animEffect>
                                  </p:childTnLst>
                                </p:cTn>
                              </p:par>
                              <p:par>
                                <p:cTn id="68" presetID="22" presetClass="entr" presetSubtype="8" fill="hold" grpId="0" nodeType="withEffect">
                                  <p:stCondLst>
                                    <p:cond delay="500"/>
                                  </p:stCondLst>
                                  <p:childTnLst>
                                    <p:set>
                                      <p:cBhvr>
                                        <p:cTn id="69" dur="1" fill="hold">
                                          <p:stCondLst>
                                            <p:cond delay="0"/>
                                          </p:stCondLst>
                                        </p:cTn>
                                        <p:tgtEl>
                                          <p:spTgt spid="10252"/>
                                        </p:tgtEl>
                                        <p:attrNameLst>
                                          <p:attrName>style.visibility</p:attrName>
                                        </p:attrNameLst>
                                      </p:cBhvr>
                                      <p:to>
                                        <p:strVal val="visible"/>
                                      </p:to>
                                    </p:set>
                                    <p:animEffect transition="in" filter="wipe(left)">
                                      <p:cBhvr>
                                        <p:cTn id="70" dur="500"/>
                                        <p:tgtEl>
                                          <p:spTgt spid="10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utoUpdateAnimBg="0"/>
      <p:bldP spid="10245" grpId="0" animBg="1" autoUpdateAnimBg="0"/>
      <p:bldP spid="10246" grpId="0" animBg="1" autoUpdateAnimBg="0"/>
      <p:bldP spid="10247" grpId="0" animBg="1" autoUpdateAnimBg="0"/>
      <p:bldP spid="10248" grpId="0" animBg="1" autoUpdateAnimBg="0"/>
      <p:bldP spid="10249" grpId="0" autoUpdateAnimBg="0"/>
      <p:bldP spid="10250" grpId="0" autoUpdateAnimBg="0"/>
      <p:bldP spid="10251" grpId="0" autoUpdateAnimBg="0"/>
      <p:bldP spid="10252" grpId="0" autoUpdateAnimBg="0"/>
      <p:bldP spid="10253" grpId="0" animBg="1" autoUpdateAnimBg="0"/>
      <p:bldP spid="10254" grpId="0" autoUpdateAnimBg="0"/>
      <p:bldP spid="10255" grpId="0" animBg="1" autoUpdateAnimBg="0"/>
      <p:bldP spid="10256" grpId="0" autoUpdateAnimBg="0"/>
      <p:bldP spid="102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9138"/>
            <a:ext cx="9145588"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5"/>
          <p:cNvSpPr>
            <a:spLocks noChangeArrowheads="1"/>
          </p:cNvSpPr>
          <p:nvPr/>
        </p:nvSpPr>
        <p:spPr bwMode="auto">
          <a:xfrm>
            <a:off x="0" y="1912938"/>
            <a:ext cx="9144000"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24C89"/>
              </a:solidFill>
            </a:endParaRPr>
          </a:p>
        </p:txBody>
      </p:sp>
      <p:sp>
        <p:nvSpPr>
          <p:cNvPr id="37892" name="Rectangle 5"/>
          <p:cNvSpPr>
            <a:spLocks noChangeArrowheads="1"/>
          </p:cNvSpPr>
          <p:nvPr/>
        </p:nvSpPr>
        <p:spPr bwMode="auto">
          <a:xfrm>
            <a:off x="0" y="5119688"/>
            <a:ext cx="9144000"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24C89"/>
              </a:solidFill>
            </a:endParaRPr>
          </a:p>
        </p:txBody>
      </p:sp>
      <p:grpSp>
        <p:nvGrpSpPr>
          <p:cNvPr id="37893" name="组合 45"/>
          <p:cNvGrpSpPr>
            <a:grpSpLocks/>
          </p:cNvGrpSpPr>
          <p:nvPr/>
        </p:nvGrpSpPr>
        <p:grpSpPr bwMode="auto">
          <a:xfrm>
            <a:off x="3776663" y="239713"/>
            <a:ext cx="1593850" cy="1598612"/>
            <a:chOff x="0" y="0"/>
            <a:chExt cx="1593850" cy="1598612"/>
          </a:xfrm>
        </p:grpSpPr>
        <p:sp>
          <p:nvSpPr>
            <p:cNvPr id="36880" name="Freeform 9"/>
            <p:cNvSpPr>
              <a:spLocks noEditPoints="1"/>
            </p:cNvSpPr>
            <p:nvPr/>
          </p:nvSpPr>
          <p:spPr bwMode="auto">
            <a:xfrm>
              <a:off x="269875" y="0"/>
              <a:ext cx="1052512" cy="1057275"/>
            </a:xfrm>
            <a:custGeom>
              <a:avLst/>
              <a:gdLst>
                <a:gd name="T0" fmla="*/ 2147483647 w 1956"/>
                <a:gd name="T1" fmla="*/ 2147483647 h 1956"/>
                <a:gd name="T2" fmla="*/ 2147483647 w 1956"/>
                <a:gd name="T3" fmla="*/ 2147483647 h 1956"/>
                <a:gd name="T4" fmla="*/ 2147483647 w 1956"/>
                <a:gd name="T5" fmla="*/ 2147483647 h 1956"/>
                <a:gd name="T6" fmla="*/ 2147483647 w 1956"/>
                <a:gd name="T7" fmla="*/ 2147483647 h 1956"/>
                <a:gd name="T8" fmla="*/ 2147483647 w 1956"/>
                <a:gd name="T9" fmla="*/ 2147483647 h 1956"/>
                <a:gd name="T10" fmla="*/ 2147483647 w 1956"/>
                <a:gd name="T11" fmla="*/ 2147483647 h 1956"/>
                <a:gd name="T12" fmla="*/ 2147483647 w 1956"/>
                <a:gd name="T13" fmla="*/ 2147483647 h 1956"/>
                <a:gd name="T14" fmla="*/ 2147483647 w 1956"/>
                <a:gd name="T15" fmla="*/ 2147483647 h 1956"/>
                <a:gd name="T16" fmla="*/ 2147483647 w 1956"/>
                <a:gd name="T17" fmla="*/ 2147483647 h 1956"/>
                <a:gd name="T18" fmla="*/ 2147483647 w 1956"/>
                <a:gd name="T19" fmla="*/ 2147483647 h 1956"/>
                <a:gd name="T20" fmla="*/ 2147483647 w 1956"/>
                <a:gd name="T21" fmla="*/ 2147483647 h 1956"/>
                <a:gd name="T22" fmla="*/ 2147483647 w 1956"/>
                <a:gd name="T23" fmla="*/ 2147483647 h 1956"/>
                <a:gd name="T24" fmla="*/ 2147483647 w 1956"/>
                <a:gd name="T25" fmla="*/ 2147483647 h 1956"/>
                <a:gd name="T26" fmla="*/ 2147483647 w 1956"/>
                <a:gd name="T27" fmla="*/ 2147483647 h 1956"/>
                <a:gd name="T28" fmla="*/ 2147483647 w 1956"/>
                <a:gd name="T29" fmla="*/ 2147483647 h 1956"/>
                <a:gd name="T30" fmla="*/ 2147483647 w 1956"/>
                <a:gd name="T31" fmla="*/ 2147483647 h 1956"/>
                <a:gd name="T32" fmla="*/ 2147483647 w 1956"/>
                <a:gd name="T33" fmla="*/ 2147483647 h 1956"/>
                <a:gd name="T34" fmla="*/ 2147483647 w 1956"/>
                <a:gd name="T35" fmla="*/ 2147483647 h 1956"/>
                <a:gd name="T36" fmla="*/ 2147483647 w 1956"/>
                <a:gd name="T37" fmla="*/ 2147483647 h 1956"/>
                <a:gd name="T38" fmla="*/ 2147483647 w 1956"/>
                <a:gd name="T39" fmla="*/ 2147483647 h 1956"/>
                <a:gd name="T40" fmla="*/ 2147483647 w 1956"/>
                <a:gd name="T41" fmla="*/ 2147483647 h 1956"/>
                <a:gd name="T42" fmla="*/ 2147483647 w 1956"/>
                <a:gd name="T43" fmla="*/ 2147483647 h 1956"/>
                <a:gd name="T44" fmla="*/ 2147483647 w 1956"/>
                <a:gd name="T45" fmla="*/ 2147483647 h 1956"/>
                <a:gd name="T46" fmla="*/ 2147483647 w 1956"/>
                <a:gd name="T47" fmla="*/ 2147483647 h 1956"/>
                <a:gd name="T48" fmla="*/ 2147483647 w 1956"/>
                <a:gd name="T49" fmla="*/ 2147483647 h 1956"/>
                <a:gd name="T50" fmla="*/ 2147483647 w 1956"/>
                <a:gd name="T51" fmla="*/ 2147483647 h 1956"/>
                <a:gd name="T52" fmla="*/ 2147483647 w 1956"/>
                <a:gd name="T53" fmla="*/ 2147483647 h 1956"/>
                <a:gd name="T54" fmla="*/ 2147483647 w 1956"/>
                <a:gd name="T55" fmla="*/ 2147483647 h 1956"/>
                <a:gd name="T56" fmla="*/ 2147483647 w 1956"/>
                <a:gd name="T57" fmla="*/ 2147483647 h 1956"/>
                <a:gd name="T58" fmla="*/ 2147483647 w 1956"/>
                <a:gd name="T59" fmla="*/ 2147483647 h 1956"/>
                <a:gd name="T60" fmla="*/ 2147483647 w 1956"/>
                <a:gd name="T61" fmla="*/ 2147483647 h 1956"/>
                <a:gd name="T62" fmla="*/ 2147483647 w 1956"/>
                <a:gd name="T63" fmla="*/ 2147483647 h 1956"/>
                <a:gd name="T64" fmla="*/ 2147483647 w 1956"/>
                <a:gd name="T65" fmla="*/ 2147483647 h 1956"/>
                <a:gd name="T66" fmla="*/ 2147483647 w 1956"/>
                <a:gd name="T67" fmla="*/ 2147483647 h 1956"/>
                <a:gd name="T68" fmla="*/ 2147483647 w 1956"/>
                <a:gd name="T69" fmla="*/ 2147483647 h 1956"/>
                <a:gd name="T70" fmla="*/ 2147483647 w 1956"/>
                <a:gd name="T71" fmla="*/ 2147483647 h 1956"/>
                <a:gd name="T72" fmla="*/ 2147483647 w 1956"/>
                <a:gd name="T73" fmla="*/ 2147483647 h 1956"/>
                <a:gd name="T74" fmla="*/ 2147483647 w 1956"/>
                <a:gd name="T75" fmla="*/ 2147483647 h 1956"/>
                <a:gd name="T76" fmla="*/ 2147483647 w 1956"/>
                <a:gd name="T77" fmla="*/ 2147483647 h 1956"/>
                <a:gd name="T78" fmla="*/ 2147483647 w 1956"/>
                <a:gd name="T79" fmla="*/ 2147483647 h 1956"/>
                <a:gd name="T80" fmla="*/ 2147483647 w 1956"/>
                <a:gd name="T81" fmla="*/ 2147483647 h 1956"/>
                <a:gd name="T82" fmla="*/ 2147483647 w 1956"/>
                <a:gd name="T83" fmla="*/ 2147483647 h 1956"/>
                <a:gd name="T84" fmla="*/ 2147483647 w 1956"/>
                <a:gd name="T85" fmla="*/ 2147483647 h 1956"/>
                <a:gd name="T86" fmla="*/ 2147483647 w 1956"/>
                <a:gd name="T87" fmla="*/ 2147483647 h 1956"/>
                <a:gd name="T88" fmla="*/ 2147483647 w 1956"/>
                <a:gd name="T89" fmla="*/ 2147483647 h 1956"/>
                <a:gd name="T90" fmla="*/ 2147483647 w 1956"/>
                <a:gd name="T91" fmla="*/ 2147483647 h 1956"/>
                <a:gd name="T92" fmla="*/ 2147483647 w 1956"/>
                <a:gd name="T93" fmla="*/ 2147483647 h 1956"/>
                <a:gd name="T94" fmla="*/ 2147483647 w 1956"/>
                <a:gd name="T95" fmla="*/ 2147483647 h 1956"/>
                <a:gd name="T96" fmla="*/ 2147483647 w 1956"/>
                <a:gd name="T97" fmla="*/ 2147483647 h 1956"/>
                <a:gd name="T98" fmla="*/ 2147483647 w 1956"/>
                <a:gd name="T99" fmla="*/ 2147483647 h 1956"/>
                <a:gd name="T100" fmla="*/ 2147483647 w 1956"/>
                <a:gd name="T101" fmla="*/ 2147483647 h 1956"/>
                <a:gd name="T102" fmla="*/ 2147483647 w 1956"/>
                <a:gd name="T103" fmla="*/ 2147483647 h 1956"/>
                <a:gd name="T104" fmla="*/ 2147483647 w 1956"/>
                <a:gd name="T105" fmla="*/ 2147483647 h 1956"/>
                <a:gd name="T106" fmla="*/ 2147483647 w 1956"/>
                <a:gd name="T107" fmla="*/ 2147483647 h 1956"/>
                <a:gd name="T108" fmla="*/ 2147483647 w 1956"/>
                <a:gd name="T109" fmla="*/ 2147483647 h 1956"/>
                <a:gd name="T110" fmla="*/ 2147483647 w 1956"/>
                <a:gd name="T111" fmla="*/ 2147483647 h 1956"/>
                <a:gd name="T112" fmla="*/ 2147483647 w 1956"/>
                <a:gd name="T113" fmla="*/ 2147483647 h 1956"/>
                <a:gd name="T114" fmla="*/ 2147483647 w 1956"/>
                <a:gd name="T115" fmla="*/ 2147483647 h 1956"/>
                <a:gd name="T116" fmla="*/ 2147483647 w 1956"/>
                <a:gd name="T117" fmla="*/ 2147483647 h 1956"/>
                <a:gd name="T118" fmla="*/ 2147483647 w 1956"/>
                <a:gd name="T119" fmla="*/ 2147483647 h 1956"/>
                <a:gd name="T120" fmla="*/ 2147483647 w 1956"/>
                <a:gd name="T121" fmla="*/ 2147483647 h 19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6" h="1956">
                  <a:moveTo>
                    <a:pt x="978" y="0"/>
                  </a:moveTo>
                  <a:cubicBezTo>
                    <a:pt x="1517" y="0"/>
                    <a:pt x="1956" y="439"/>
                    <a:pt x="1956" y="978"/>
                  </a:cubicBezTo>
                  <a:cubicBezTo>
                    <a:pt x="1956" y="1517"/>
                    <a:pt x="1517" y="1956"/>
                    <a:pt x="978" y="1956"/>
                  </a:cubicBezTo>
                  <a:cubicBezTo>
                    <a:pt x="440" y="1956"/>
                    <a:pt x="0" y="1517"/>
                    <a:pt x="0" y="978"/>
                  </a:cubicBezTo>
                  <a:cubicBezTo>
                    <a:pt x="0" y="439"/>
                    <a:pt x="440" y="0"/>
                    <a:pt x="978" y="0"/>
                  </a:cubicBezTo>
                  <a:close/>
                  <a:moveTo>
                    <a:pt x="978" y="29"/>
                  </a:moveTo>
                  <a:lnTo>
                    <a:pt x="1027" y="30"/>
                  </a:lnTo>
                  <a:lnTo>
                    <a:pt x="1075" y="34"/>
                  </a:lnTo>
                  <a:lnTo>
                    <a:pt x="1123" y="40"/>
                  </a:lnTo>
                  <a:lnTo>
                    <a:pt x="1169" y="49"/>
                  </a:lnTo>
                  <a:lnTo>
                    <a:pt x="1215" y="59"/>
                  </a:lnTo>
                  <a:lnTo>
                    <a:pt x="1260" y="72"/>
                  </a:lnTo>
                  <a:lnTo>
                    <a:pt x="1304" y="87"/>
                  </a:lnTo>
                  <a:lnTo>
                    <a:pt x="1347" y="104"/>
                  </a:lnTo>
                  <a:lnTo>
                    <a:pt x="1389" y="123"/>
                  </a:lnTo>
                  <a:lnTo>
                    <a:pt x="1430" y="144"/>
                  </a:lnTo>
                  <a:lnTo>
                    <a:pt x="1470" y="167"/>
                  </a:lnTo>
                  <a:lnTo>
                    <a:pt x="1508" y="192"/>
                  </a:lnTo>
                  <a:lnTo>
                    <a:pt x="1545" y="218"/>
                  </a:lnTo>
                  <a:lnTo>
                    <a:pt x="1581" y="246"/>
                  </a:lnTo>
                  <a:lnTo>
                    <a:pt x="1616" y="276"/>
                  </a:lnTo>
                  <a:lnTo>
                    <a:pt x="1649" y="308"/>
                  </a:lnTo>
                  <a:lnTo>
                    <a:pt x="1680" y="341"/>
                  </a:lnTo>
                  <a:lnTo>
                    <a:pt x="1710" y="375"/>
                  </a:lnTo>
                  <a:lnTo>
                    <a:pt x="1738" y="411"/>
                  </a:lnTo>
                  <a:lnTo>
                    <a:pt x="1765" y="448"/>
                  </a:lnTo>
                  <a:lnTo>
                    <a:pt x="1789" y="487"/>
                  </a:lnTo>
                  <a:lnTo>
                    <a:pt x="1812" y="526"/>
                  </a:lnTo>
                  <a:lnTo>
                    <a:pt x="1833" y="567"/>
                  </a:lnTo>
                  <a:lnTo>
                    <a:pt x="1852" y="609"/>
                  </a:lnTo>
                  <a:lnTo>
                    <a:pt x="1869" y="652"/>
                  </a:lnTo>
                  <a:lnTo>
                    <a:pt x="1884" y="696"/>
                  </a:lnTo>
                  <a:lnTo>
                    <a:pt x="1897" y="741"/>
                  </a:lnTo>
                  <a:lnTo>
                    <a:pt x="1908" y="787"/>
                  </a:lnTo>
                  <a:lnTo>
                    <a:pt x="1916" y="834"/>
                  </a:lnTo>
                  <a:lnTo>
                    <a:pt x="1922" y="881"/>
                  </a:lnTo>
                  <a:lnTo>
                    <a:pt x="1926" y="929"/>
                  </a:lnTo>
                  <a:lnTo>
                    <a:pt x="1927" y="978"/>
                  </a:lnTo>
                  <a:lnTo>
                    <a:pt x="1926" y="1027"/>
                  </a:lnTo>
                  <a:lnTo>
                    <a:pt x="1922" y="1075"/>
                  </a:lnTo>
                  <a:lnTo>
                    <a:pt x="1916" y="1122"/>
                  </a:lnTo>
                  <a:lnTo>
                    <a:pt x="1908" y="1169"/>
                  </a:lnTo>
                  <a:lnTo>
                    <a:pt x="1897" y="1215"/>
                  </a:lnTo>
                  <a:lnTo>
                    <a:pt x="1884" y="1259"/>
                  </a:lnTo>
                  <a:lnTo>
                    <a:pt x="1869" y="1304"/>
                  </a:lnTo>
                  <a:lnTo>
                    <a:pt x="1852" y="1347"/>
                  </a:lnTo>
                  <a:lnTo>
                    <a:pt x="1833" y="1389"/>
                  </a:lnTo>
                  <a:lnTo>
                    <a:pt x="1812" y="1429"/>
                  </a:lnTo>
                  <a:lnTo>
                    <a:pt x="1789" y="1469"/>
                  </a:lnTo>
                  <a:lnTo>
                    <a:pt x="1765" y="1508"/>
                  </a:lnTo>
                  <a:lnTo>
                    <a:pt x="1738" y="1545"/>
                  </a:lnTo>
                  <a:lnTo>
                    <a:pt x="1710" y="1581"/>
                  </a:lnTo>
                  <a:lnTo>
                    <a:pt x="1680" y="1615"/>
                  </a:lnTo>
                  <a:lnTo>
                    <a:pt x="1649" y="1648"/>
                  </a:lnTo>
                  <a:lnTo>
                    <a:pt x="1616" y="1680"/>
                  </a:lnTo>
                  <a:lnTo>
                    <a:pt x="1581" y="1710"/>
                  </a:lnTo>
                  <a:lnTo>
                    <a:pt x="1545" y="1738"/>
                  </a:lnTo>
                  <a:lnTo>
                    <a:pt x="1508" y="1764"/>
                  </a:lnTo>
                  <a:lnTo>
                    <a:pt x="1470" y="1789"/>
                  </a:lnTo>
                  <a:lnTo>
                    <a:pt x="1430" y="1812"/>
                  </a:lnTo>
                  <a:lnTo>
                    <a:pt x="1389" y="1833"/>
                  </a:lnTo>
                  <a:lnTo>
                    <a:pt x="1347" y="1852"/>
                  </a:lnTo>
                  <a:lnTo>
                    <a:pt x="1304" y="1869"/>
                  </a:lnTo>
                  <a:lnTo>
                    <a:pt x="1260" y="1884"/>
                  </a:lnTo>
                  <a:lnTo>
                    <a:pt x="1215" y="1897"/>
                  </a:lnTo>
                  <a:lnTo>
                    <a:pt x="1169" y="1907"/>
                  </a:lnTo>
                  <a:lnTo>
                    <a:pt x="1123" y="1916"/>
                  </a:lnTo>
                  <a:lnTo>
                    <a:pt x="1075" y="1922"/>
                  </a:lnTo>
                  <a:lnTo>
                    <a:pt x="1027" y="1925"/>
                  </a:lnTo>
                  <a:lnTo>
                    <a:pt x="978" y="1927"/>
                  </a:lnTo>
                  <a:lnTo>
                    <a:pt x="930" y="1925"/>
                  </a:lnTo>
                  <a:lnTo>
                    <a:pt x="882" y="1922"/>
                  </a:lnTo>
                  <a:lnTo>
                    <a:pt x="834" y="1916"/>
                  </a:lnTo>
                  <a:lnTo>
                    <a:pt x="788" y="1907"/>
                  </a:lnTo>
                  <a:lnTo>
                    <a:pt x="742" y="1897"/>
                  </a:lnTo>
                  <a:lnTo>
                    <a:pt x="697" y="1884"/>
                  </a:lnTo>
                  <a:lnTo>
                    <a:pt x="653" y="1869"/>
                  </a:lnTo>
                  <a:lnTo>
                    <a:pt x="610" y="1852"/>
                  </a:lnTo>
                  <a:lnTo>
                    <a:pt x="568" y="1833"/>
                  </a:lnTo>
                  <a:lnTo>
                    <a:pt x="527" y="1812"/>
                  </a:lnTo>
                  <a:lnTo>
                    <a:pt x="487" y="1789"/>
                  </a:lnTo>
                  <a:lnTo>
                    <a:pt x="449" y="1764"/>
                  </a:lnTo>
                  <a:lnTo>
                    <a:pt x="411" y="1738"/>
                  </a:lnTo>
                  <a:lnTo>
                    <a:pt x="376" y="1710"/>
                  </a:lnTo>
                  <a:lnTo>
                    <a:pt x="341" y="1680"/>
                  </a:lnTo>
                  <a:lnTo>
                    <a:pt x="308" y="1648"/>
                  </a:lnTo>
                  <a:lnTo>
                    <a:pt x="277" y="1615"/>
                  </a:lnTo>
                  <a:lnTo>
                    <a:pt x="247" y="1581"/>
                  </a:lnTo>
                  <a:lnTo>
                    <a:pt x="219" y="1545"/>
                  </a:lnTo>
                  <a:lnTo>
                    <a:pt x="192" y="1508"/>
                  </a:lnTo>
                  <a:lnTo>
                    <a:pt x="167" y="1469"/>
                  </a:lnTo>
                  <a:lnTo>
                    <a:pt x="144" y="1429"/>
                  </a:lnTo>
                  <a:lnTo>
                    <a:pt x="123" y="1389"/>
                  </a:lnTo>
                  <a:lnTo>
                    <a:pt x="104" y="1347"/>
                  </a:lnTo>
                  <a:lnTo>
                    <a:pt x="87" y="1304"/>
                  </a:lnTo>
                  <a:lnTo>
                    <a:pt x="72" y="1259"/>
                  </a:lnTo>
                  <a:lnTo>
                    <a:pt x="60" y="1215"/>
                  </a:lnTo>
                  <a:lnTo>
                    <a:pt x="49" y="1169"/>
                  </a:lnTo>
                  <a:lnTo>
                    <a:pt x="41" y="1122"/>
                  </a:lnTo>
                  <a:lnTo>
                    <a:pt x="35" y="1075"/>
                  </a:lnTo>
                  <a:lnTo>
                    <a:pt x="31" y="1027"/>
                  </a:lnTo>
                  <a:lnTo>
                    <a:pt x="30" y="978"/>
                  </a:lnTo>
                  <a:lnTo>
                    <a:pt x="31" y="929"/>
                  </a:lnTo>
                  <a:lnTo>
                    <a:pt x="35" y="881"/>
                  </a:lnTo>
                  <a:lnTo>
                    <a:pt x="41" y="834"/>
                  </a:lnTo>
                  <a:lnTo>
                    <a:pt x="49" y="787"/>
                  </a:lnTo>
                  <a:lnTo>
                    <a:pt x="60" y="741"/>
                  </a:lnTo>
                  <a:lnTo>
                    <a:pt x="72" y="696"/>
                  </a:lnTo>
                  <a:lnTo>
                    <a:pt x="87" y="652"/>
                  </a:lnTo>
                  <a:lnTo>
                    <a:pt x="104" y="609"/>
                  </a:lnTo>
                  <a:lnTo>
                    <a:pt x="123" y="567"/>
                  </a:lnTo>
                  <a:lnTo>
                    <a:pt x="144" y="526"/>
                  </a:lnTo>
                  <a:lnTo>
                    <a:pt x="167" y="487"/>
                  </a:lnTo>
                  <a:lnTo>
                    <a:pt x="192" y="448"/>
                  </a:lnTo>
                  <a:lnTo>
                    <a:pt x="219" y="411"/>
                  </a:lnTo>
                  <a:lnTo>
                    <a:pt x="247" y="375"/>
                  </a:lnTo>
                  <a:lnTo>
                    <a:pt x="277" y="341"/>
                  </a:lnTo>
                  <a:lnTo>
                    <a:pt x="308" y="308"/>
                  </a:lnTo>
                  <a:lnTo>
                    <a:pt x="341" y="276"/>
                  </a:lnTo>
                  <a:lnTo>
                    <a:pt x="376" y="246"/>
                  </a:lnTo>
                  <a:lnTo>
                    <a:pt x="411" y="218"/>
                  </a:lnTo>
                  <a:lnTo>
                    <a:pt x="449" y="192"/>
                  </a:lnTo>
                  <a:lnTo>
                    <a:pt x="487" y="167"/>
                  </a:lnTo>
                  <a:lnTo>
                    <a:pt x="527" y="144"/>
                  </a:lnTo>
                  <a:lnTo>
                    <a:pt x="568" y="123"/>
                  </a:lnTo>
                  <a:lnTo>
                    <a:pt x="610" y="104"/>
                  </a:lnTo>
                  <a:lnTo>
                    <a:pt x="653" y="87"/>
                  </a:lnTo>
                  <a:lnTo>
                    <a:pt x="697" y="72"/>
                  </a:lnTo>
                  <a:lnTo>
                    <a:pt x="742" y="59"/>
                  </a:lnTo>
                  <a:lnTo>
                    <a:pt x="788" y="49"/>
                  </a:lnTo>
                  <a:lnTo>
                    <a:pt x="834" y="40"/>
                  </a:lnTo>
                  <a:lnTo>
                    <a:pt x="882" y="34"/>
                  </a:lnTo>
                  <a:lnTo>
                    <a:pt x="930" y="30"/>
                  </a:lnTo>
                  <a:lnTo>
                    <a:pt x="978" y="29"/>
                  </a:lnTo>
                  <a:close/>
                  <a:moveTo>
                    <a:pt x="980" y="318"/>
                  </a:moveTo>
                  <a:lnTo>
                    <a:pt x="946" y="319"/>
                  </a:lnTo>
                  <a:lnTo>
                    <a:pt x="912" y="322"/>
                  </a:lnTo>
                  <a:lnTo>
                    <a:pt x="879" y="326"/>
                  </a:lnTo>
                  <a:lnTo>
                    <a:pt x="847" y="332"/>
                  </a:lnTo>
                  <a:lnTo>
                    <a:pt x="815" y="339"/>
                  </a:lnTo>
                  <a:lnTo>
                    <a:pt x="783" y="348"/>
                  </a:lnTo>
                  <a:lnTo>
                    <a:pt x="753" y="358"/>
                  </a:lnTo>
                  <a:lnTo>
                    <a:pt x="723" y="370"/>
                  </a:lnTo>
                  <a:lnTo>
                    <a:pt x="693" y="384"/>
                  </a:lnTo>
                  <a:lnTo>
                    <a:pt x="665" y="398"/>
                  </a:lnTo>
                  <a:lnTo>
                    <a:pt x="637" y="414"/>
                  </a:lnTo>
                  <a:lnTo>
                    <a:pt x="610" y="431"/>
                  </a:lnTo>
                  <a:lnTo>
                    <a:pt x="585" y="450"/>
                  </a:lnTo>
                  <a:lnTo>
                    <a:pt x="560" y="470"/>
                  </a:lnTo>
                  <a:lnTo>
                    <a:pt x="536" y="490"/>
                  </a:lnTo>
                  <a:lnTo>
                    <a:pt x="513" y="512"/>
                  </a:lnTo>
                  <a:lnTo>
                    <a:pt x="491" y="535"/>
                  </a:lnTo>
                  <a:lnTo>
                    <a:pt x="470" y="559"/>
                  </a:lnTo>
                  <a:lnTo>
                    <a:pt x="450" y="584"/>
                  </a:lnTo>
                  <a:lnTo>
                    <a:pt x="432" y="610"/>
                  </a:lnTo>
                  <a:lnTo>
                    <a:pt x="415" y="637"/>
                  </a:lnTo>
                  <a:lnTo>
                    <a:pt x="399" y="665"/>
                  </a:lnTo>
                  <a:lnTo>
                    <a:pt x="384" y="693"/>
                  </a:lnTo>
                  <a:lnTo>
                    <a:pt x="371" y="722"/>
                  </a:lnTo>
                  <a:lnTo>
                    <a:pt x="359" y="752"/>
                  </a:lnTo>
                  <a:lnTo>
                    <a:pt x="348" y="783"/>
                  </a:lnTo>
                  <a:lnTo>
                    <a:pt x="340" y="814"/>
                  </a:lnTo>
                  <a:lnTo>
                    <a:pt x="332" y="846"/>
                  </a:lnTo>
                  <a:lnTo>
                    <a:pt x="326" y="879"/>
                  </a:lnTo>
                  <a:lnTo>
                    <a:pt x="322" y="912"/>
                  </a:lnTo>
                  <a:lnTo>
                    <a:pt x="320" y="945"/>
                  </a:lnTo>
                  <a:lnTo>
                    <a:pt x="319" y="979"/>
                  </a:lnTo>
                  <a:lnTo>
                    <a:pt x="320" y="1013"/>
                  </a:lnTo>
                  <a:lnTo>
                    <a:pt x="322" y="1047"/>
                  </a:lnTo>
                  <a:lnTo>
                    <a:pt x="326" y="1080"/>
                  </a:lnTo>
                  <a:lnTo>
                    <a:pt x="332" y="1112"/>
                  </a:lnTo>
                  <a:lnTo>
                    <a:pt x="340" y="1144"/>
                  </a:lnTo>
                  <a:lnTo>
                    <a:pt x="348" y="1176"/>
                  </a:lnTo>
                  <a:lnTo>
                    <a:pt x="359" y="1206"/>
                  </a:lnTo>
                  <a:lnTo>
                    <a:pt x="371" y="1236"/>
                  </a:lnTo>
                  <a:lnTo>
                    <a:pt x="384" y="1265"/>
                  </a:lnTo>
                  <a:lnTo>
                    <a:pt x="399" y="1294"/>
                  </a:lnTo>
                  <a:lnTo>
                    <a:pt x="415" y="1322"/>
                  </a:lnTo>
                  <a:lnTo>
                    <a:pt x="432" y="1348"/>
                  </a:lnTo>
                  <a:lnTo>
                    <a:pt x="450" y="1374"/>
                  </a:lnTo>
                  <a:lnTo>
                    <a:pt x="470" y="1399"/>
                  </a:lnTo>
                  <a:lnTo>
                    <a:pt x="491" y="1423"/>
                  </a:lnTo>
                  <a:lnTo>
                    <a:pt x="513" y="1446"/>
                  </a:lnTo>
                  <a:lnTo>
                    <a:pt x="536" y="1468"/>
                  </a:lnTo>
                  <a:lnTo>
                    <a:pt x="560" y="1489"/>
                  </a:lnTo>
                  <a:lnTo>
                    <a:pt x="585" y="1509"/>
                  </a:lnTo>
                  <a:lnTo>
                    <a:pt x="610" y="1527"/>
                  </a:lnTo>
                  <a:lnTo>
                    <a:pt x="637" y="1544"/>
                  </a:lnTo>
                  <a:lnTo>
                    <a:pt x="665" y="1560"/>
                  </a:lnTo>
                  <a:lnTo>
                    <a:pt x="693" y="1575"/>
                  </a:lnTo>
                  <a:lnTo>
                    <a:pt x="723" y="1588"/>
                  </a:lnTo>
                  <a:lnTo>
                    <a:pt x="753" y="1600"/>
                  </a:lnTo>
                  <a:lnTo>
                    <a:pt x="783" y="1610"/>
                  </a:lnTo>
                  <a:lnTo>
                    <a:pt x="815" y="1619"/>
                  </a:lnTo>
                  <a:lnTo>
                    <a:pt x="847" y="1627"/>
                  </a:lnTo>
                  <a:lnTo>
                    <a:pt x="879" y="1633"/>
                  </a:lnTo>
                  <a:lnTo>
                    <a:pt x="912" y="1637"/>
                  </a:lnTo>
                  <a:lnTo>
                    <a:pt x="946" y="1639"/>
                  </a:lnTo>
                  <a:lnTo>
                    <a:pt x="980" y="1640"/>
                  </a:lnTo>
                  <a:lnTo>
                    <a:pt x="1014" y="1639"/>
                  </a:lnTo>
                  <a:lnTo>
                    <a:pt x="1047" y="1637"/>
                  </a:lnTo>
                  <a:lnTo>
                    <a:pt x="1080" y="1633"/>
                  </a:lnTo>
                  <a:lnTo>
                    <a:pt x="1113" y="1627"/>
                  </a:lnTo>
                  <a:lnTo>
                    <a:pt x="1145" y="1619"/>
                  </a:lnTo>
                  <a:lnTo>
                    <a:pt x="1176" y="1610"/>
                  </a:lnTo>
                  <a:lnTo>
                    <a:pt x="1207" y="1600"/>
                  </a:lnTo>
                  <a:lnTo>
                    <a:pt x="1237" y="1588"/>
                  </a:lnTo>
                  <a:lnTo>
                    <a:pt x="1266" y="1575"/>
                  </a:lnTo>
                  <a:lnTo>
                    <a:pt x="1294" y="1560"/>
                  </a:lnTo>
                  <a:lnTo>
                    <a:pt x="1322" y="1544"/>
                  </a:lnTo>
                  <a:lnTo>
                    <a:pt x="1349" y="1527"/>
                  </a:lnTo>
                  <a:lnTo>
                    <a:pt x="1375" y="1509"/>
                  </a:lnTo>
                  <a:lnTo>
                    <a:pt x="1400" y="1489"/>
                  </a:lnTo>
                  <a:lnTo>
                    <a:pt x="1424" y="1468"/>
                  </a:lnTo>
                  <a:lnTo>
                    <a:pt x="1447" y="1446"/>
                  </a:lnTo>
                  <a:lnTo>
                    <a:pt x="1469" y="1423"/>
                  </a:lnTo>
                  <a:lnTo>
                    <a:pt x="1489" y="1399"/>
                  </a:lnTo>
                  <a:lnTo>
                    <a:pt x="1509" y="1374"/>
                  </a:lnTo>
                  <a:lnTo>
                    <a:pt x="1528" y="1348"/>
                  </a:lnTo>
                  <a:lnTo>
                    <a:pt x="1545" y="1322"/>
                  </a:lnTo>
                  <a:lnTo>
                    <a:pt x="1561" y="1294"/>
                  </a:lnTo>
                  <a:lnTo>
                    <a:pt x="1575" y="1265"/>
                  </a:lnTo>
                  <a:lnTo>
                    <a:pt x="1589" y="1236"/>
                  </a:lnTo>
                  <a:lnTo>
                    <a:pt x="1600" y="1206"/>
                  </a:lnTo>
                  <a:lnTo>
                    <a:pt x="1611" y="1176"/>
                  </a:lnTo>
                  <a:lnTo>
                    <a:pt x="1620" y="1144"/>
                  </a:lnTo>
                  <a:lnTo>
                    <a:pt x="1627" y="1112"/>
                  </a:lnTo>
                  <a:lnTo>
                    <a:pt x="1633" y="1080"/>
                  </a:lnTo>
                  <a:lnTo>
                    <a:pt x="1637" y="1047"/>
                  </a:lnTo>
                  <a:lnTo>
                    <a:pt x="1640" y="1013"/>
                  </a:lnTo>
                  <a:lnTo>
                    <a:pt x="1641" y="979"/>
                  </a:lnTo>
                  <a:lnTo>
                    <a:pt x="1640" y="945"/>
                  </a:lnTo>
                  <a:lnTo>
                    <a:pt x="1637" y="912"/>
                  </a:lnTo>
                  <a:lnTo>
                    <a:pt x="1633" y="879"/>
                  </a:lnTo>
                  <a:lnTo>
                    <a:pt x="1627" y="846"/>
                  </a:lnTo>
                  <a:lnTo>
                    <a:pt x="1620" y="814"/>
                  </a:lnTo>
                  <a:lnTo>
                    <a:pt x="1611" y="783"/>
                  </a:lnTo>
                  <a:lnTo>
                    <a:pt x="1600" y="752"/>
                  </a:lnTo>
                  <a:lnTo>
                    <a:pt x="1589" y="722"/>
                  </a:lnTo>
                  <a:lnTo>
                    <a:pt x="1575" y="693"/>
                  </a:lnTo>
                  <a:lnTo>
                    <a:pt x="1561" y="665"/>
                  </a:lnTo>
                  <a:lnTo>
                    <a:pt x="1545" y="637"/>
                  </a:lnTo>
                  <a:lnTo>
                    <a:pt x="1528" y="610"/>
                  </a:lnTo>
                  <a:lnTo>
                    <a:pt x="1509" y="584"/>
                  </a:lnTo>
                  <a:lnTo>
                    <a:pt x="1489" y="559"/>
                  </a:lnTo>
                  <a:lnTo>
                    <a:pt x="1469" y="535"/>
                  </a:lnTo>
                  <a:lnTo>
                    <a:pt x="1447" y="512"/>
                  </a:lnTo>
                  <a:lnTo>
                    <a:pt x="1424" y="490"/>
                  </a:lnTo>
                  <a:lnTo>
                    <a:pt x="1400" y="470"/>
                  </a:lnTo>
                  <a:lnTo>
                    <a:pt x="1375" y="450"/>
                  </a:lnTo>
                  <a:lnTo>
                    <a:pt x="1349" y="431"/>
                  </a:lnTo>
                  <a:lnTo>
                    <a:pt x="1322" y="414"/>
                  </a:lnTo>
                  <a:lnTo>
                    <a:pt x="1294" y="398"/>
                  </a:lnTo>
                  <a:lnTo>
                    <a:pt x="1266" y="384"/>
                  </a:lnTo>
                  <a:lnTo>
                    <a:pt x="1237" y="370"/>
                  </a:lnTo>
                  <a:lnTo>
                    <a:pt x="1207" y="358"/>
                  </a:lnTo>
                  <a:lnTo>
                    <a:pt x="1176" y="348"/>
                  </a:lnTo>
                  <a:lnTo>
                    <a:pt x="1145" y="339"/>
                  </a:lnTo>
                  <a:lnTo>
                    <a:pt x="1113" y="332"/>
                  </a:lnTo>
                  <a:lnTo>
                    <a:pt x="1080" y="326"/>
                  </a:lnTo>
                  <a:lnTo>
                    <a:pt x="1047" y="322"/>
                  </a:lnTo>
                  <a:lnTo>
                    <a:pt x="1014" y="319"/>
                  </a:lnTo>
                  <a:lnTo>
                    <a:pt x="980" y="318"/>
                  </a:lnTo>
                  <a:close/>
                  <a:moveTo>
                    <a:pt x="469" y="1725"/>
                  </a:moveTo>
                  <a:lnTo>
                    <a:pt x="447" y="1709"/>
                  </a:lnTo>
                  <a:lnTo>
                    <a:pt x="546" y="1574"/>
                  </a:lnTo>
                  <a:cubicBezTo>
                    <a:pt x="538" y="1575"/>
                    <a:pt x="528" y="1575"/>
                    <a:pt x="516" y="1574"/>
                  </a:cubicBezTo>
                  <a:cubicBezTo>
                    <a:pt x="504" y="1572"/>
                    <a:pt x="494" y="1571"/>
                    <a:pt x="485" y="1568"/>
                  </a:cubicBezTo>
                  <a:lnTo>
                    <a:pt x="500" y="1548"/>
                  </a:lnTo>
                  <a:cubicBezTo>
                    <a:pt x="516" y="1551"/>
                    <a:pt x="532" y="1552"/>
                    <a:pt x="546" y="1550"/>
                  </a:cubicBezTo>
                  <a:cubicBezTo>
                    <a:pt x="561" y="1549"/>
                    <a:pt x="573" y="1546"/>
                    <a:pt x="582" y="1541"/>
                  </a:cubicBezTo>
                  <a:lnTo>
                    <a:pt x="596" y="1551"/>
                  </a:lnTo>
                  <a:lnTo>
                    <a:pt x="469" y="1725"/>
                  </a:lnTo>
                  <a:close/>
                  <a:moveTo>
                    <a:pt x="720" y="1792"/>
                  </a:moveTo>
                  <a:lnTo>
                    <a:pt x="745" y="1796"/>
                  </a:lnTo>
                  <a:cubicBezTo>
                    <a:pt x="744" y="1808"/>
                    <a:pt x="746" y="1817"/>
                    <a:pt x="750" y="1824"/>
                  </a:cubicBezTo>
                  <a:cubicBezTo>
                    <a:pt x="755" y="1831"/>
                    <a:pt x="761" y="1835"/>
                    <a:pt x="771" y="1838"/>
                  </a:cubicBezTo>
                  <a:cubicBezTo>
                    <a:pt x="778" y="1840"/>
                    <a:pt x="786" y="1840"/>
                    <a:pt x="793" y="1838"/>
                  </a:cubicBezTo>
                  <a:cubicBezTo>
                    <a:pt x="800" y="1836"/>
                    <a:pt x="806" y="1832"/>
                    <a:pt x="811" y="1827"/>
                  </a:cubicBezTo>
                  <a:cubicBezTo>
                    <a:pt x="816" y="1822"/>
                    <a:pt x="822" y="1815"/>
                    <a:pt x="827" y="1805"/>
                  </a:cubicBezTo>
                  <a:cubicBezTo>
                    <a:pt x="832" y="1796"/>
                    <a:pt x="836" y="1786"/>
                    <a:pt x="839" y="1775"/>
                  </a:cubicBezTo>
                  <a:cubicBezTo>
                    <a:pt x="839" y="1774"/>
                    <a:pt x="840" y="1772"/>
                    <a:pt x="840" y="1770"/>
                  </a:cubicBezTo>
                  <a:cubicBezTo>
                    <a:pt x="833" y="1777"/>
                    <a:pt x="824" y="1782"/>
                    <a:pt x="814" y="1784"/>
                  </a:cubicBezTo>
                  <a:cubicBezTo>
                    <a:pt x="804" y="1787"/>
                    <a:pt x="794" y="1787"/>
                    <a:pt x="783" y="1784"/>
                  </a:cubicBezTo>
                  <a:cubicBezTo>
                    <a:pt x="766" y="1780"/>
                    <a:pt x="753" y="1770"/>
                    <a:pt x="745" y="1754"/>
                  </a:cubicBezTo>
                  <a:cubicBezTo>
                    <a:pt x="736" y="1739"/>
                    <a:pt x="735" y="1721"/>
                    <a:pt x="740" y="1700"/>
                  </a:cubicBezTo>
                  <a:cubicBezTo>
                    <a:pt x="746" y="1679"/>
                    <a:pt x="756" y="1664"/>
                    <a:pt x="772" y="1654"/>
                  </a:cubicBezTo>
                  <a:cubicBezTo>
                    <a:pt x="788" y="1645"/>
                    <a:pt x="805" y="1643"/>
                    <a:pt x="824" y="1647"/>
                  </a:cubicBezTo>
                  <a:cubicBezTo>
                    <a:pt x="837" y="1651"/>
                    <a:pt x="849" y="1658"/>
                    <a:pt x="858" y="1668"/>
                  </a:cubicBezTo>
                  <a:cubicBezTo>
                    <a:pt x="867" y="1678"/>
                    <a:pt x="873" y="1691"/>
                    <a:pt x="875" y="1706"/>
                  </a:cubicBezTo>
                  <a:cubicBezTo>
                    <a:pt x="877" y="1721"/>
                    <a:pt x="875" y="1741"/>
                    <a:pt x="868" y="1767"/>
                  </a:cubicBezTo>
                  <a:cubicBezTo>
                    <a:pt x="861" y="1793"/>
                    <a:pt x="853" y="1813"/>
                    <a:pt x="843" y="1828"/>
                  </a:cubicBezTo>
                  <a:cubicBezTo>
                    <a:pt x="833" y="1842"/>
                    <a:pt x="821" y="1851"/>
                    <a:pt x="808" y="1857"/>
                  </a:cubicBezTo>
                  <a:cubicBezTo>
                    <a:pt x="794" y="1862"/>
                    <a:pt x="780" y="1862"/>
                    <a:pt x="765" y="1858"/>
                  </a:cubicBezTo>
                  <a:cubicBezTo>
                    <a:pt x="748" y="1854"/>
                    <a:pt x="736" y="1846"/>
                    <a:pt x="728" y="1834"/>
                  </a:cubicBezTo>
                  <a:cubicBezTo>
                    <a:pt x="720" y="1823"/>
                    <a:pt x="718" y="1808"/>
                    <a:pt x="720" y="1792"/>
                  </a:cubicBezTo>
                  <a:close/>
                  <a:moveTo>
                    <a:pt x="848" y="1728"/>
                  </a:moveTo>
                  <a:cubicBezTo>
                    <a:pt x="852" y="1713"/>
                    <a:pt x="851" y="1700"/>
                    <a:pt x="846" y="1690"/>
                  </a:cubicBezTo>
                  <a:cubicBezTo>
                    <a:pt x="840" y="1679"/>
                    <a:pt x="832" y="1672"/>
                    <a:pt x="821" y="1669"/>
                  </a:cubicBezTo>
                  <a:cubicBezTo>
                    <a:pt x="810" y="1666"/>
                    <a:pt x="799" y="1668"/>
                    <a:pt x="788" y="1675"/>
                  </a:cubicBezTo>
                  <a:cubicBezTo>
                    <a:pt x="777" y="1682"/>
                    <a:pt x="770" y="1693"/>
                    <a:pt x="766" y="1708"/>
                  </a:cubicBezTo>
                  <a:cubicBezTo>
                    <a:pt x="762" y="1721"/>
                    <a:pt x="764" y="1733"/>
                    <a:pt x="769" y="1743"/>
                  </a:cubicBezTo>
                  <a:cubicBezTo>
                    <a:pt x="775" y="1754"/>
                    <a:pt x="784" y="1760"/>
                    <a:pt x="796" y="1764"/>
                  </a:cubicBezTo>
                  <a:cubicBezTo>
                    <a:pt x="807" y="1767"/>
                    <a:pt x="818" y="1765"/>
                    <a:pt x="828" y="1759"/>
                  </a:cubicBezTo>
                  <a:cubicBezTo>
                    <a:pt x="838" y="1753"/>
                    <a:pt x="845" y="1742"/>
                    <a:pt x="848" y="1728"/>
                  </a:cubicBezTo>
                  <a:close/>
                  <a:moveTo>
                    <a:pt x="1078" y="1780"/>
                  </a:moveTo>
                  <a:cubicBezTo>
                    <a:pt x="1074" y="1755"/>
                    <a:pt x="1073" y="1734"/>
                    <a:pt x="1076" y="1718"/>
                  </a:cubicBezTo>
                  <a:cubicBezTo>
                    <a:pt x="1078" y="1702"/>
                    <a:pt x="1084" y="1689"/>
                    <a:pt x="1092" y="1679"/>
                  </a:cubicBezTo>
                  <a:cubicBezTo>
                    <a:pt x="1101" y="1669"/>
                    <a:pt x="1113" y="1663"/>
                    <a:pt x="1128" y="1660"/>
                  </a:cubicBezTo>
                  <a:cubicBezTo>
                    <a:pt x="1140" y="1658"/>
                    <a:pt x="1150" y="1659"/>
                    <a:pt x="1160" y="1662"/>
                  </a:cubicBezTo>
                  <a:cubicBezTo>
                    <a:pt x="1169" y="1665"/>
                    <a:pt x="1177" y="1670"/>
                    <a:pt x="1184" y="1678"/>
                  </a:cubicBezTo>
                  <a:cubicBezTo>
                    <a:pt x="1191" y="1685"/>
                    <a:pt x="1197" y="1695"/>
                    <a:pt x="1203" y="1707"/>
                  </a:cubicBezTo>
                  <a:cubicBezTo>
                    <a:pt x="1208" y="1719"/>
                    <a:pt x="1212" y="1735"/>
                    <a:pt x="1216" y="1756"/>
                  </a:cubicBezTo>
                  <a:cubicBezTo>
                    <a:pt x="1220" y="1781"/>
                    <a:pt x="1221" y="1801"/>
                    <a:pt x="1219" y="1817"/>
                  </a:cubicBezTo>
                  <a:cubicBezTo>
                    <a:pt x="1216" y="1834"/>
                    <a:pt x="1211" y="1847"/>
                    <a:pt x="1202" y="1857"/>
                  </a:cubicBezTo>
                  <a:cubicBezTo>
                    <a:pt x="1193" y="1867"/>
                    <a:pt x="1181" y="1873"/>
                    <a:pt x="1166" y="1876"/>
                  </a:cubicBezTo>
                  <a:cubicBezTo>
                    <a:pt x="1145" y="1879"/>
                    <a:pt x="1128" y="1875"/>
                    <a:pt x="1114" y="1862"/>
                  </a:cubicBezTo>
                  <a:cubicBezTo>
                    <a:pt x="1097" y="1847"/>
                    <a:pt x="1085" y="1820"/>
                    <a:pt x="1078" y="1780"/>
                  </a:cubicBezTo>
                  <a:close/>
                  <a:moveTo>
                    <a:pt x="1105" y="1775"/>
                  </a:moveTo>
                  <a:cubicBezTo>
                    <a:pt x="1111" y="1810"/>
                    <a:pt x="1119" y="1832"/>
                    <a:pt x="1129" y="1843"/>
                  </a:cubicBezTo>
                  <a:cubicBezTo>
                    <a:pt x="1139" y="1853"/>
                    <a:pt x="1150" y="1857"/>
                    <a:pt x="1162" y="1855"/>
                  </a:cubicBezTo>
                  <a:cubicBezTo>
                    <a:pt x="1174" y="1853"/>
                    <a:pt x="1183" y="1845"/>
                    <a:pt x="1189" y="1832"/>
                  </a:cubicBezTo>
                  <a:cubicBezTo>
                    <a:pt x="1195" y="1819"/>
                    <a:pt x="1195" y="1795"/>
                    <a:pt x="1189" y="1761"/>
                  </a:cubicBezTo>
                  <a:cubicBezTo>
                    <a:pt x="1183" y="1726"/>
                    <a:pt x="1175" y="1704"/>
                    <a:pt x="1165" y="1694"/>
                  </a:cubicBezTo>
                  <a:cubicBezTo>
                    <a:pt x="1155" y="1683"/>
                    <a:pt x="1144" y="1679"/>
                    <a:pt x="1132" y="1682"/>
                  </a:cubicBezTo>
                  <a:cubicBezTo>
                    <a:pt x="1120" y="1684"/>
                    <a:pt x="1111" y="1690"/>
                    <a:pt x="1106" y="1702"/>
                  </a:cubicBezTo>
                  <a:cubicBezTo>
                    <a:pt x="1099" y="1716"/>
                    <a:pt x="1099" y="1741"/>
                    <a:pt x="1105" y="1775"/>
                  </a:cubicBezTo>
                  <a:close/>
                  <a:moveTo>
                    <a:pt x="1413" y="1720"/>
                  </a:moveTo>
                  <a:lnTo>
                    <a:pt x="1433" y="1701"/>
                  </a:lnTo>
                  <a:cubicBezTo>
                    <a:pt x="1444" y="1710"/>
                    <a:pt x="1454" y="1715"/>
                    <a:pt x="1464" y="1715"/>
                  </a:cubicBezTo>
                  <a:cubicBezTo>
                    <a:pt x="1474" y="1716"/>
                    <a:pt x="1483" y="1713"/>
                    <a:pt x="1491" y="1706"/>
                  </a:cubicBezTo>
                  <a:cubicBezTo>
                    <a:pt x="1501" y="1698"/>
                    <a:pt x="1506" y="1688"/>
                    <a:pt x="1507" y="1675"/>
                  </a:cubicBezTo>
                  <a:cubicBezTo>
                    <a:pt x="1508" y="1662"/>
                    <a:pt x="1503" y="1649"/>
                    <a:pt x="1493" y="1637"/>
                  </a:cubicBezTo>
                  <a:cubicBezTo>
                    <a:pt x="1484" y="1625"/>
                    <a:pt x="1473" y="1619"/>
                    <a:pt x="1461" y="1617"/>
                  </a:cubicBezTo>
                  <a:cubicBezTo>
                    <a:pt x="1449" y="1616"/>
                    <a:pt x="1437" y="1620"/>
                    <a:pt x="1427" y="1628"/>
                  </a:cubicBezTo>
                  <a:cubicBezTo>
                    <a:pt x="1420" y="1634"/>
                    <a:pt x="1416" y="1640"/>
                    <a:pt x="1413" y="1647"/>
                  </a:cubicBezTo>
                  <a:cubicBezTo>
                    <a:pt x="1410" y="1654"/>
                    <a:pt x="1409" y="1662"/>
                    <a:pt x="1410" y="1669"/>
                  </a:cubicBezTo>
                  <a:lnTo>
                    <a:pt x="1389" y="1682"/>
                  </a:lnTo>
                  <a:lnTo>
                    <a:pt x="1335" y="1584"/>
                  </a:lnTo>
                  <a:lnTo>
                    <a:pt x="1418" y="1516"/>
                  </a:lnTo>
                  <a:lnTo>
                    <a:pt x="1434" y="1536"/>
                  </a:lnTo>
                  <a:lnTo>
                    <a:pt x="1367" y="1590"/>
                  </a:lnTo>
                  <a:lnTo>
                    <a:pt x="1395" y="1642"/>
                  </a:lnTo>
                  <a:cubicBezTo>
                    <a:pt x="1399" y="1627"/>
                    <a:pt x="1407" y="1615"/>
                    <a:pt x="1418" y="1606"/>
                  </a:cubicBezTo>
                  <a:cubicBezTo>
                    <a:pt x="1432" y="1594"/>
                    <a:pt x="1448" y="1589"/>
                    <a:pt x="1467" y="1591"/>
                  </a:cubicBezTo>
                  <a:cubicBezTo>
                    <a:pt x="1485" y="1593"/>
                    <a:pt x="1500" y="1602"/>
                    <a:pt x="1513" y="1617"/>
                  </a:cubicBezTo>
                  <a:cubicBezTo>
                    <a:pt x="1526" y="1632"/>
                    <a:pt x="1532" y="1649"/>
                    <a:pt x="1532" y="1667"/>
                  </a:cubicBezTo>
                  <a:cubicBezTo>
                    <a:pt x="1532" y="1689"/>
                    <a:pt x="1523" y="1708"/>
                    <a:pt x="1505" y="1723"/>
                  </a:cubicBezTo>
                  <a:cubicBezTo>
                    <a:pt x="1490" y="1735"/>
                    <a:pt x="1474" y="1741"/>
                    <a:pt x="1457" y="1740"/>
                  </a:cubicBezTo>
                  <a:cubicBezTo>
                    <a:pt x="1441" y="1740"/>
                    <a:pt x="1426" y="1733"/>
                    <a:pt x="1413" y="1720"/>
                  </a:cubicBezTo>
                  <a:close/>
                  <a:moveTo>
                    <a:pt x="978" y="350"/>
                  </a:moveTo>
                  <a:cubicBezTo>
                    <a:pt x="1324" y="350"/>
                    <a:pt x="1607" y="632"/>
                    <a:pt x="1607" y="978"/>
                  </a:cubicBezTo>
                  <a:cubicBezTo>
                    <a:pt x="1607" y="1324"/>
                    <a:pt x="1324" y="1606"/>
                    <a:pt x="978" y="1606"/>
                  </a:cubicBezTo>
                  <a:cubicBezTo>
                    <a:pt x="632" y="1606"/>
                    <a:pt x="350" y="1324"/>
                    <a:pt x="350" y="978"/>
                  </a:cubicBezTo>
                  <a:cubicBezTo>
                    <a:pt x="350" y="632"/>
                    <a:pt x="632" y="350"/>
                    <a:pt x="978" y="350"/>
                  </a:cubicBezTo>
                  <a:close/>
                  <a:moveTo>
                    <a:pt x="448" y="808"/>
                  </a:moveTo>
                  <a:cubicBezTo>
                    <a:pt x="484" y="686"/>
                    <a:pt x="641" y="646"/>
                    <a:pt x="743" y="695"/>
                  </a:cubicBezTo>
                  <a:cubicBezTo>
                    <a:pt x="788" y="716"/>
                    <a:pt x="806" y="781"/>
                    <a:pt x="813" y="834"/>
                  </a:cubicBezTo>
                  <a:cubicBezTo>
                    <a:pt x="819" y="856"/>
                    <a:pt x="919" y="720"/>
                    <a:pt x="920" y="716"/>
                  </a:cubicBezTo>
                  <a:cubicBezTo>
                    <a:pt x="939" y="566"/>
                    <a:pt x="906" y="631"/>
                    <a:pt x="886" y="644"/>
                  </a:cubicBezTo>
                  <a:cubicBezTo>
                    <a:pt x="842" y="674"/>
                    <a:pt x="821" y="679"/>
                    <a:pt x="819" y="670"/>
                  </a:cubicBezTo>
                  <a:cubicBezTo>
                    <a:pt x="804" y="619"/>
                    <a:pt x="889" y="582"/>
                    <a:pt x="914" y="510"/>
                  </a:cubicBezTo>
                  <a:cubicBezTo>
                    <a:pt x="925" y="479"/>
                    <a:pt x="923" y="445"/>
                    <a:pt x="930" y="423"/>
                  </a:cubicBezTo>
                  <a:cubicBezTo>
                    <a:pt x="946" y="372"/>
                    <a:pt x="963" y="358"/>
                    <a:pt x="976" y="375"/>
                  </a:cubicBezTo>
                  <a:cubicBezTo>
                    <a:pt x="1031" y="450"/>
                    <a:pt x="970" y="526"/>
                    <a:pt x="949" y="558"/>
                  </a:cubicBezTo>
                  <a:cubicBezTo>
                    <a:pt x="945" y="564"/>
                    <a:pt x="980" y="585"/>
                    <a:pt x="986" y="622"/>
                  </a:cubicBezTo>
                  <a:cubicBezTo>
                    <a:pt x="992" y="670"/>
                    <a:pt x="970" y="725"/>
                    <a:pt x="974" y="732"/>
                  </a:cubicBezTo>
                  <a:cubicBezTo>
                    <a:pt x="979" y="741"/>
                    <a:pt x="1033" y="764"/>
                    <a:pt x="958" y="923"/>
                  </a:cubicBezTo>
                  <a:cubicBezTo>
                    <a:pt x="876" y="1098"/>
                    <a:pt x="961" y="1466"/>
                    <a:pt x="971" y="1530"/>
                  </a:cubicBezTo>
                  <a:cubicBezTo>
                    <a:pt x="979" y="1582"/>
                    <a:pt x="937" y="1554"/>
                    <a:pt x="928" y="1545"/>
                  </a:cubicBezTo>
                  <a:cubicBezTo>
                    <a:pt x="908" y="1527"/>
                    <a:pt x="888" y="1402"/>
                    <a:pt x="884" y="1364"/>
                  </a:cubicBezTo>
                  <a:cubicBezTo>
                    <a:pt x="868" y="1212"/>
                    <a:pt x="857" y="1234"/>
                    <a:pt x="840" y="1231"/>
                  </a:cubicBezTo>
                  <a:cubicBezTo>
                    <a:pt x="746" y="1215"/>
                    <a:pt x="561" y="1293"/>
                    <a:pt x="508" y="1278"/>
                  </a:cubicBezTo>
                  <a:cubicBezTo>
                    <a:pt x="448" y="1260"/>
                    <a:pt x="478" y="1233"/>
                    <a:pt x="513" y="1222"/>
                  </a:cubicBezTo>
                  <a:cubicBezTo>
                    <a:pt x="609" y="1193"/>
                    <a:pt x="754" y="1195"/>
                    <a:pt x="825" y="1182"/>
                  </a:cubicBezTo>
                  <a:cubicBezTo>
                    <a:pt x="853" y="1177"/>
                    <a:pt x="868" y="1161"/>
                    <a:pt x="866" y="1153"/>
                  </a:cubicBezTo>
                  <a:cubicBezTo>
                    <a:pt x="850" y="1068"/>
                    <a:pt x="870" y="964"/>
                    <a:pt x="912" y="895"/>
                  </a:cubicBezTo>
                  <a:cubicBezTo>
                    <a:pt x="950" y="833"/>
                    <a:pt x="930" y="779"/>
                    <a:pt x="925" y="788"/>
                  </a:cubicBezTo>
                  <a:cubicBezTo>
                    <a:pt x="899" y="835"/>
                    <a:pt x="858" y="857"/>
                    <a:pt x="818" y="870"/>
                  </a:cubicBezTo>
                  <a:cubicBezTo>
                    <a:pt x="872" y="1141"/>
                    <a:pt x="626" y="1135"/>
                    <a:pt x="541" y="1099"/>
                  </a:cubicBezTo>
                  <a:cubicBezTo>
                    <a:pt x="448" y="1060"/>
                    <a:pt x="435" y="871"/>
                    <a:pt x="448" y="808"/>
                  </a:cubicBezTo>
                  <a:close/>
                  <a:moveTo>
                    <a:pt x="506" y="888"/>
                  </a:moveTo>
                  <a:cubicBezTo>
                    <a:pt x="477" y="755"/>
                    <a:pt x="580" y="740"/>
                    <a:pt x="626" y="730"/>
                  </a:cubicBezTo>
                  <a:cubicBezTo>
                    <a:pt x="669" y="720"/>
                    <a:pt x="816" y="752"/>
                    <a:pt x="748" y="872"/>
                  </a:cubicBezTo>
                  <a:cubicBezTo>
                    <a:pt x="668" y="877"/>
                    <a:pt x="587" y="882"/>
                    <a:pt x="506" y="888"/>
                  </a:cubicBezTo>
                  <a:close/>
                  <a:moveTo>
                    <a:pt x="764" y="921"/>
                  </a:moveTo>
                  <a:cubicBezTo>
                    <a:pt x="783" y="1034"/>
                    <a:pt x="714" y="1051"/>
                    <a:pt x="664" y="1064"/>
                  </a:cubicBezTo>
                  <a:cubicBezTo>
                    <a:pt x="621" y="1075"/>
                    <a:pt x="498" y="1047"/>
                    <a:pt x="510" y="938"/>
                  </a:cubicBezTo>
                  <a:cubicBezTo>
                    <a:pt x="590" y="933"/>
                    <a:pt x="683" y="927"/>
                    <a:pt x="764" y="921"/>
                  </a:cubicBezTo>
                  <a:close/>
                  <a:moveTo>
                    <a:pt x="1017" y="582"/>
                  </a:moveTo>
                  <a:cubicBezTo>
                    <a:pt x="1148" y="532"/>
                    <a:pt x="1342" y="557"/>
                    <a:pt x="1402" y="586"/>
                  </a:cubicBezTo>
                  <a:cubicBezTo>
                    <a:pt x="1435" y="602"/>
                    <a:pt x="1408" y="641"/>
                    <a:pt x="1376" y="629"/>
                  </a:cubicBezTo>
                  <a:cubicBezTo>
                    <a:pt x="1313" y="605"/>
                    <a:pt x="1213" y="601"/>
                    <a:pt x="1032" y="628"/>
                  </a:cubicBezTo>
                  <a:cubicBezTo>
                    <a:pt x="998" y="634"/>
                    <a:pt x="988" y="593"/>
                    <a:pt x="1017" y="582"/>
                  </a:cubicBezTo>
                  <a:close/>
                  <a:moveTo>
                    <a:pt x="1046" y="805"/>
                  </a:moveTo>
                  <a:cubicBezTo>
                    <a:pt x="1060" y="862"/>
                    <a:pt x="1311" y="823"/>
                    <a:pt x="1362" y="815"/>
                  </a:cubicBezTo>
                  <a:cubicBezTo>
                    <a:pt x="1432" y="804"/>
                    <a:pt x="1427" y="715"/>
                    <a:pt x="1385" y="677"/>
                  </a:cubicBezTo>
                  <a:cubicBezTo>
                    <a:pt x="1342" y="640"/>
                    <a:pt x="1261" y="657"/>
                    <a:pt x="1177" y="666"/>
                  </a:cubicBezTo>
                  <a:cubicBezTo>
                    <a:pt x="1089" y="674"/>
                    <a:pt x="1022" y="708"/>
                    <a:pt x="1046" y="805"/>
                  </a:cubicBezTo>
                  <a:close/>
                  <a:moveTo>
                    <a:pt x="1102" y="779"/>
                  </a:moveTo>
                  <a:cubicBezTo>
                    <a:pt x="1110" y="801"/>
                    <a:pt x="1275" y="769"/>
                    <a:pt x="1313" y="773"/>
                  </a:cubicBezTo>
                  <a:cubicBezTo>
                    <a:pt x="1360" y="777"/>
                    <a:pt x="1358" y="727"/>
                    <a:pt x="1329" y="711"/>
                  </a:cubicBezTo>
                  <a:cubicBezTo>
                    <a:pt x="1300" y="694"/>
                    <a:pt x="1245" y="705"/>
                    <a:pt x="1188" y="711"/>
                  </a:cubicBezTo>
                  <a:cubicBezTo>
                    <a:pt x="1129" y="717"/>
                    <a:pt x="1084" y="735"/>
                    <a:pt x="1102" y="779"/>
                  </a:cubicBezTo>
                  <a:close/>
                  <a:moveTo>
                    <a:pt x="1102" y="965"/>
                  </a:moveTo>
                  <a:cubicBezTo>
                    <a:pt x="1110" y="985"/>
                    <a:pt x="1275" y="955"/>
                    <a:pt x="1313" y="959"/>
                  </a:cubicBezTo>
                  <a:cubicBezTo>
                    <a:pt x="1370" y="964"/>
                    <a:pt x="1379" y="926"/>
                    <a:pt x="1336" y="909"/>
                  </a:cubicBezTo>
                  <a:cubicBezTo>
                    <a:pt x="1304" y="897"/>
                    <a:pt x="1245" y="896"/>
                    <a:pt x="1188" y="902"/>
                  </a:cubicBezTo>
                  <a:cubicBezTo>
                    <a:pt x="1129" y="908"/>
                    <a:pt x="1084" y="924"/>
                    <a:pt x="1102" y="965"/>
                  </a:cubicBezTo>
                  <a:close/>
                  <a:moveTo>
                    <a:pt x="1040" y="987"/>
                  </a:moveTo>
                  <a:cubicBezTo>
                    <a:pt x="1059" y="1033"/>
                    <a:pt x="1318" y="997"/>
                    <a:pt x="1364" y="996"/>
                  </a:cubicBezTo>
                  <a:cubicBezTo>
                    <a:pt x="1434" y="994"/>
                    <a:pt x="1434" y="910"/>
                    <a:pt x="1391" y="877"/>
                  </a:cubicBezTo>
                  <a:cubicBezTo>
                    <a:pt x="1349" y="844"/>
                    <a:pt x="1255" y="855"/>
                    <a:pt x="1172" y="862"/>
                  </a:cubicBezTo>
                  <a:cubicBezTo>
                    <a:pt x="1084" y="870"/>
                    <a:pt x="1008" y="904"/>
                    <a:pt x="1040" y="987"/>
                  </a:cubicBezTo>
                  <a:close/>
                  <a:moveTo>
                    <a:pt x="1062" y="1122"/>
                  </a:moveTo>
                  <a:cubicBezTo>
                    <a:pt x="1042" y="1105"/>
                    <a:pt x="1060" y="1078"/>
                    <a:pt x="1070" y="1077"/>
                  </a:cubicBezTo>
                  <a:cubicBezTo>
                    <a:pt x="1082" y="1077"/>
                    <a:pt x="1137" y="1067"/>
                    <a:pt x="1185" y="1055"/>
                  </a:cubicBezTo>
                  <a:cubicBezTo>
                    <a:pt x="1224" y="1046"/>
                    <a:pt x="1258" y="1033"/>
                    <a:pt x="1267" y="1039"/>
                  </a:cubicBezTo>
                  <a:cubicBezTo>
                    <a:pt x="1284" y="1050"/>
                    <a:pt x="1306" y="1067"/>
                    <a:pt x="1244" y="1092"/>
                  </a:cubicBezTo>
                  <a:cubicBezTo>
                    <a:pt x="1233" y="1096"/>
                    <a:pt x="1235" y="1111"/>
                    <a:pt x="1243" y="1120"/>
                  </a:cubicBezTo>
                  <a:cubicBezTo>
                    <a:pt x="1248" y="1125"/>
                    <a:pt x="1330" y="1117"/>
                    <a:pt x="1338" y="1097"/>
                  </a:cubicBezTo>
                  <a:cubicBezTo>
                    <a:pt x="1351" y="1064"/>
                    <a:pt x="1370" y="1004"/>
                    <a:pt x="1395" y="1023"/>
                  </a:cubicBezTo>
                  <a:cubicBezTo>
                    <a:pt x="1403" y="1029"/>
                    <a:pt x="1418" y="1038"/>
                    <a:pt x="1414" y="1049"/>
                  </a:cubicBezTo>
                  <a:cubicBezTo>
                    <a:pt x="1404" y="1074"/>
                    <a:pt x="1392" y="1166"/>
                    <a:pt x="1384" y="1257"/>
                  </a:cubicBezTo>
                  <a:cubicBezTo>
                    <a:pt x="1381" y="1295"/>
                    <a:pt x="1277" y="1260"/>
                    <a:pt x="1254" y="1289"/>
                  </a:cubicBezTo>
                  <a:cubicBezTo>
                    <a:pt x="1238" y="1310"/>
                    <a:pt x="1299" y="1420"/>
                    <a:pt x="1304" y="1431"/>
                  </a:cubicBezTo>
                  <a:cubicBezTo>
                    <a:pt x="1312" y="1453"/>
                    <a:pt x="1257" y="1461"/>
                    <a:pt x="1244" y="1445"/>
                  </a:cubicBezTo>
                  <a:cubicBezTo>
                    <a:pt x="1222" y="1416"/>
                    <a:pt x="1211" y="1354"/>
                    <a:pt x="1192" y="1316"/>
                  </a:cubicBezTo>
                  <a:cubicBezTo>
                    <a:pt x="1181" y="1296"/>
                    <a:pt x="1045" y="1365"/>
                    <a:pt x="1016" y="1388"/>
                  </a:cubicBezTo>
                  <a:cubicBezTo>
                    <a:pt x="1001" y="1400"/>
                    <a:pt x="987" y="1374"/>
                    <a:pt x="994" y="1339"/>
                  </a:cubicBezTo>
                  <a:cubicBezTo>
                    <a:pt x="1000" y="1305"/>
                    <a:pt x="1157" y="1273"/>
                    <a:pt x="1174" y="1247"/>
                  </a:cubicBezTo>
                  <a:cubicBezTo>
                    <a:pt x="1184" y="1232"/>
                    <a:pt x="1188" y="1206"/>
                    <a:pt x="1175" y="1191"/>
                  </a:cubicBezTo>
                  <a:cubicBezTo>
                    <a:pt x="1159" y="1172"/>
                    <a:pt x="1026" y="1277"/>
                    <a:pt x="1000" y="1265"/>
                  </a:cubicBezTo>
                  <a:cubicBezTo>
                    <a:pt x="993" y="1262"/>
                    <a:pt x="967" y="1249"/>
                    <a:pt x="978" y="1226"/>
                  </a:cubicBezTo>
                  <a:cubicBezTo>
                    <a:pt x="988" y="1205"/>
                    <a:pt x="1159" y="1164"/>
                    <a:pt x="1179" y="1144"/>
                  </a:cubicBezTo>
                  <a:cubicBezTo>
                    <a:pt x="1185" y="1137"/>
                    <a:pt x="1193" y="1110"/>
                    <a:pt x="1174" y="1107"/>
                  </a:cubicBezTo>
                  <a:cubicBezTo>
                    <a:pt x="1139" y="1102"/>
                    <a:pt x="1073" y="1143"/>
                    <a:pt x="1062" y="1122"/>
                  </a:cubicBezTo>
                  <a:close/>
                  <a:moveTo>
                    <a:pt x="1336" y="1154"/>
                  </a:moveTo>
                  <a:cubicBezTo>
                    <a:pt x="1335" y="1141"/>
                    <a:pt x="1252" y="1154"/>
                    <a:pt x="1244" y="1176"/>
                  </a:cubicBezTo>
                  <a:cubicBezTo>
                    <a:pt x="1235" y="1197"/>
                    <a:pt x="1236" y="1225"/>
                    <a:pt x="1246" y="1230"/>
                  </a:cubicBezTo>
                  <a:cubicBezTo>
                    <a:pt x="1273" y="1244"/>
                    <a:pt x="1314" y="1230"/>
                    <a:pt x="1332" y="1211"/>
                  </a:cubicBezTo>
                  <a:cubicBezTo>
                    <a:pt x="1345" y="1198"/>
                    <a:pt x="1338" y="1174"/>
                    <a:pt x="1336" y="1154"/>
                  </a:cubicBezTo>
                  <a:close/>
                  <a:moveTo>
                    <a:pt x="324" y="1244"/>
                  </a:moveTo>
                  <a:lnTo>
                    <a:pt x="184" y="1284"/>
                  </a:lnTo>
                  <a:cubicBezTo>
                    <a:pt x="178" y="1285"/>
                    <a:pt x="175" y="1287"/>
                    <a:pt x="174" y="1290"/>
                  </a:cubicBezTo>
                  <a:cubicBezTo>
                    <a:pt x="172" y="1292"/>
                    <a:pt x="172" y="1296"/>
                    <a:pt x="174" y="1302"/>
                  </a:cubicBezTo>
                  <a:lnTo>
                    <a:pt x="178" y="1316"/>
                  </a:lnTo>
                  <a:lnTo>
                    <a:pt x="166" y="1320"/>
                  </a:lnTo>
                  <a:lnTo>
                    <a:pt x="150" y="1262"/>
                  </a:lnTo>
                  <a:lnTo>
                    <a:pt x="121" y="1164"/>
                  </a:lnTo>
                  <a:lnTo>
                    <a:pt x="155" y="1152"/>
                  </a:lnTo>
                  <a:lnTo>
                    <a:pt x="188" y="1141"/>
                  </a:lnTo>
                  <a:lnTo>
                    <a:pt x="192" y="1151"/>
                  </a:lnTo>
                  <a:cubicBezTo>
                    <a:pt x="169" y="1162"/>
                    <a:pt x="156" y="1172"/>
                    <a:pt x="151" y="1182"/>
                  </a:cubicBezTo>
                  <a:cubicBezTo>
                    <a:pt x="146" y="1191"/>
                    <a:pt x="147" y="1207"/>
                    <a:pt x="153" y="1228"/>
                  </a:cubicBezTo>
                  <a:lnTo>
                    <a:pt x="157" y="1244"/>
                  </a:lnTo>
                  <a:cubicBezTo>
                    <a:pt x="159" y="1250"/>
                    <a:pt x="161" y="1254"/>
                    <a:pt x="164" y="1255"/>
                  </a:cubicBezTo>
                  <a:cubicBezTo>
                    <a:pt x="166" y="1256"/>
                    <a:pt x="170" y="1256"/>
                    <a:pt x="176" y="1254"/>
                  </a:cubicBezTo>
                  <a:lnTo>
                    <a:pt x="235" y="1238"/>
                  </a:lnTo>
                  <a:lnTo>
                    <a:pt x="233" y="1230"/>
                  </a:lnTo>
                  <a:cubicBezTo>
                    <a:pt x="229" y="1217"/>
                    <a:pt x="224" y="1209"/>
                    <a:pt x="217" y="1205"/>
                  </a:cubicBezTo>
                  <a:cubicBezTo>
                    <a:pt x="210" y="1201"/>
                    <a:pt x="200" y="1201"/>
                    <a:pt x="186" y="1204"/>
                  </a:cubicBezTo>
                  <a:lnTo>
                    <a:pt x="183" y="1192"/>
                  </a:lnTo>
                  <a:lnTo>
                    <a:pt x="226" y="1180"/>
                  </a:lnTo>
                  <a:lnTo>
                    <a:pt x="269" y="1167"/>
                  </a:lnTo>
                  <a:lnTo>
                    <a:pt x="272" y="1179"/>
                  </a:lnTo>
                  <a:cubicBezTo>
                    <a:pt x="259" y="1183"/>
                    <a:pt x="250" y="1189"/>
                    <a:pt x="246" y="1195"/>
                  </a:cubicBezTo>
                  <a:cubicBezTo>
                    <a:pt x="241" y="1202"/>
                    <a:pt x="240" y="1210"/>
                    <a:pt x="243" y="1220"/>
                  </a:cubicBezTo>
                  <a:lnTo>
                    <a:pt x="247" y="1234"/>
                  </a:lnTo>
                  <a:lnTo>
                    <a:pt x="315" y="1215"/>
                  </a:lnTo>
                  <a:cubicBezTo>
                    <a:pt x="320" y="1214"/>
                    <a:pt x="323" y="1211"/>
                    <a:pt x="325" y="1208"/>
                  </a:cubicBezTo>
                  <a:cubicBezTo>
                    <a:pt x="326" y="1205"/>
                    <a:pt x="326" y="1201"/>
                    <a:pt x="324" y="1195"/>
                  </a:cubicBezTo>
                  <a:lnTo>
                    <a:pt x="319" y="1178"/>
                  </a:lnTo>
                  <a:lnTo>
                    <a:pt x="331" y="1175"/>
                  </a:lnTo>
                  <a:lnTo>
                    <a:pt x="344" y="1220"/>
                  </a:lnTo>
                  <a:lnTo>
                    <a:pt x="358" y="1266"/>
                  </a:lnTo>
                  <a:lnTo>
                    <a:pt x="346" y="1269"/>
                  </a:lnTo>
                  <a:lnTo>
                    <a:pt x="341" y="1254"/>
                  </a:lnTo>
                  <a:cubicBezTo>
                    <a:pt x="340" y="1249"/>
                    <a:pt x="338" y="1245"/>
                    <a:pt x="335" y="1244"/>
                  </a:cubicBezTo>
                  <a:cubicBezTo>
                    <a:pt x="332" y="1242"/>
                    <a:pt x="329" y="1242"/>
                    <a:pt x="324" y="1244"/>
                  </a:cubicBezTo>
                  <a:close/>
                  <a:moveTo>
                    <a:pt x="218" y="930"/>
                  </a:moveTo>
                  <a:cubicBezTo>
                    <a:pt x="243" y="928"/>
                    <a:pt x="263" y="933"/>
                    <a:pt x="277" y="945"/>
                  </a:cubicBezTo>
                  <a:cubicBezTo>
                    <a:pt x="291" y="958"/>
                    <a:pt x="298" y="976"/>
                    <a:pt x="300" y="1001"/>
                  </a:cubicBezTo>
                  <a:cubicBezTo>
                    <a:pt x="302" y="1025"/>
                    <a:pt x="298" y="1045"/>
                    <a:pt x="288" y="1059"/>
                  </a:cubicBezTo>
                  <a:cubicBezTo>
                    <a:pt x="278" y="1073"/>
                    <a:pt x="264" y="1080"/>
                    <a:pt x="244" y="1082"/>
                  </a:cubicBezTo>
                  <a:lnTo>
                    <a:pt x="130" y="1089"/>
                  </a:lnTo>
                  <a:cubicBezTo>
                    <a:pt x="124" y="1090"/>
                    <a:pt x="121" y="1091"/>
                    <a:pt x="119" y="1094"/>
                  </a:cubicBezTo>
                  <a:cubicBezTo>
                    <a:pt x="117" y="1096"/>
                    <a:pt x="116" y="1100"/>
                    <a:pt x="116" y="1105"/>
                  </a:cubicBezTo>
                  <a:lnTo>
                    <a:pt x="117" y="1121"/>
                  </a:lnTo>
                  <a:lnTo>
                    <a:pt x="105" y="1121"/>
                  </a:lnTo>
                  <a:lnTo>
                    <a:pt x="102" y="1076"/>
                  </a:lnTo>
                  <a:lnTo>
                    <a:pt x="99" y="1031"/>
                  </a:lnTo>
                  <a:lnTo>
                    <a:pt x="111" y="1030"/>
                  </a:lnTo>
                  <a:lnTo>
                    <a:pt x="112" y="1046"/>
                  </a:lnTo>
                  <a:cubicBezTo>
                    <a:pt x="112" y="1051"/>
                    <a:pt x="114" y="1055"/>
                    <a:pt x="116" y="1057"/>
                  </a:cubicBezTo>
                  <a:cubicBezTo>
                    <a:pt x="118" y="1059"/>
                    <a:pt x="122" y="1060"/>
                    <a:pt x="127" y="1060"/>
                  </a:cubicBezTo>
                  <a:lnTo>
                    <a:pt x="230" y="1052"/>
                  </a:lnTo>
                  <a:cubicBezTo>
                    <a:pt x="250" y="1051"/>
                    <a:pt x="265" y="1046"/>
                    <a:pt x="274" y="1036"/>
                  </a:cubicBezTo>
                  <a:cubicBezTo>
                    <a:pt x="283" y="1026"/>
                    <a:pt x="287" y="1012"/>
                    <a:pt x="286" y="994"/>
                  </a:cubicBezTo>
                  <a:cubicBezTo>
                    <a:pt x="285" y="978"/>
                    <a:pt x="279" y="965"/>
                    <a:pt x="268" y="956"/>
                  </a:cubicBezTo>
                  <a:cubicBezTo>
                    <a:pt x="257" y="946"/>
                    <a:pt x="243" y="942"/>
                    <a:pt x="227" y="943"/>
                  </a:cubicBezTo>
                  <a:lnTo>
                    <a:pt x="138" y="949"/>
                  </a:lnTo>
                  <a:cubicBezTo>
                    <a:pt x="126" y="950"/>
                    <a:pt x="118" y="953"/>
                    <a:pt x="113" y="958"/>
                  </a:cubicBezTo>
                  <a:cubicBezTo>
                    <a:pt x="109" y="963"/>
                    <a:pt x="107" y="972"/>
                    <a:pt x="108" y="983"/>
                  </a:cubicBezTo>
                  <a:lnTo>
                    <a:pt x="95" y="984"/>
                  </a:lnTo>
                  <a:lnTo>
                    <a:pt x="93" y="946"/>
                  </a:lnTo>
                  <a:lnTo>
                    <a:pt x="90" y="908"/>
                  </a:lnTo>
                  <a:lnTo>
                    <a:pt x="102" y="908"/>
                  </a:lnTo>
                  <a:cubicBezTo>
                    <a:pt x="103" y="919"/>
                    <a:pt x="106" y="927"/>
                    <a:pt x="111" y="931"/>
                  </a:cubicBezTo>
                  <a:cubicBezTo>
                    <a:pt x="116" y="935"/>
                    <a:pt x="125" y="936"/>
                    <a:pt x="137" y="936"/>
                  </a:cubicBezTo>
                  <a:lnTo>
                    <a:pt x="218" y="930"/>
                  </a:lnTo>
                  <a:close/>
                  <a:moveTo>
                    <a:pt x="269" y="856"/>
                  </a:moveTo>
                  <a:lnTo>
                    <a:pt x="127" y="824"/>
                  </a:lnTo>
                  <a:cubicBezTo>
                    <a:pt x="122" y="823"/>
                    <a:pt x="118" y="823"/>
                    <a:pt x="115" y="824"/>
                  </a:cubicBezTo>
                  <a:cubicBezTo>
                    <a:pt x="113" y="826"/>
                    <a:pt x="111" y="830"/>
                    <a:pt x="109" y="835"/>
                  </a:cubicBezTo>
                  <a:lnTo>
                    <a:pt x="106" y="850"/>
                  </a:lnTo>
                  <a:lnTo>
                    <a:pt x="94" y="847"/>
                  </a:lnTo>
                  <a:lnTo>
                    <a:pt x="104" y="803"/>
                  </a:lnTo>
                  <a:lnTo>
                    <a:pt x="115" y="757"/>
                  </a:lnTo>
                  <a:cubicBezTo>
                    <a:pt x="122" y="725"/>
                    <a:pt x="136" y="703"/>
                    <a:pt x="156" y="690"/>
                  </a:cubicBezTo>
                  <a:cubicBezTo>
                    <a:pt x="176" y="677"/>
                    <a:pt x="201" y="675"/>
                    <a:pt x="232" y="682"/>
                  </a:cubicBezTo>
                  <a:cubicBezTo>
                    <a:pt x="264" y="689"/>
                    <a:pt x="287" y="702"/>
                    <a:pt x="300" y="722"/>
                  </a:cubicBezTo>
                  <a:cubicBezTo>
                    <a:pt x="314" y="742"/>
                    <a:pt x="317" y="766"/>
                    <a:pt x="310" y="796"/>
                  </a:cubicBezTo>
                  <a:lnTo>
                    <a:pt x="298" y="848"/>
                  </a:lnTo>
                  <a:lnTo>
                    <a:pt x="288" y="892"/>
                  </a:lnTo>
                  <a:lnTo>
                    <a:pt x="276" y="889"/>
                  </a:lnTo>
                  <a:lnTo>
                    <a:pt x="279" y="874"/>
                  </a:lnTo>
                  <a:cubicBezTo>
                    <a:pt x="280" y="868"/>
                    <a:pt x="280" y="864"/>
                    <a:pt x="279" y="862"/>
                  </a:cubicBezTo>
                  <a:cubicBezTo>
                    <a:pt x="277" y="859"/>
                    <a:pt x="274" y="857"/>
                    <a:pt x="269" y="856"/>
                  </a:cubicBezTo>
                  <a:close/>
                  <a:moveTo>
                    <a:pt x="277" y="827"/>
                  </a:moveTo>
                  <a:cubicBezTo>
                    <a:pt x="281" y="828"/>
                    <a:pt x="285" y="828"/>
                    <a:pt x="287" y="827"/>
                  </a:cubicBezTo>
                  <a:cubicBezTo>
                    <a:pt x="289" y="825"/>
                    <a:pt x="291" y="822"/>
                    <a:pt x="292" y="818"/>
                  </a:cubicBezTo>
                  <a:lnTo>
                    <a:pt x="296" y="802"/>
                  </a:lnTo>
                  <a:cubicBezTo>
                    <a:pt x="302" y="777"/>
                    <a:pt x="299" y="759"/>
                    <a:pt x="289" y="746"/>
                  </a:cubicBezTo>
                  <a:cubicBezTo>
                    <a:pt x="279" y="733"/>
                    <a:pt x="258" y="723"/>
                    <a:pt x="227" y="716"/>
                  </a:cubicBezTo>
                  <a:cubicBezTo>
                    <a:pt x="195" y="709"/>
                    <a:pt x="172" y="709"/>
                    <a:pt x="157" y="717"/>
                  </a:cubicBezTo>
                  <a:cubicBezTo>
                    <a:pt x="142" y="724"/>
                    <a:pt x="131" y="741"/>
                    <a:pt x="125" y="768"/>
                  </a:cubicBezTo>
                  <a:lnTo>
                    <a:pt x="123" y="777"/>
                  </a:lnTo>
                  <a:cubicBezTo>
                    <a:pt x="122" y="783"/>
                    <a:pt x="122" y="787"/>
                    <a:pt x="123" y="789"/>
                  </a:cubicBezTo>
                  <a:cubicBezTo>
                    <a:pt x="125" y="791"/>
                    <a:pt x="128" y="793"/>
                    <a:pt x="134" y="795"/>
                  </a:cubicBezTo>
                  <a:lnTo>
                    <a:pt x="277" y="827"/>
                  </a:lnTo>
                  <a:close/>
                  <a:moveTo>
                    <a:pt x="314" y="658"/>
                  </a:moveTo>
                  <a:lnTo>
                    <a:pt x="203" y="519"/>
                  </a:lnTo>
                  <a:lnTo>
                    <a:pt x="206" y="514"/>
                  </a:lnTo>
                  <a:lnTo>
                    <a:pt x="209" y="509"/>
                  </a:lnTo>
                  <a:lnTo>
                    <a:pt x="395" y="536"/>
                  </a:lnTo>
                  <a:cubicBezTo>
                    <a:pt x="403" y="537"/>
                    <a:pt x="408" y="537"/>
                    <a:pt x="411" y="535"/>
                  </a:cubicBezTo>
                  <a:cubicBezTo>
                    <a:pt x="414" y="534"/>
                    <a:pt x="417" y="530"/>
                    <a:pt x="421" y="523"/>
                  </a:cubicBezTo>
                  <a:lnTo>
                    <a:pt x="422" y="521"/>
                  </a:lnTo>
                  <a:lnTo>
                    <a:pt x="433" y="528"/>
                  </a:lnTo>
                  <a:lnTo>
                    <a:pt x="412" y="564"/>
                  </a:lnTo>
                  <a:lnTo>
                    <a:pt x="390" y="600"/>
                  </a:lnTo>
                  <a:lnTo>
                    <a:pt x="380" y="594"/>
                  </a:lnTo>
                  <a:lnTo>
                    <a:pt x="387" y="582"/>
                  </a:lnTo>
                  <a:cubicBezTo>
                    <a:pt x="390" y="577"/>
                    <a:pt x="391" y="573"/>
                    <a:pt x="390" y="570"/>
                  </a:cubicBezTo>
                  <a:cubicBezTo>
                    <a:pt x="389" y="567"/>
                    <a:pt x="386" y="565"/>
                    <a:pt x="381" y="564"/>
                  </a:cubicBezTo>
                  <a:lnTo>
                    <a:pt x="338" y="558"/>
                  </a:lnTo>
                  <a:lnTo>
                    <a:pt x="302" y="621"/>
                  </a:lnTo>
                  <a:lnTo>
                    <a:pt x="314" y="636"/>
                  </a:lnTo>
                  <a:cubicBezTo>
                    <a:pt x="323" y="647"/>
                    <a:pt x="330" y="653"/>
                    <a:pt x="336" y="653"/>
                  </a:cubicBezTo>
                  <a:cubicBezTo>
                    <a:pt x="343" y="652"/>
                    <a:pt x="349" y="646"/>
                    <a:pt x="356" y="634"/>
                  </a:cubicBezTo>
                  <a:lnTo>
                    <a:pt x="367" y="640"/>
                  </a:lnTo>
                  <a:lnTo>
                    <a:pt x="349" y="671"/>
                  </a:lnTo>
                  <a:lnTo>
                    <a:pt x="331" y="702"/>
                  </a:lnTo>
                  <a:lnTo>
                    <a:pt x="320" y="696"/>
                  </a:lnTo>
                  <a:cubicBezTo>
                    <a:pt x="324" y="689"/>
                    <a:pt x="326" y="683"/>
                    <a:pt x="325" y="678"/>
                  </a:cubicBezTo>
                  <a:cubicBezTo>
                    <a:pt x="324" y="673"/>
                    <a:pt x="320" y="667"/>
                    <a:pt x="314" y="658"/>
                  </a:cubicBezTo>
                  <a:close/>
                  <a:moveTo>
                    <a:pt x="292" y="609"/>
                  </a:moveTo>
                  <a:lnTo>
                    <a:pt x="324" y="556"/>
                  </a:lnTo>
                  <a:lnTo>
                    <a:pt x="239" y="543"/>
                  </a:lnTo>
                  <a:lnTo>
                    <a:pt x="292" y="609"/>
                  </a:lnTo>
                  <a:close/>
                  <a:moveTo>
                    <a:pt x="429" y="465"/>
                  </a:moveTo>
                  <a:cubicBezTo>
                    <a:pt x="437" y="474"/>
                    <a:pt x="444" y="479"/>
                    <a:pt x="451" y="479"/>
                  </a:cubicBezTo>
                  <a:cubicBezTo>
                    <a:pt x="458" y="479"/>
                    <a:pt x="466" y="475"/>
                    <a:pt x="474" y="467"/>
                  </a:cubicBezTo>
                  <a:lnTo>
                    <a:pt x="483" y="476"/>
                  </a:lnTo>
                  <a:lnTo>
                    <a:pt x="454" y="503"/>
                  </a:lnTo>
                  <a:lnTo>
                    <a:pt x="426" y="529"/>
                  </a:lnTo>
                  <a:lnTo>
                    <a:pt x="417" y="520"/>
                  </a:lnTo>
                  <a:cubicBezTo>
                    <a:pt x="426" y="512"/>
                    <a:pt x="430" y="505"/>
                    <a:pt x="431" y="498"/>
                  </a:cubicBezTo>
                  <a:cubicBezTo>
                    <a:pt x="431" y="491"/>
                    <a:pt x="427" y="484"/>
                    <a:pt x="418" y="475"/>
                  </a:cubicBezTo>
                  <a:lnTo>
                    <a:pt x="326" y="377"/>
                  </a:lnTo>
                  <a:cubicBezTo>
                    <a:pt x="324" y="376"/>
                    <a:pt x="322" y="377"/>
                    <a:pt x="320" y="377"/>
                  </a:cubicBezTo>
                  <a:cubicBezTo>
                    <a:pt x="316" y="379"/>
                    <a:pt x="310" y="384"/>
                    <a:pt x="301" y="392"/>
                  </a:cubicBezTo>
                  <a:lnTo>
                    <a:pt x="299" y="394"/>
                  </a:lnTo>
                  <a:lnTo>
                    <a:pt x="290" y="385"/>
                  </a:lnTo>
                  <a:lnTo>
                    <a:pt x="311" y="366"/>
                  </a:lnTo>
                  <a:lnTo>
                    <a:pt x="332" y="346"/>
                  </a:lnTo>
                  <a:lnTo>
                    <a:pt x="512" y="381"/>
                  </a:lnTo>
                  <a:lnTo>
                    <a:pt x="441" y="306"/>
                  </a:lnTo>
                  <a:cubicBezTo>
                    <a:pt x="433" y="298"/>
                    <a:pt x="426" y="293"/>
                    <a:pt x="419" y="293"/>
                  </a:cubicBezTo>
                  <a:cubicBezTo>
                    <a:pt x="412" y="292"/>
                    <a:pt x="404" y="296"/>
                    <a:pt x="396" y="304"/>
                  </a:cubicBezTo>
                  <a:lnTo>
                    <a:pt x="387" y="295"/>
                  </a:lnTo>
                  <a:lnTo>
                    <a:pt x="416" y="269"/>
                  </a:lnTo>
                  <a:lnTo>
                    <a:pt x="444" y="243"/>
                  </a:lnTo>
                  <a:lnTo>
                    <a:pt x="453" y="252"/>
                  </a:lnTo>
                  <a:cubicBezTo>
                    <a:pt x="444" y="260"/>
                    <a:pt x="440" y="267"/>
                    <a:pt x="439" y="274"/>
                  </a:cubicBezTo>
                  <a:cubicBezTo>
                    <a:pt x="439" y="280"/>
                    <a:pt x="443" y="288"/>
                    <a:pt x="452" y="297"/>
                  </a:cubicBezTo>
                  <a:lnTo>
                    <a:pt x="558" y="410"/>
                  </a:lnTo>
                  <a:lnTo>
                    <a:pt x="554" y="414"/>
                  </a:lnTo>
                  <a:lnTo>
                    <a:pt x="550" y="418"/>
                  </a:lnTo>
                  <a:lnTo>
                    <a:pt x="347" y="378"/>
                  </a:lnTo>
                  <a:lnTo>
                    <a:pt x="429" y="465"/>
                  </a:lnTo>
                  <a:close/>
                  <a:moveTo>
                    <a:pt x="860" y="197"/>
                  </a:moveTo>
                  <a:cubicBezTo>
                    <a:pt x="867" y="221"/>
                    <a:pt x="866" y="241"/>
                    <a:pt x="857" y="257"/>
                  </a:cubicBezTo>
                  <a:cubicBezTo>
                    <a:pt x="848" y="273"/>
                    <a:pt x="831" y="284"/>
                    <a:pt x="807" y="291"/>
                  </a:cubicBezTo>
                  <a:cubicBezTo>
                    <a:pt x="783" y="298"/>
                    <a:pt x="764" y="298"/>
                    <a:pt x="748" y="292"/>
                  </a:cubicBezTo>
                  <a:cubicBezTo>
                    <a:pt x="732" y="285"/>
                    <a:pt x="721" y="272"/>
                    <a:pt x="716" y="254"/>
                  </a:cubicBezTo>
                  <a:lnTo>
                    <a:pt x="684" y="144"/>
                  </a:lnTo>
                  <a:cubicBezTo>
                    <a:pt x="683" y="139"/>
                    <a:pt x="681" y="136"/>
                    <a:pt x="678" y="135"/>
                  </a:cubicBezTo>
                  <a:cubicBezTo>
                    <a:pt x="675" y="133"/>
                    <a:pt x="671" y="133"/>
                    <a:pt x="666" y="135"/>
                  </a:cubicBezTo>
                  <a:lnTo>
                    <a:pt x="651" y="139"/>
                  </a:lnTo>
                  <a:lnTo>
                    <a:pt x="647" y="127"/>
                  </a:lnTo>
                  <a:lnTo>
                    <a:pt x="691" y="115"/>
                  </a:lnTo>
                  <a:lnTo>
                    <a:pt x="735" y="102"/>
                  </a:lnTo>
                  <a:lnTo>
                    <a:pt x="739" y="114"/>
                  </a:lnTo>
                  <a:lnTo>
                    <a:pt x="724" y="118"/>
                  </a:lnTo>
                  <a:cubicBezTo>
                    <a:pt x="718" y="120"/>
                    <a:pt x="715" y="122"/>
                    <a:pt x="713" y="125"/>
                  </a:cubicBezTo>
                  <a:cubicBezTo>
                    <a:pt x="712" y="127"/>
                    <a:pt x="712" y="131"/>
                    <a:pt x="713" y="136"/>
                  </a:cubicBezTo>
                  <a:lnTo>
                    <a:pt x="742" y="234"/>
                  </a:lnTo>
                  <a:cubicBezTo>
                    <a:pt x="747" y="253"/>
                    <a:pt x="756" y="266"/>
                    <a:pt x="767" y="273"/>
                  </a:cubicBezTo>
                  <a:cubicBezTo>
                    <a:pt x="779" y="280"/>
                    <a:pt x="794" y="281"/>
                    <a:pt x="811" y="276"/>
                  </a:cubicBezTo>
                  <a:cubicBezTo>
                    <a:pt x="827" y="272"/>
                    <a:pt x="838" y="263"/>
                    <a:pt x="845" y="251"/>
                  </a:cubicBezTo>
                  <a:cubicBezTo>
                    <a:pt x="852" y="238"/>
                    <a:pt x="853" y="224"/>
                    <a:pt x="849" y="209"/>
                  </a:cubicBezTo>
                  <a:lnTo>
                    <a:pt x="824" y="124"/>
                  </a:lnTo>
                  <a:cubicBezTo>
                    <a:pt x="821" y="112"/>
                    <a:pt x="816" y="105"/>
                    <a:pt x="810" y="101"/>
                  </a:cubicBezTo>
                  <a:cubicBezTo>
                    <a:pt x="805" y="98"/>
                    <a:pt x="796" y="98"/>
                    <a:pt x="784" y="101"/>
                  </a:cubicBezTo>
                  <a:lnTo>
                    <a:pt x="781" y="89"/>
                  </a:lnTo>
                  <a:lnTo>
                    <a:pt x="818" y="79"/>
                  </a:lnTo>
                  <a:lnTo>
                    <a:pt x="855" y="68"/>
                  </a:lnTo>
                  <a:lnTo>
                    <a:pt x="858" y="80"/>
                  </a:lnTo>
                  <a:cubicBezTo>
                    <a:pt x="847" y="83"/>
                    <a:pt x="840" y="88"/>
                    <a:pt x="837" y="94"/>
                  </a:cubicBezTo>
                  <a:cubicBezTo>
                    <a:pt x="834" y="99"/>
                    <a:pt x="834" y="108"/>
                    <a:pt x="838" y="120"/>
                  </a:cubicBezTo>
                  <a:lnTo>
                    <a:pt x="860" y="197"/>
                  </a:lnTo>
                  <a:close/>
                  <a:moveTo>
                    <a:pt x="959" y="219"/>
                  </a:moveTo>
                  <a:cubicBezTo>
                    <a:pt x="959" y="231"/>
                    <a:pt x="961" y="239"/>
                    <a:pt x="966" y="244"/>
                  </a:cubicBezTo>
                  <a:cubicBezTo>
                    <a:pt x="970" y="249"/>
                    <a:pt x="979" y="251"/>
                    <a:pt x="991" y="251"/>
                  </a:cubicBezTo>
                  <a:lnTo>
                    <a:pt x="991" y="263"/>
                  </a:lnTo>
                  <a:lnTo>
                    <a:pt x="952" y="263"/>
                  </a:lnTo>
                  <a:lnTo>
                    <a:pt x="913" y="263"/>
                  </a:lnTo>
                  <a:lnTo>
                    <a:pt x="913" y="251"/>
                  </a:lnTo>
                  <a:cubicBezTo>
                    <a:pt x="925" y="251"/>
                    <a:pt x="933" y="249"/>
                    <a:pt x="938" y="244"/>
                  </a:cubicBezTo>
                  <a:cubicBezTo>
                    <a:pt x="942" y="239"/>
                    <a:pt x="945" y="231"/>
                    <a:pt x="945" y="219"/>
                  </a:cubicBezTo>
                  <a:lnTo>
                    <a:pt x="945" y="84"/>
                  </a:lnTo>
                  <a:cubicBezTo>
                    <a:pt x="943" y="83"/>
                    <a:pt x="942" y="82"/>
                    <a:pt x="940" y="81"/>
                  </a:cubicBezTo>
                  <a:cubicBezTo>
                    <a:pt x="936" y="80"/>
                    <a:pt x="928" y="79"/>
                    <a:pt x="916" y="79"/>
                  </a:cubicBezTo>
                  <a:lnTo>
                    <a:pt x="913" y="79"/>
                  </a:lnTo>
                  <a:lnTo>
                    <a:pt x="913" y="66"/>
                  </a:lnTo>
                  <a:lnTo>
                    <a:pt x="941" y="66"/>
                  </a:lnTo>
                  <a:lnTo>
                    <a:pt x="970" y="66"/>
                  </a:lnTo>
                  <a:lnTo>
                    <a:pt x="1077" y="213"/>
                  </a:lnTo>
                  <a:lnTo>
                    <a:pt x="1077" y="111"/>
                  </a:lnTo>
                  <a:cubicBezTo>
                    <a:pt x="1077" y="99"/>
                    <a:pt x="1075" y="90"/>
                    <a:pt x="1070" y="86"/>
                  </a:cubicBezTo>
                  <a:cubicBezTo>
                    <a:pt x="1066" y="81"/>
                    <a:pt x="1057" y="79"/>
                    <a:pt x="1045" y="79"/>
                  </a:cubicBezTo>
                  <a:lnTo>
                    <a:pt x="1045" y="66"/>
                  </a:lnTo>
                  <a:lnTo>
                    <a:pt x="1085" y="66"/>
                  </a:lnTo>
                  <a:lnTo>
                    <a:pt x="1124" y="66"/>
                  </a:lnTo>
                  <a:lnTo>
                    <a:pt x="1124" y="79"/>
                  </a:lnTo>
                  <a:cubicBezTo>
                    <a:pt x="1112" y="79"/>
                    <a:pt x="1103" y="81"/>
                    <a:pt x="1099" y="86"/>
                  </a:cubicBezTo>
                  <a:cubicBezTo>
                    <a:pt x="1094" y="90"/>
                    <a:pt x="1091" y="99"/>
                    <a:pt x="1091" y="111"/>
                  </a:cubicBezTo>
                  <a:lnTo>
                    <a:pt x="1091" y="266"/>
                  </a:lnTo>
                  <a:lnTo>
                    <a:pt x="1086" y="266"/>
                  </a:lnTo>
                  <a:lnTo>
                    <a:pt x="1080" y="266"/>
                  </a:lnTo>
                  <a:lnTo>
                    <a:pt x="959" y="100"/>
                  </a:lnTo>
                  <a:lnTo>
                    <a:pt x="959" y="219"/>
                  </a:lnTo>
                  <a:close/>
                  <a:moveTo>
                    <a:pt x="1167" y="258"/>
                  </a:moveTo>
                  <a:lnTo>
                    <a:pt x="1209" y="120"/>
                  </a:lnTo>
                  <a:cubicBezTo>
                    <a:pt x="1211" y="115"/>
                    <a:pt x="1211" y="111"/>
                    <a:pt x="1209" y="109"/>
                  </a:cubicBezTo>
                  <a:cubicBezTo>
                    <a:pt x="1208" y="106"/>
                    <a:pt x="1204" y="104"/>
                    <a:pt x="1199" y="102"/>
                  </a:cubicBezTo>
                  <a:lnTo>
                    <a:pt x="1184" y="98"/>
                  </a:lnTo>
                  <a:lnTo>
                    <a:pt x="1188" y="86"/>
                  </a:lnTo>
                  <a:lnTo>
                    <a:pt x="1232" y="99"/>
                  </a:lnTo>
                  <a:lnTo>
                    <a:pt x="1275" y="113"/>
                  </a:lnTo>
                  <a:lnTo>
                    <a:pt x="1272" y="124"/>
                  </a:lnTo>
                  <a:lnTo>
                    <a:pt x="1257" y="120"/>
                  </a:lnTo>
                  <a:cubicBezTo>
                    <a:pt x="1251" y="118"/>
                    <a:pt x="1247" y="118"/>
                    <a:pt x="1245" y="119"/>
                  </a:cubicBezTo>
                  <a:cubicBezTo>
                    <a:pt x="1242" y="121"/>
                    <a:pt x="1240" y="124"/>
                    <a:pt x="1238" y="129"/>
                  </a:cubicBezTo>
                  <a:lnTo>
                    <a:pt x="1196" y="267"/>
                  </a:lnTo>
                  <a:cubicBezTo>
                    <a:pt x="1194" y="272"/>
                    <a:pt x="1194" y="276"/>
                    <a:pt x="1196" y="278"/>
                  </a:cubicBezTo>
                  <a:cubicBezTo>
                    <a:pt x="1197" y="281"/>
                    <a:pt x="1201" y="283"/>
                    <a:pt x="1206" y="285"/>
                  </a:cubicBezTo>
                  <a:lnTo>
                    <a:pt x="1221" y="289"/>
                  </a:lnTo>
                  <a:lnTo>
                    <a:pt x="1217" y="301"/>
                  </a:lnTo>
                  <a:lnTo>
                    <a:pt x="1173" y="288"/>
                  </a:lnTo>
                  <a:lnTo>
                    <a:pt x="1130" y="275"/>
                  </a:lnTo>
                  <a:lnTo>
                    <a:pt x="1133" y="263"/>
                  </a:lnTo>
                  <a:lnTo>
                    <a:pt x="1148" y="267"/>
                  </a:lnTo>
                  <a:cubicBezTo>
                    <a:pt x="1154" y="269"/>
                    <a:pt x="1158" y="269"/>
                    <a:pt x="1160" y="268"/>
                  </a:cubicBezTo>
                  <a:cubicBezTo>
                    <a:pt x="1163" y="266"/>
                    <a:pt x="1165" y="263"/>
                    <a:pt x="1167" y="258"/>
                  </a:cubicBezTo>
                  <a:close/>
                  <a:moveTo>
                    <a:pt x="1321" y="157"/>
                  </a:moveTo>
                  <a:cubicBezTo>
                    <a:pt x="1321" y="149"/>
                    <a:pt x="1321" y="143"/>
                    <a:pt x="1320" y="140"/>
                  </a:cubicBezTo>
                  <a:cubicBezTo>
                    <a:pt x="1318" y="138"/>
                    <a:pt x="1313" y="134"/>
                    <a:pt x="1306" y="130"/>
                  </a:cubicBezTo>
                  <a:lnTo>
                    <a:pt x="1304" y="129"/>
                  </a:lnTo>
                  <a:lnTo>
                    <a:pt x="1310" y="118"/>
                  </a:lnTo>
                  <a:lnTo>
                    <a:pt x="1348" y="138"/>
                  </a:lnTo>
                  <a:lnTo>
                    <a:pt x="1386" y="158"/>
                  </a:lnTo>
                  <a:lnTo>
                    <a:pt x="1380" y="169"/>
                  </a:lnTo>
                  <a:lnTo>
                    <a:pt x="1367" y="163"/>
                  </a:lnTo>
                  <a:cubicBezTo>
                    <a:pt x="1362" y="160"/>
                    <a:pt x="1358" y="159"/>
                    <a:pt x="1355" y="160"/>
                  </a:cubicBezTo>
                  <a:cubicBezTo>
                    <a:pt x="1352" y="161"/>
                    <a:pt x="1350" y="164"/>
                    <a:pt x="1350" y="170"/>
                  </a:cubicBezTo>
                  <a:lnTo>
                    <a:pt x="1334" y="308"/>
                  </a:lnTo>
                  <a:lnTo>
                    <a:pt x="1422" y="231"/>
                  </a:lnTo>
                  <a:cubicBezTo>
                    <a:pt x="1433" y="222"/>
                    <a:pt x="1438" y="215"/>
                    <a:pt x="1437" y="208"/>
                  </a:cubicBezTo>
                  <a:cubicBezTo>
                    <a:pt x="1437" y="202"/>
                    <a:pt x="1430" y="196"/>
                    <a:pt x="1418" y="189"/>
                  </a:cubicBezTo>
                  <a:lnTo>
                    <a:pt x="1424" y="179"/>
                  </a:lnTo>
                  <a:lnTo>
                    <a:pt x="1457" y="196"/>
                  </a:lnTo>
                  <a:lnTo>
                    <a:pt x="1489" y="213"/>
                  </a:lnTo>
                  <a:lnTo>
                    <a:pt x="1483" y="224"/>
                  </a:lnTo>
                  <a:cubicBezTo>
                    <a:pt x="1476" y="220"/>
                    <a:pt x="1469" y="218"/>
                    <a:pt x="1464" y="219"/>
                  </a:cubicBezTo>
                  <a:cubicBezTo>
                    <a:pt x="1459" y="220"/>
                    <a:pt x="1452" y="224"/>
                    <a:pt x="1444" y="230"/>
                  </a:cubicBezTo>
                  <a:lnTo>
                    <a:pt x="1311" y="345"/>
                  </a:lnTo>
                  <a:lnTo>
                    <a:pt x="1306" y="342"/>
                  </a:lnTo>
                  <a:lnTo>
                    <a:pt x="1301" y="340"/>
                  </a:lnTo>
                  <a:lnTo>
                    <a:pt x="1321" y="157"/>
                  </a:lnTo>
                  <a:close/>
                  <a:moveTo>
                    <a:pt x="1393" y="386"/>
                  </a:moveTo>
                  <a:lnTo>
                    <a:pt x="1401" y="377"/>
                  </a:lnTo>
                  <a:lnTo>
                    <a:pt x="1412" y="388"/>
                  </a:lnTo>
                  <a:cubicBezTo>
                    <a:pt x="1417" y="391"/>
                    <a:pt x="1420" y="393"/>
                    <a:pt x="1423" y="393"/>
                  </a:cubicBezTo>
                  <a:cubicBezTo>
                    <a:pt x="1426" y="393"/>
                    <a:pt x="1430" y="391"/>
                    <a:pt x="1433" y="387"/>
                  </a:cubicBezTo>
                  <a:lnTo>
                    <a:pt x="1532" y="282"/>
                  </a:lnTo>
                  <a:cubicBezTo>
                    <a:pt x="1536" y="278"/>
                    <a:pt x="1538" y="275"/>
                    <a:pt x="1538" y="272"/>
                  </a:cubicBezTo>
                  <a:cubicBezTo>
                    <a:pt x="1537" y="269"/>
                    <a:pt x="1535" y="265"/>
                    <a:pt x="1531" y="261"/>
                  </a:cubicBezTo>
                  <a:lnTo>
                    <a:pt x="1520" y="251"/>
                  </a:lnTo>
                  <a:lnTo>
                    <a:pt x="1528" y="242"/>
                  </a:lnTo>
                  <a:lnTo>
                    <a:pt x="1573" y="283"/>
                  </a:lnTo>
                  <a:lnTo>
                    <a:pt x="1649" y="354"/>
                  </a:lnTo>
                  <a:lnTo>
                    <a:pt x="1627" y="381"/>
                  </a:lnTo>
                  <a:lnTo>
                    <a:pt x="1604" y="408"/>
                  </a:lnTo>
                  <a:lnTo>
                    <a:pt x="1596" y="401"/>
                  </a:lnTo>
                  <a:cubicBezTo>
                    <a:pt x="1609" y="380"/>
                    <a:pt x="1616" y="365"/>
                    <a:pt x="1615" y="354"/>
                  </a:cubicBezTo>
                  <a:cubicBezTo>
                    <a:pt x="1614" y="343"/>
                    <a:pt x="1606" y="330"/>
                    <a:pt x="1589" y="315"/>
                  </a:cubicBezTo>
                  <a:lnTo>
                    <a:pt x="1575" y="302"/>
                  </a:lnTo>
                  <a:cubicBezTo>
                    <a:pt x="1571" y="298"/>
                    <a:pt x="1567" y="296"/>
                    <a:pt x="1564" y="296"/>
                  </a:cubicBezTo>
                  <a:cubicBezTo>
                    <a:pt x="1562" y="296"/>
                    <a:pt x="1558" y="299"/>
                    <a:pt x="1554" y="303"/>
                  </a:cubicBezTo>
                  <a:lnTo>
                    <a:pt x="1512" y="348"/>
                  </a:lnTo>
                  <a:lnTo>
                    <a:pt x="1518" y="353"/>
                  </a:lnTo>
                  <a:cubicBezTo>
                    <a:pt x="1527" y="362"/>
                    <a:pt x="1536" y="366"/>
                    <a:pt x="1544" y="366"/>
                  </a:cubicBezTo>
                  <a:cubicBezTo>
                    <a:pt x="1552" y="366"/>
                    <a:pt x="1561" y="361"/>
                    <a:pt x="1572" y="352"/>
                  </a:cubicBezTo>
                  <a:lnTo>
                    <a:pt x="1581" y="360"/>
                  </a:lnTo>
                  <a:lnTo>
                    <a:pt x="1550" y="392"/>
                  </a:lnTo>
                  <a:lnTo>
                    <a:pt x="1519" y="425"/>
                  </a:lnTo>
                  <a:lnTo>
                    <a:pt x="1510" y="417"/>
                  </a:lnTo>
                  <a:cubicBezTo>
                    <a:pt x="1519" y="406"/>
                    <a:pt x="1524" y="397"/>
                    <a:pt x="1525" y="389"/>
                  </a:cubicBezTo>
                  <a:cubicBezTo>
                    <a:pt x="1526" y="381"/>
                    <a:pt x="1522" y="374"/>
                    <a:pt x="1514" y="366"/>
                  </a:cubicBezTo>
                  <a:lnTo>
                    <a:pt x="1504" y="357"/>
                  </a:lnTo>
                  <a:lnTo>
                    <a:pt x="1454" y="409"/>
                  </a:lnTo>
                  <a:cubicBezTo>
                    <a:pt x="1451" y="412"/>
                    <a:pt x="1450" y="415"/>
                    <a:pt x="1450" y="418"/>
                  </a:cubicBezTo>
                  <a:cubicBezTo>
                    <a:pt x="1450" y="421"/>
                    <a:pt x="1452" y="424"/>
                    <a:pt x="1455" y="427"/>
                  </a:cubicBezTo>
                  <a:lnTo>
                    <a:pt x="1473" y="443"/>
                  </a:lnTo>
                  <a:cubicBezTo>
                    <a:pt x="1489" y="458"/>
                    <a:pt x="1502" y="465"/>
                    <a:pt x="1513" y="465"/>
                  </a:cubicBezTo>
                  <a:cubicBezTo>
                    <a:pt x="1525" y="465"/>
                    <a:pt x="1541" y="458"/>
                    <a:pt x="1563" y="443"/>
                  </a:cubicBezTo>
                  <a:lnTo>
                    <a:pt x="1571" y="451"/>
                  </a:lnTo>
                  <a:lnTo>
                    <a:pt x="1544" y="476"/>
                  </a:lnTo>
                  <a:lnTo>
                    <a:pt x="1517" y="501"/>
                  </a:lnTo>
                  <a:lnTo>
                    <a:pt x="1437" y="427"/>
                  </a:lnTo>
                  <a:lnTo>
                    <a:pt x="1393" y="386"/>
                  </a:lnTo>
                  <a:close/>
                  <a:moveTo>
                    <a:pt x="1568" y="525"/>
                  </a:moveTo>
                  <a:lnTo>
                    <a:pt x="1692" y="448"/>
                  </a:lnTo>
                  <a:cubicBezTo>
                    <a:pt x="1696" y="445"/>
                    <a:pt x="1699" y="443"/>
                    <a:pt x="1699" y="440"/>
                  </a:cubicBezTo>
                  <a:cubicBezTo>
                    <a:pt x="1700" y="437"/>
                    <a:pt x="1699" y="433"/>
                    <a:pt x="1696" y="428"/>
                  </a:cubicBezTo>
                  <a:lnTo>
                    <a:pt x="1688" y="415"/>
                  </a:lnTo>
                  <a:lnTo>
                    <a:pt x="1698" y="409"/>
                  </a:lnTo>
                  <a:lnTo>
                    <a:pt x="1722" y="447"/>
                  </a:lnTo>
                  <a:lnTo>
                    <a:pt x="1749" y="489"/>
                  </a:lnTo>
                  <a:cubicBezTo>
                    <a:pt x="1761" y="508"/>
                    <a:pt x="1767" y="526"/>
                    <a:pt x="1767" y="541"/>
                  </a:cubicBezTo>
                  <a:cubicBezTo>
                    <a:pt x="1766" y="556"/>
                    <a:pt x="1760" y="567"/>
                    <a:pt x="1747" y="575"/>
                  </a:cubicBezTo>
                  <a:cubicBezTo>
                    <a:pt x="1734" y="584"/>
                    <a:pt x="1719" y="585"/>
                    <a:pt x="1704" y="578"/>
                  </a:cubicBezTo>
                  <a:cubicBezTo>
                    <a:pt x="1693" y="573"/>
                    <a:pt x="1682" y="564"/>
                    <a:pt x="1671" y="550"/>
                  </a:cubicBezTo>
                  <a:cubicBezTo>
                    <a:pt x="1675" y="558"/>
                    <a:pt x="1676" y="566"/>
                    <a:pt x="1676" y="572"/>
                  </a:cubicBezTo>
                  <a:cubicBezTo>
                    <a:pt x="1676" y="584"/>
                    <a:pt x="1669" y="596"/>
                    <a:pt x="1656" y="608"/>
                  </a:cubicBezTo>
                  <a:lnTo>
                    <a:pt x="1642" y="622"/>
                  </a:lnTo>
                  <a:cubicBezTo>
                    <a:pt x="1637" y="627"/>
                    <a:pt x="1633" y="632"/>
                    <a:pt x="1632" y="636"/>
                  </a:cubicBezTo>
                  <a:cubicBezTo>
                    <a:pt x="1630" y="639"/>
                    <a:pt x="1629" y="642"/>
                    <a:pt x="1631" y="644"/>
                  </a:cubicBezTo>
                  <a:cubicBezTo>
                    <a:pt x="1633" y="647"/>
                    <a:pt x="1636" y="649"/>
                    <a:pt x="1640" y="648"/>
                  </a:cubicBezTo>
                  <a:cubicBezTo>
                    <a:pt x="1645" y="647"/>
                    <a:pt x="1651" y="644"/>
                    <a:pt x="1660" y="639"/>
                  </a:cubicBezTo>
                  <a:lnTo>
                    <a:pt x="1666" y="648"/>
                  </a:lnTo>
                  <a:cubicBezTo>
                    <a:pt x="1652" y="656"/>
                    <a:pt x="1640" y="660"/>
                    <a:pt x="1631" y="660"/>
                  </a:cubicBezTo>
                  <a:cubicBezTo>
                    <a:pt x="1622" y="659"/>
                    <a:pt x="1614" y="654"/>
                    <a:pt x="1608" y="645"/>
                  </a:cubicBezTo>
                  <a:cubicBezTo>
                    <a:pt x="1603" y="637"/>
                    <a:pt x="1602" y="628"/>
                    <a:pt x="1605" y="620"/>
                  </a:cubicBezTo>
                  <a:cubicBezTo>
                    <a:pt x="1608" y="612"/>
                    <a:pt x="1616" y="603"/>
                    <a:pt x="1629" y="593"/>
                  </a:cubicBezTo>
                  <a:lnTo>
                    <a:pt x="1637" y="587"/>
                  </a:lnTo>
                  <a:cubicBezTo>
                    <a:pt x="1652" y="576"/>
                    <a:pt x="1660" y="566"/>
                    <a:pt x="1661" y="557"/>
                  </a:cubicBezTo>
                  <a:cubicBezTo>
                    <a:pt x="1663" y="548"/>
                    <a:pt x="1659" y="536"/>
                    <a:pt x="1649" y="521"/>
                  </a:cubicBezTo>
                  <a:lnTo>
                    <a:pt x="1644" y="513"/>
                  </a:lnTo>
                  <a:lnTo>
                    <a:pt x="1584" y="550"/>
                  </a:lnTo>
                  <a:cubicBezTo>
                    <a:pt x="1580" y="553"/>
                    <a:pt x="1577" y="556"/>
                    <a:pt x="1577" y="559"/>
                  </a:cubicBezTo>
                  <a:cubicBezTo>
                    <a:pt x="1576" y="562"/>
                    <a:pt x="1577" y="565"/>
                    <a:pt x="1580" y="570"/>
                  </a:cubicBezTo>
                  <a:lnTo>
                    <a:pt x="1588" y="583"/>
                  </a:lnTo>
                  <a:lnTo>
                    <a:pt x="1578" y="590"/>
                  </a:lnTo>
                  <a:lnTo>
                    <a:pt x="1554" y="551"/>
                  </a:lnTo>
                  <a:lnTo>
                    <a:pt x="1529" y="513"/>
                  </a:lnTo>
                  <a:lnTo>
                    <a:pt x="1540" y="506"/>
                  </a:lnTo>
                  <a:lnTo>
                    <a:pt x="1548" y="519"/>
                  </a:lnTo>
                  <a:cubicBezTo>
                    <a:pt x="1551" y="524"/>
                    <a:pt x="1554" y="527"/>
                    <a:pt x="1557" y="528"/>
                  </a:cubicBezTo>
                  <a:cubicBezTo>
                    <a:pt x="1560" y="528"/>
                    <a:pt x="1564" y="527"/>
                    <a:pt x="1568" y="525"/>
                  </a:cubicBezTo>
                  <a:close/>
                  <a:moveTo>
                    <a:pt x="1655" y="506"/>
                  </a:moveTo>
                  <a:lnTo>
                    <a:pt x="1667" y="526"/>
                  </a:lnTo>
                  <a:cubicBezTo>
                    <a:pt x="1676" y="541"/>
                    <a:pt x="1686" y="550"/>
                    <a:pt x="1696" y="553"/>
                  </a:cubicBezTo>
                  <a:cubicBezTo>
                    <a:pt x="1706" y="557"/>
                    <a:pt x="1717" y="555"/>
                    <a:pt x="1728" y="548"/>
                  </a:cubicBezTo>
                  <a:cubicBezTo>
                    <a:pt x="1740" y="541"/>
                    <a:pt x="1747" y="533"/>
                    <a:pt x="1747" y="524"/>
                  </a:cubicBezTo>
                  <a:cubicBezTo>
                    <a:pt x="1748" y="516"/>
                    <a:pt x="1744" y="504"/>
                    <a:pt x="1734" y="488"/>
                  </a:cubicBezTo>
                  <a:lnTo>
                    <a:pt x="1728" y="479"/>
                  </a:lnTo>
                  <a:cubicBezTo>
                    <a:pt x="1725" y="474"/>
                    <a:pt x="1722" y="471"/>
                    <a:pt x="1719" y="470"/>
                  </a:cubicBezTo>
                  <a:cubicBezTo>
                    <a:pt x="1716" y="470"/>
                    <a:pt x="1712" y="471"/>
                    <a:pt x="1707" y="474"/>
                  </a:cubicBezTo>
                  <a:lnTo>
                    <a:pt x="1655" y="506"/>
                  </a:lnTo>
                  <a:close/>
                  <a:moveTo>
                    <a:pt x="1793" y="761"/>
                  </a:moveTo>
                  <a:cubicBezTo>
                    <a:pt x="1809" y="751"/>
                    <a:pt x="1821" y="740"/>
                    <a:pt x="1828" y="725"/>
                  </a:cubicBezTo>
                  <a:cubicBezTo>
                    <a:pt x="1836" y="711"/>
                    <a:pt x="1837" y="697"/>
                    <a:pt x="1833" y="683"/>
                  </a:cubicBezTo>
                  <a:cubicBezTo>
                    <a:pt x="1829" y="672"/>
                    <a:pt x="1824" y="663"/>
                    <a:pt x="1816" y="658"/>
                  </a:cubicBezTo>
                  <a:cubicBezTo>
                    <a:pt x="1808" y="653"/>
                    <a:pt x="1800" y="652"/>
                    <a:pt x="1791" y="655"/>
                  </a:cubicBezTo>
                  <a:cubicBezTo>
                    <a:pt x="1781" y="658"/>
                    <a:pt x="1774" y="664"/>
                    <a:pt x="1771" y="672"/>
                  </a:cubicBezTo>
                  <a:cubicBezTo>
                    <a:pt x="1768" y="681"/>
                    <a:pt x="1767" y="695"/>
                    <a:pt x="1768" y="715"/>
                  </a:cubicBezTo>
                  <a:cubicBezTo>
                    <a:pt x="1770" y="742"/>
                    <a:pt x="1768" y="761"/>
                    <a:pt x="1762" y="774"/>
                  </a:cubicBezTo>
                  <a:cubicBezTo>
                    <a:pt x="1756" y="787"/>
                    <a:pt x="1745" y="795"/>
                    <a:pt x="1728" y="801"/>
                  </a:cubicBezTo>
                  <a:cubicBezTo>
                    <a:pt x="1711" y="806"/>
                    <a:pt x="1695" y="804"/>
                    <a:pt x="1681" y="796"/>
                  </a:cubicBezTo>
                  <a:cubicBezTo>
                    <a:pt x="1667" y="787"/>
                    <a:pt x="1657" y="774"/>
                    <a:pt x="1651" y="755"/>
                  </a:cubicBezTo>
                  <a:cubicBezTo>
                    <a:pt x="1645" y="735"/>
                    <a:pt x="1646" y="714"/>
                    <a:pt x="1654" y="694"/>
                  </a:cubicBezTo>
                  <a:lnTo>
                    <a:pt x="1633" y="688"/>
                  </a:lnTo>
                  <a:lnTo>
                    <a:pt x="1630" y="679"/>
                  </a:lnTo>
                  <a:lnTo>
                    <a:pt x="1704" y="655"/>
                  </a:lnTo>
                  <a:lnTo>
                    <a:pt x="1708" y="665"/>
                  </a:lnTo>
                  <a:cubicBezTo>
                    <a:pt x="1688" y="676"/>
                    <a:pt x="1674" y="689"/>
                    <a:pt x="1666" y="703"/>
                  </a:cubicBezTo>
                  <a:cubicBezTo>
                    <a:pt x="1659" y="718"/>
                    <a:pt x="1658" y="734"/>
                    <a:pt x="1663" y="751"/>
                  </a:cubicBezTo>
                  <a:cubicBezTo>
                    <a:pt x="1667" y="764"/>
                    <a:pt x="1673" y="773"/>
                    <a:pt x="1683" y="779"/>
                  </a:cubicBezTo>
                  <a:cubicBezTo>
                    <a:pt x="1692" y="785"/>
                    <a:pt x="1702" y="786"/>
                    <a:pt x="1713" y="782"/>
                  </a:cubicBezTo>
                  <a:cubicBezTo>
                    <a:pt x="1724" y="779"/>
                    <a:pt x="1730" y="773"/>
                    <a:pt x="1734" y="764"/>
                  </a:cubicBezTo>
                  <a:cubicBezTo>
                    <a:pt x="1737" y="755"/>
                    <a:pt x="1737" y="740"/>
                    <a:pt x="1736" y="718"/>
                  </a:cubicBezTo>
                  <a:cubicBezTo>
                    <a:pt x="1734" y="693"/>
                    <a:pt x="1736" y="675"/>
                    <a:pt x="1741" y="663"/>
                  </a:cubicBezTo>
                  <a:cubicBezTo>
                    <a:pt x="1747" y="651"/>
                    <a:pt x="1758" y="642"/>
                    <a:pt x="1773" y="638"/>
                  </a:cubicBezTo>
                  <a:cubicBezTo>
                    <a:pt x="1789" y="633"/>
                    <a:pt x="1804" y="634"/>
                    <a:pt x="1817" y="642"/>
                  </a:cubicBezTo>
                  <a:cubicBezTo>
                    <a:pt x="1830" y="649"/>
                    <a:pt x="1839" y="662"/>
                    <a:pt x="1845" y="679"/>
                  </a:cubicBezTo>
                  <a:cubicBezTo>
                    <a:pt x="1850" y="696"/>
                    <a:pt x="1849" y="714"/>
                    <a:pt x="1842" y="733"/>
                  </a:cubicBezTo>
                  <a:lnTo>
                    <a:pt x="1861" y="738"/>
                  </a:lnTo>
                  <a:lnTo>
                    <a:pt x="1863" y="747"/>
                  </a:lnTo>
                  <a:lnTo>
                    <a:pt x="1796" y="771"/>
                  </a:lnTo>
                  <a:lnTo>
                    <a:pt x="1793" y="761"/>
                  </a:lnTo>
                  <a:close/>
                  <a:moveTo>
                    <a:pt x="1702" y="856"/>
                  </a:moveTo>
                  <a:lnTo>
                    <a:pt x="1846" y="834"/>
                  </a:lnTo>
                  <a:cubicBezTo>
                    <a:pt x="1851" y="833"/>
                    <a:pt x="1854" y="831"/>
                    <a:pt x="1856" y="829"/>
                  </a:cubicBezTo>
                  <a:cubicBezTo>
                    <a:pt x="1858" y="826"/>
                    <a:pt x="1858" y="822"/>
                    <a:pt x="1857" y="817"/>
                  </a:cubicBezTo>
                  <a:lnTo>
                    <a:pt x="1855" y="802"/>
                  </a:lnTo>
                  <a:lnTo>
                    <a:pt x="1867" y="800"/>
                  </a:lnTo>
                  <a:lnTo>
                    <a:pt x="1874" y="844"/>
                  </a:lnTo>
                  <a:lnTo>
                    <a:pt x="1881" y="889"/>
                  </a:lnTo>
                  <a:lnTo>
                    <a:pt x="1869" y="891"/>
                  </a:lnTo>
                  <a:lnTo>
                    <a:pt x="1867" y="876"/>
                  </a:lnTo>
                  <a:cubicBezTo>
                    <a:pt x="1866" y="870"/>
                    <a:pt x="1864" y="867"/>
                    <a:pt x="1862" y="865"/>
                  </a:cubicBezTo>
                  <a:cubicBezTo>
                    <a:pt x="1859" y="863"/>
                    <a:pt x="1856" y="862"/>
                    <a:pt x="1850" y="863"/>
                  </a:cubicBezTo>
                  <a:lnTo>
                    <a:pt x="1707" y="886"/>
                  </a:lnTo>
                  <a:cubicBezTo>
                    <a:pt x="1701" y="887"/>
                    <a:pt x="1698" y="888"/>
                    <a:pt x="1696" y="891"/>
                  </a:cubicBezTo>
                  <a:cubicBezTo>
                    <a:pt x="1694" y="893"/>
                    <a:pt x="1694" y="897"/>
                    <a:pt x="1695" y="903"/>
                  </a:cubicBezTo>
                  <a:lnTo>
                    <a:pt x="1697" y="918"/>
                  </a:lnTo>
                  <a:lnTo>
                    <a:pt x="1685" y="920"/>
                  </a:lnTo>
                  <a:lnTo>
                    <a:pt x="1678" y="875"/>
                  </a:lnTo>
                  <a:lnTo>
                    <a:pt x="1671" y="830"/>
                  </a:lnTo>
                  <a:lnTo>
                    <a:pt x="1683" y="828"/>
                  </a:lnTo>
                  <a:lnTo>
                    <a:pt x="1685" y="844"/>
                  </a:lnTo>
                  <a:cubicBezTo>
                    <a:pt x="1686" y="849"/>
                    <a:pt x="1688" y="853"/>
                    <a:pt x="1690" y="855"/>
                  </a:cubicBezTo>
                  <a:cubicBezTo>
                    <a:pt x="1693" y="857"/>
                    <a:pt x="1697" y="857"/>
                    <a:pt x="1702" y="856"/>
                  </a:cubicBezTo>
                  <a:close/>
                  <a:moveTo>
                    <a:pt x="1709" y="996"/>
                  </a:moveTo>
                  <a:lnTo>
                    <a:pt x="1853" y="1006"/>
                  </a:lnTo>
                  <a:cubicBezTo>
                    <a:pt x="1860" y="1007"/>
                    <a:pt x="1864" y="1006"/>
                    <a:pt x="1866" y="1004"/>
                  </a:cubicBezTo>
                  <a:cubicBezTo>
                    <a:pt x="1868" y="1002"/>
                    <a:pt x="1869" y="998"/>
                    <a:pt x="1869" y="992"/>
                  </a:cubicBezTo>
                  <a:cubicBezTo>
                    <a:pt x="1869" y="980"/>
                    <a:pt x="1865" y="971"/>
                    <a:pt x="1857" y="963"/>
                  </a:cubicBezTo>
                  <a:cubicBezTo>
                    <a:pt x="1848" y="955"/>
                    <a:pt x="1831" y="949"/>
                    <a:pt x="1808" y="943"/>
                  </a:cubicBezTo>
                  <a:lnTo>
                    <a:pt x="1809" y="932"/>
                  </a:lnTo>
                  <a:lnTo>
                    <a:pt x="1847" y="937"/>
                  </a:lnTo>
                  <a:lnTo>
                    <a:pt x="1885" y="941"/>
                  </a:lnTo>
                  <a:lnTo>
                    <a:pt x="1880" y="1023"/>
                  </a:lnTo>
                  <a:lnTo>
                    <a:pt x="1874" y="1105"/>
                  </a:lnTo>
                  <a:lnTo>
                    <a:pt x="1835" y="1104"/>
                  </a:lnTo>
                  <a:lnTo>
                    <a:pt x="1797" y="1103"/>
                  </a:lnTo>
                  <a:lnTo>
                    <a:pt x="1798" y="1092"/>
                  </a:lnTo>
                  <a:cubicBezTo>
                    <a:pt x="1821" y="1090"/>
                    <a:pt x="1838" y="1085"/>
                    <a:pt x="1849" y="1079"/>
                  </a:cubicBezTo>
                  <a:cubicBezTo>
                    <a:pt x="1858" y="1073"/>
                    <a:pt x="1863" y="1064"/>
                    <a:pt x="1865" y="1052"/>
                  </a:cubicBezTo>
                  <a:cubicBezTo>
                    <a:pt x="1866" y="1046"/>
                    <a:pt x="1865" y="1042"/>
                    <a:pt x="1863" y="1040"/>
                  </a:cubicBezTo>
                  <a:cubicBezTo>
                    <a:pt x="1861" y="1038"/>
                    <a:pt x="1857" y="1036"/>
                    <a:pt x="1851" y="1036"/>
                  </a:cubicBezTo>
                  <a:lnTo>
                    <a:pt x="1707" y="1026"/>
                  </a:lnTo>
                  <a:cubicBezTo>
                    <a:pt x="1701" y="1026"/>
                    <a:pt x="1698" y="1027"/>
                    <a:pt x="1695" y="1029"/>
                  </a:cubicBezTo>
                  <a:cubicBezTo>
                    <a:pt x="1693" y="1031"/>
                    <a:pt x="1692" y="1035"/>
                    <a:pt x="1691" y="1042"/>
                  </a:cubicBezTo>
                  <a:lnTo>
                    <a:pt x="1690" y="1059"/>
                  </a:lnTo>
                  <a:lnTo>
                    <a:pt x="1678" y="1058"/>
                  </a:lnTo>
                  <a:lnTo>
                    <a:pt x="1681" y="1009"/>
                  </a:lnTo>
                  <a:lnTo>
                    <a:pt x="1685" y="961"/>
                  </a:lnTo>
                  <a:lnTo>
                    <a:pt x="1697" y="961"/>
                  </a:lnTo>
                  <a:lnTo>
                    <a:pt x="1696" y="979"/>
                  </a:lnTo>
                  <a:cubicBezTo>
                    <a:pt x="1695" y="985"/>
                    <a:pt x="1696" y="989"/>
                    <a:pt x="1698" y="992"/>
                  </a:cubicBezTo>
                  <a:cubicBezTo>
                    <a:pt x="1700" y="994"/>
                    <a:pt x="1704" y="996"/>
                    <a:pt x="1709" y="996"/>
                  </a:cubicBezTo>
                  <a:close/>
                  <a:moveTo>
                    <a:pt x="1721" y="1195"/>
                  </a:moveTo>
                  <a:lnTo>
                    <a:pt x="1826" y="1169"/>
                  </a:lnTo>
                  <a:cubicBezTo>
                    <a:pt x="1834" y="1167"/>
                    <a:pt x="1840" y="1165"/>
                    <a:pt x="1843" y="1162"/>
                  </a:cubicBezTo>
                  <a:cubicBezTo>
                    <a:pt x="1845" y="1160"/>
                    <a:pt x="1848" y="1155"/>
                    <a:pt x="1851" y="1147"/>
                  </a:cubicBezTo>
                  <a:lnTo>
                    <a:pt x="1851" y="1145"/>
                  </a:lnTo>
                  <a:lnTo>
                    <a:pt x="1863" y="1148"/>
                  </a:lnTo>
                  <a:lnTo>
                    <a:pt x="1850" y="1189"/>
                  </a:lnTo>
                  <a:lnTo>
                    <a:pt x="1836" y="1230"/>
                  </a:lnTo>
                  <a:lnTo>
                    <a:pt x="1824" y="1227"/>
                  </a:lnTo>
                  <a:lnTo>
                    <a:pt x="1829" y="1213"/>
                  </a:lnTo>
                  <a:cubicBezTo>
                    <a:pt x="1831" y="1207"/>
                    <a:pt x="1831" y="1203"/>
                    <a:pt x="1829" y="1201"/>
                  </a:cubicBezTo>
                  <a:cubicBezTo>
                    <a:pt x="1827" y="1199"/>
                    <a:pt x="1824" y="1199"/>
                    <a:pt x="1818" y="1200"/>
                  </a:cubicBezTo>
                  <a:lnTo>
                    <a:pt x="1732" y="1222"/>
                  </a:lnTo>
                  <a:lnTo>
                    <a:pt x="1777" y="1269"/>
                  </a:lnTo>
                  <a:cubicBezTo>
                    <a:pt x="1786" y="1279"/>
                    <a:pt x="1794" y="1284"/>
                    <a:pt x="1799" y="1283"/>
                  </a:cubicBezTo>
                  <a:cubicBezTo>
                    <a:pt x="1804" y="1281"/>
                    <a:pt x="1809" y="1274"/>
                    <a:pt x="1813" y="1260"/>
                  </a:cubicBezTo>
                  <a:lnTo>
                    <a:pt x="1825" y="1264"/>
                  </a:lnTo>
                  <a:lnTo>
                    <a:pt x="1813" y="1300"/>
                  </a:lnTo>
                  <a:lnTo>
                    <a:pt x="1801" y="1337"/>
                  </a:lnTo>
                  <a:lnTo>
                    <a:pt x="1789" y="1333"/>
                  </a:lnTo>
                  <a:cubicBezTo>
                    <a:pt x="1792" y="1324"/>
                    <a:pt x="1793" y="1317"/>
                    <a:pt x="1792" y="1311"/>
                  </a:cubicBezTo>
                  <a:cubicBezTo>
                    <a:pt x="1790" y="1305"/>
                    <a:pt x="1785" y="1299"/>
                    <a:pt x="1778" y="1291"/>
                  </a:cubicBezTo>
                  <a:lnTo>
                    <a:pt x="1715" y="1224"/>
                  </a:lnTo>
                  <a:lnTo>
                    <a:pt x="1663" y="1207"/>
                  </a:lnTo>
                  <a:cubicBezTo>
                    <a:pt x="1658" y="1206"/>
                    <a:pt x="1654" y="1206"/>
                    <a:pt x="1651" y="1207"/>
                  </a:cubicBezTo>
                  <a:cubicBezTo>
                    <a:pt x="1648" y="1208"/>
                    <a:pt x="1646" y="1212"/>
                    <a:pt x="1644" y="1217"/>
                  </a:cubicBezTo>
                  <a:lnTo>
                    <a:pt x="1640" y="1232"/>
                  </a:lnTo>
                  <a:lnTo>
                    <a:pt x="1628" y="1228"/>
                  </a:lnTo>
                  <a:lnTo>
                    <a:pt x="1642" y="1185"/>
                  </a:lnTo>
                  <a:lnTo>
                    <a:pt x="1656" y="1142"/>
                  </a:lnTo>
                  <a:lnTo>
                    <a:pt x="1668" y="1146"/>
                  </a:lnTo>
                  <a:lnTo>
                    <a:pt x="1663" y="1160"/>
                  </a:lnTo>
                  <a:cubicBezTo>
                    <a:pt x="1661" y="1166"/>
                    <a:pt x="1661" y="1170"/>
                    <a:pt x="1662" y="1172"/>
                  </a:cubicBezTo>
                  <a:cubicBezTo>
                    <a:pt x="1664" y="1175"/>
                    <a:pt x="1667" y="1177"/>
                    <a:pt x="1672" y="1179"/>
                  </a:cubicBezTo>
                  <a:lnTo>
                    <a:pt x="1721" y="1195"/>
                  </a:lnTo>
                  <a:close/>
                </a:path>
              </a:pathLst>
            </a:custGeom>
            <a:solidFill>
              <a:srgbClr val="C7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1" name="Freeform 10"/>
            <p:cNvSpPr>
              <a:spLocks noEditPoints="1"/>
            </p:cNvSpPr>
            <p:nvPr/>
          </p:nvSpPr>
          <p:spPr bwMode="auto">
            <a:xfrm>
              <a:off x="0" y="1046162"/>
              <a:ext cx="355600" cy="552450"/>
            </a:xfrm>
            <a:custGeom>
              <a:avLst/>
              <a:gdLst>
                <a:gd name="T0" fmla="*/ 2147483647 w 662"/>
                <a:gd name="T1" fmla="*/ 2147483647 h 1021"/>
                <a:gd name="T2" fmla="*/ 2147483647 w 662"/>
                <a:gd name="T3" fmla="*/ 2147483647 h 1021"/>
                <a:gd name="T4" fmla="*/ 2147483647 w 662"/>
                <a:gd name="T5" fmla="*/ 2147483647 h 1021"/>
                <a:gd name="T6" fmla="*/ 2147483647 w 662"/>
                <a:gd name="T7" fmla="*/ 2147483647 h 1021"/>
                <a:gd name="T8" fmla="*/ 2147483647 w 662"/>
                <a:gd name="T9" fmla="*/ 2147483647 h 1021"/>
                <a:gd name="T10" fmla="*/ 2147483647 w 662"/>
                <a:gd name="T11" fmla="*/ 2147483647 h 1021"/>
                <a:gd name="T12" fmla="*/ 2147483647 w 662"/>
                <a:gd name="T13" fmla="*/ 2147483647 h 1021"/>
                <a:gd name="T14" fmla="*/ 2147483647 w 662"/>
                <a:gd name="T15" fmla="*/ 2147483647 h 1021"/>
                <a:gd name="T16" fmla="*/ 2147483647 w 662"/>
                <a:gd name="T17" fmla="*/ 2147483647 h 1021"/>
                <a:gd name="T18" fmla="*/ 2147483647 w 662"/>
                <a:gd name="T19" fmla="*/ 2147483647 h 1021"/>
                <a:gd name="T20" fmla="*/ 2147483647 w 662"/>
                <a:gd name="T21" fmla="*/ 2147483647 h 1021"/>
                <a:gd name="T22" fmla="*/ 2147483647 w 662"/>
                <a:gd name="T23" fmla="*/ 2147483647 h 1021"/>
                <a:gd name="T24" fmla="*/ 2147483647 w 662"/>
                <a:gd name="T25" fmla="*/ 2147483647 h 1021"/>
                <a:gd name="T26" fmla="*/ 2147483647 w 662"/>
                <a:gd name="T27" fmla="*/ 2147483647 h 1021"/>
                <a:gd name="T28" fmla="*/ 2147483647 w 662"/>
                <a:gd name="T29" fmla="*/ 2147483647 h 1021"/>
                <a:gd name="T30" fmla="*/ 2147483647 w 662"/>
                <a:gd name="T31" fmla="*/ 2147483647 h 1021"/>
                <a:gd name="T32" fmla="*/ 2147483647 w 662"/>
                <a:gd name="T33" fmla="*/ 2147483647 h 1021"/>
                <a:gd name="T34" fmla="*/ 2147483647 w 662"/>
                <a:gd name="T35" fmla="*/ 2147483647 h 1021"/>
                <a:gd name="T36" fmla="*/ 2147483647 w 662"/>
                <a:gd name="T37" fmla="*/ 2147483647 h 1021"/>
                <a:gd name="T38" fmla="*/ 2147483647 w 662"/>
                <a:gd name="T39" fmla="*/ 2147483647 h 1021"/>
                <a:gd name="T40" fmla="*/ 2147483647 w 662"/>
                <a:gd name="T41" fmla="*/ 2147483647 h 1021"/>
                <a:gd name="T42" fmla="*/ 2147483647 w 662"/>
                <a:gd name="T43" fmla="*/ 2147483647 h 1021"/>
                <a:gd name="T44" fmla="*/ 2147483647 w 662"/>
                <a:gd name="T45" fmla="*/ 2147483647 h 1021"/>
                <a:gd name="T46" fmla="*/ 2147483647 w 662"/>
                <a:gd name="T47" fmla="*/ 2147483647 h 1021"/>
                <a:gd name="T48" fmla="*/ 2147483647 w 662"/>
                <a:gd name="T49" fmla="*/ 2147483647 h 1021"/>
                <a:gd name="T50" fmla="*/ 2147483647 w 662"/>
                <a:gd name="T51" fmla="*/ 2147483647 h 1021"/>
                <a:gd name="T52" fmla="*/ 2147483647 w 662"/>
                <a:gd name="T53" fmla="*/ 2147483647 h 1021"/>
                <a:gd name="T54" fmla="*/ 2147483647 w 662"/>
                <a:gd name="T55" fmla="*/ 2147483647 h 1021"/>
                <a:gd name="T56" fmla="*/ 2147483647 w 662"/>
                <a:gd name="T57" fmla="*/ 2147483647 h 1021"/>
                <a:gd name="T58" fmla="*/ 2147483647 w 662"/>
                <a:gd name="T59" fmla="*/ 2147483647 h 1021"/>
                <a:gd name="T60" fmla="*/ 2147483647 w 662"/>
                <a:gd name="T61" fmla="*/ 2147483647 h 1021"/>
                <a:gd name="T62" fmla="*/ 2147483647 w 662"/>
                <a:gd name="T63" fmla="*/ 2147483647 h 1021"/>
                <a:gd name="T64" fmla="*/ 2147483647 w 662"/>
                <a:gd name="T65" fmla="*/ 2147483647 h 1021"/>
                <a:gd name="T66" fmla="*/ 2147483647 w 662"/>
                <a:gd name="T67" fmla="*/ 2147483647 h 1021"/>
                <a:gd name="T68" fmla="*/ 2147483647 w 662"/>
                <a:gd name="T69" fmla="*/ 2147483647 h 1021"/>
                <a:gd name="T70" fmla="*/ 2147483647 w 662"/>
                <a:gd name="T71" fmla="*/ 2147483647 h 1021"/>
                <a:gd name="T72" fmla="*/ 2147483647 w 662"/>
                <a:gd name="T73" fmla="*/ 2147483647 h 1021"/>
                <a:gd name="T74" fmla="*/ 2147483647 w 662"/>
                <a:gd name="T75" fmla="*/ 2147483647 h 1021"/>
                <a:gd name="T76" fmla="*/ 2147483647 w 662"/>
                <a:gd name="T77" fmla="*/ 2147483647 h 1021"/>
                <a:gd name="T78" fmla="*/ 2147483647 w 662"/>
                <a:gd name="T79" fmla="*/ 2147483647 h 1021"/>
                <a:gd name="T80" fmla="*/ 2147483647 w 662"/>
                <a:gd name="T81" fmla="*/ 2147483647 h 1021"/>
                <a:gd name="T82" fmla="*/ 2147483647 w 662"/>
                <a:gd name="T83" fmla="*/ 2147483647 h 1021"/>
                <a:gd name="T84" fmla="*/ 2147483647 w 662"/>
                <a:gd name="T85" fmla="*/ 2147483647 h 1021"/>
                <a:gd name="T86" fmla="*/ 2147483647 w 662"/>
                <a:gd name="T87" fmla="*/ 2147483647 h 1021"/>
                <a:gd name="T88" fmla="*/ 2147483647 w 662"/>
                <a:gd name="T89" fmla="*/ 2147483647 h 1021"/>
                <a:gd name="T90" fmla="*/ 2147483647 w 662"/>
                <a:gd name="T91" fmla="*/ 2147483647 h 1021"/>
                <a:gd name="T92" fmla="*/ 2147483647 w 662"/>
                <a:gd name="T93" fmla="*/ 2147483647 h 1021"/>
                <a:gd name="T94" fmla="*/ 2147483647 w 662"/>
                <a:gd name="T95" fmla="*/ 2147483647 h 1021"/>
                <a:gd name="T96" fmla="*/ 2147483647 w 662"/>
                <a:gd name="T97" fmla="*/ 2147483647 h 1021"/>
                <a:gd name="T98" fmla="*/ 2147483647 w 662"/>
                <a:gd name="T99" fmla="*/ 2147483647 h 1021"/>
                <a:gd name="T100" fmla="*/ 2147483647 w 662"/>
                <a:gd name="T101" fmla="*/ 2147483647 h 1021"/>
                <a:gd name="T102" fmla="*/ 2147483647 w 662"/>
                <a:gd name="T103" fmla="*/ 2147483647 h 1021"/>
                <a:gd name="T104" fmla="*/ 2147483647 w 662"/>
                <a:gd name="T105" fmla="*/ 2147483647 h 1021"/>
                <a:gd name="T106" fmla="*/ 2147483647 w 662"/>
                <a:gd name="T107" fmla="*/ 2147483647 h 1021"/>
                <a:gd name="T108" fmla="*/ 2147483647 w 662"/>
                <a:gd name="T109" fmla="*/ 2147483647 h 1021"/>
                <a:gd name="T110" fmla="*/ 2147483647 w 662"/>
                <a:gd name="T111" fmla="*/ 2147483647 h 1021"/>
                <a:gd name="T112" fmla="*/ 2147483647 w 662"/>
                <a:gd name="T113" fmla="*/ 2147483647 h 1021"/>
                <a:gd name="T114" fmla="*/ 2147483647 w 662"/>
                <a:gd name="T115" fmla="*/ 2147483647 h 1021"/>
                <a:gd name="T116" fmla="*/ 2147483647 w 662"/>
                <a:gd name="T117" fmla="*/ 2147483647 h 1021"/>
                <a:gd name="T118" fmla="*/ 2147483647 w 662"/>
                <a:gd name="T119" fmla="*/ 2147483647 h 1021"/>
                <a:gd name="T120" fmla="*/ 2147483647 w 662"/>
                <a:gd name="T121" fmla="*/ 2147483647 h 10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62" h="1021">
                  <a:moveTo>
                    <a:pt x="208" y="7"/>
                  </a:moveTo>
                  <a:lnTo>
                    <a:pt x="210" y="5"/>
                  </a:lnTo>
                  <a:lnTo>
                    <a:pt x="213" y="3"/>
                  </a:lnTo>
                  <a:lnTo>
                    <a:pt x="215" y="1"/>
                  </a:lnTo>
                  <a:lnTo>
                    <a:pt x="218" y="0"/>
                  </a:lnTo>
                  <a:lnTo>
                    <a:pt x="220" y="0"/>
                  </a:lnTo>
                  <a:lnTo>
                    <a:pt x="223" y="0"/>
                  </a:lnTo>
                  <a:lnTo>
                    <a:pt x="226" y="0"/>
                  </a:lnTo>
                  <a:lnTo>
                    <a:pt x="228" y="0"/>
                  </a:lnTo>
                  <a:lnTo>
                    <a:pt x="231" y="1"/>
                  </a:lnTo>
                  <a:lnTo>
                    <a:pt x="234" y="3"/>
                  </a:lnTo>
                  <a:lnTo>
                    <a:pt x="237" y="4"/>
                  </a:lnTo>
                  <a:lnTo>
                    <a:pt x="239" y="6"/>
                  </a:lnTo>
                  <a:lnTo>
                    <a:pt x="242" y="8"/>
                  </a:lnTo>
                  <a:lnTo>
                    <a:pt x="245" y="11"/>
                  </a:lnTo>
                  <a:lnTo>
                    <a:pt x="247" y="13"/>
                  </a:lnTo>
                  <a:lnTo>
                    <a:pt x="250" y="16"/>
                  </a:lnTo>
                  <a:lnTo>
                    <a:pt x="255" y="22"/>
                  </a:lnTo>
                  <a:lnTo>
                    <a:pt x="260" y="28"/>
                  </a:lnTo>
                  <a:lnTo>
                    <a:pt x="264" y="34"/>
                  </a:lnTo>
                  <a:lnTo>
                    <a:pt x="268" y="41"/>
                  </a:lnTo>
                  <a:lnTo>
                    <a:pt x="271" y="47"/>
                  </a:lnTo>
                  <a:lnTo>
                    <a:pt x="274" y="52"/>
                  </a:lnTo>
                  <a:lnTo>
                    <a:pt x="275" y="55"/>
                  </a:lnTo>
                  <a:lnTo>
                    <a:pt x="276" y="57"/>
                  </a:lnTo>
                  <a:lnTo>
                    <a:pt x="277" y="59"/>
                  </a:lnTo>
                  <a:lnTo>
                    <a:pt x="278" y="61"/>
                  </a:lnTo>
                  <a:lnTo>
                    <a:pt x="280" y="69"/>
                  </a:lnTo>
                  <a:lnTo>
                    <a:pt x="282" y="77"/>
                  </a:lnTo>
                  <a:lnTo>
                    <a:pt x="283" y="84"/>
                  </a:lnTo>
                  <a:lnTo>
                    <a:pt x="284" y="91"/>
                  </a:lnTo>
                  <a:lnTo>
                    <a:pt x="284" y="98"/>
                  </a:lnTo>
                  <a:lnTo>
                    <a:pt x="284" y="104"/>
                  </a:lnTo>
                  <a:lnTo>
                    <a:pt x="283" y="111"/>
                  </a:lnTo>
                  <a:lnTo>
                    <a:pt x="282" y="117"/>
                  </a:lnTo>
                  <a:lnTo>
                    <a:pt x="280" y="123"/>
                  </a:lnTo>
                  <a:lnTo>
                    <a:pt x="278" y="129"/>
                  </a:lnTo>
                  <a:lnTo>
                    <a:pt x="276" y="135"/>
                  </a:lnTo>
                  <a:lnTo>
                    <a:pt x="273" y="142"/>
                  </a:lnTo>
                  <a:lnTo>
                    <a:pt x="270" y="148"/>
                  </a:lnTo>
                  <a:lnTo>
                    <a:pt x="266" y="154"/>
                  </a:lnTo>
                  <a:lnTo>
                    <a:pt x="262" y="161"/>
                  </a:lnTo>
                  <a:lnTo>
                    <a:pt x="258" y="167"/>
                  </a:lnTo>
                  <a:lnTo>
                    <a:pt x="251" y="180"/>
                  </a:lnTo>
                  <a:lnTo>
                    <a:pt x="243" y="193"/>
                  </a:lnTo>
                  <a:lnTo>
                    <a:pt x="237" y="206"/>
                  </a:lnTo>
                  <a:lnTo>
                    <a:pt x="230" y="219"/>
                  </a:lnTo>
                  <a:lnTo>
                    <a:pt x="217" y="246"/>
                  </a:lnTo>
                  <a:lnTo>
                    <a:pt x="211" y="259"/>
                  </a:lnTo>
                  <a:lnTo>
                    <a:pt x="205" y="272"/>
                  </a:lnTo>
                  <a:lnTo>
                    <a:pt x="199" y="284"/>
                  </a:lnTo>
                  <a:lnTo>
                    <a:pt x="194" y="297"/>
                  </a:lnTo>
                  <a:lnTo>
                    <a:pt x="189" y="310"/>
                  </a:lnTo>
                  <a:lnTo>
                    <a:pt x="185" y="322"/>
                  </a:lnTo>
                  <a:lnTo>
                    <a:pt x="180" y="335"/>
                  </a:lnTo>
                  <a:lnTo>
                    <a:pt x="174" y="347"/>
                  </a:lnTo>
                  <a:lnTo>
                    <a:pt x="169" y="359"/>
                  </a:lnTo>
                  <a:lnTo>
                    <a:pt x="166" y="365"/>
                  </a:lnTo>
                  <a:lnTo>
                    <a:pt x="163" y="370"/>
                  </a:lnTo>
                  <a:lnTo>
                    <a:pt x="167" y="366"/>
                  </a:lnTo>
                  <a:lnTo>
                    <a:pt x="171" y="362"/>
                  </a:lnTo>
                  <a:lnTo>
                    <a:pt x="177" y="359"/>
                  </a:lnTo>
                  <a:lnTo>
                    <a:pt x="182" y="356"/>
                  </a:lnTo>
                  <a:lnTo>
                    <a:pt x="187" y="354"/>
                  </a:lnTo>
                  <a:lnTo>
                    <a:pt x="193" y="353"/>
                  </a:lnTo>
                  <a:lnTo>
                    <a:pt x="199" y="353"/>
                  </a:lnTo>
                  <a:lnTo>
                    <a:pt x="205" y="353"/>
                  </a:lnTo>
                  <a:lnTo>
                    <a:pt x="207" y="353"/>
                  </a:lnTo>
                  <a:lnTo>
                    <a:pt x="210" y="354"/>
                  </a:lnTo>
                  <a:lnTo>
                    <a:pt x="213" y="355"/>
                  </a:lnTo>
                  <a:lnTo>
                    <a:pt x="216" y="356"/>
                  </a:lnTo>
                  <a:lnTo>
                    <a:pt x="218" y="357"/>
                  </a:lnTo>
                  <a:lnTo>
                    <a:pt x="221" y="358"/>
                  </a:lnTo>
                  <a:lnTo>
                    <a:pt x="223" y="360"/>
                  </a:lnTo>
                  <a:lnTo>
                    <a:pt x="225" y="361"/>
                  </a:lnTo>
                  <a:lnTo>
                    <a:pt x="227" y="363"/>
                  </a:lnTo>
                  <a:lnTo>
                    <a:pt x="229" y="365"/>
                  </a:lnTo>
                  <a:lnTo>
                    <a:pt x="231" y="367"/>
                  </a:lnTo>
                  <a:lnTo>
                    <a:pt x="233" y="370"/>
                  </a:lnTo>
                  <a:lnTo>
                    <a:pt x="234" y="372"/>
                  </a:lnTo>
                  <a:lnTo>
                    <a:pt x="235" y="375"/>
                  </a:lnTo>
                  <a:lnTo>
                    <a:pt x="236" y="378"/>
                  </a:lnTo>
                  <a:lnTo>
                    <a:pt x="237" y="381"/>
                  </a:lnTo>
                  <a:lnTo>
                    <a:pt x="238" y="387"/>
                  </a:lnTo>
                  <a:lnTo>
                    <a:pt x="239" y="392"/>
                  </a:lnTo>
                  <a:lnTo>
                    <a:pt x="239" y="398"/>
                  </a:lnTo>
                  <a:lnTo>
                    <a:pt x="239" y="404"/>
                  </a:lnTo>
                  <a:lnTo>
                    <a:pt x="239" y="409"/>
                  </a:lnTo>
                  <a:lnTo>
                    <a:pt x="238" y="415"/>
                  </a:lnTo>
                  <a:lnTo>
                    <a:pt x="237" y="421"/>
                  </a:lnTo>
                  <a:lnTo>
                    <a:pt x="235" y="426"/>
                  </a:lnTo>
                  <a:lnTo>
                    <a:pt x="234" y="432"/>
                  </a:lnTo>
                  <a:lnTo>
                    <a:pt x="232" y="438"/>
                  </a:lnTo>
                  <a:lnTo>
                    <a:pt x="228" y="448"/>
                  </a:lnTo>
                  <a:lnTo>
                    <a:pt x="223" y="459"/>
                  </a:lnTo>
                  <a:lnTo>
                    <a:pt x="219" y="469"/>
                  </a:lnTo>
                  <a:lnTo>
                    <a:pt x="214" y="478"/>
                  </a:lnTo>
                  <a:lnTo>
                    <a:pt x="210" y="487"/>
                  </a:lnTo>
                  <a:lnTo>
                    <a:pt x="205" y="496"/>
                  </a:lnTo>
                  <a:lnTo>
                    <a:pt x="200" y="506"/>
                  </a:lnTo>
                  <a:lnTo>
                    <a:pt x="195" y="515"/>
                  </a:lnTo>
                  <a:lnTo>
                    <a:pt x="190" y="525"/>
                  </a:lnTo>
                  <a:lnTo>
                    <a:pt x="180" y="545"/>
                  </a:lnTo>
                  <a:lnTo>
                    <a:pt x="175" y="555"/>
                  </a:lnTo>
                  <a:lnTo>
                    <a:pt x="170" y="566"/>
                  </a:lnTo>
                  <a:lnTo>
                    <a:pt x="166" y="576"/>
                  </a:lnTo>
                  <a:lnTo>
                    <a:pt x="162" y="586"/>
                  </a:lnTo>
                  <a:lnTo>
                    <a:pt x="159" y="596"/>
                  </a:lnTo>
                  <a:lnTo>
                    <a:pt x="156" y="605"/>
                  </a:lnTo>
                  <a:lnTo>
                    <a:pt x="153" y="615"/>
                  </a:lnTo>
                  <a:lnTo>
                    <a:pt x="151" y="625"/>
                  </a:lnTo>
                  <a:lnTo>
                    <a:pt x="152" y="624"/>
                  </a:lnTo>
                  <a:lnTo>
                    <a:pt x="153" y="622"/>
                  </a:lnTo>
                  <a:lnTo>
                    <a:pt x="155" y="620"/>
                  </a:lnTo>
                  <a:lnTo>
                    <a:pt x="161" y="622"/>
                  </a:lnTo>
                  <a:lnTo>
                    <a:pt x="166" y="625"/>
                  </a:lnTo>
                  <a:lnTo>
                    <a:pt x="171" y="628"/>
                  </a:lnTo>
                  <a:lnTo>
                    <a:pt x="175" y="631"/>
                  </a:lnTo>
                  <a:lnTo>
                    <a:pt x="179" y="635"/>
                  </a:lnTo>
                  <a:lnTo>
                    <a:pt x="183" y="639"/>
                  </a:lnTo>
                  <a:lnTo>
                    <a:pt x="186" y="644"/>
                  </a:lnTo>
                  <a:lnTo>
                    <a:pt x="188" y="649"/>
                  </a:lnTo>
                  <a:lnTo>
                    <a:pt x="191" y="654"/>
                  </a:lnTo>
                  <a:lnTo>
                    <a:pt x="192" y="659"/>
                  </a:lnTo>
                  <a:lnTo>
                    <a:pt x="194" y="665"/>
                  </a:lnTo>
                  <a:lnTo>
                    <a:pt x="195" y="671"/>
                  </a:lnTo>
                  <a:lnTo>
                    <a:pt x="196" y="677"/>
                  </a:lnTo>
                  <a:lnTo>
                    <a:pt x="197" y="683"/>
                  </a:lnTo>
                  <a:lnTo>
                    <a:pt x="197" y="690"/>
                  </a:lnTo>
                  <a:lnTo>
                    <a:pt x="197" y="696"/>
                  </a:lnTo>
                  <a:lnTo>
                    <a:pt x="197" y="703"/>
                  </a:lnTo>
                  <a:lnTo>
                    <a:pt x="197" y="709"/>
                  </a:lnTo>
                  <a:lnTo>
                    <a:pt x="196" y="723"/>
                  </a:lnTo>
                  <a:lnTo>
                    <a:pt x="195" y="736"/>
                  </a:lnTo>
                  <a:lnTo>
                    <a:pt x="193" y="749"/>
                  </a:lnTo>
                  <a:lnTo>
                    <a:pt x="192" y="755"/>
                  </a:lnTo>
                  <a:lnTo>
                    <a:pt x="191" y="761"/>
                  </a:lnTo>
                  <a:lnTo>
                    <a:pt x="190" y="767"/>
                  </a:lnTo>
                  <a:lnTo>
                    <a:pt x="190" y="772"/>
                  </a:lnTo>
                  <a:lnTo>
                    <a:pt x="189" y="778"/>
                  </a:lnTo>
                  <a:lnTo>
                    <a:pt x="188" y="783"/>
                  </a:lnTo>
                  <a:lnTo>
                    <a:pt x="187" y="788"/>
                  </a:lnTo>
                  <a:lnTo>
                    <a:pt x="187" y="792"/>
                  </a:lnTo>
                  <a:lnTo>
                    <a:pt x="186" y="805"/>
                  </a:lnTo>
                  <a:lnTo>
                    <a:pt x="185" y="817"/>
                  </a:lnTo>
                  <a:lnTo>
                    <a:pt x="185" y="830"/>
                  </a:lnTo>
                  <a:lnTo>
                    <a:pt x="185" y="843"/>
                  </a:lnTo>
                  <a:lnTo>
                    <a:pt x="186" y="855"/>
                  </a:lnTo>
                  <a:lnTo>
                    <a:pt x="187" y="868"/>
                  </a:lnTo>
                  <a:lnTo>
                    <a:pt x="188" y="881"/>
                  </a:lnTo>
                  <a:lnTo>
                    <a:pt x="190" y="893"/>
                  </a:lnTo>
                  <a:lnTo>
                    <a:pt x="191" y="899"/>
                  </a:lnTo>
                  <a:lnTo>
                    <a:pt x="192" y="904"/>
                  </a:lnTo>
                  <a:lnTo>
                    <a:pt x="194" y="916"/>
                  </a:lnTo>
                  <a:lnTo>
                    <a:pt x="196" y="928"/>
                  </a:lnTo>
                  <a:lnTo>
                    <a:pt x="198" y="940"/>
                  </a:lnTo>
                  <a:lnTo>
                    <a:pt x="199" y="946"/>
                  </a:lnTo>
                  <a:lnTo>
                    <a:pt x="200" y="952"/>
                  </a:lnTo>
                  <a:lnTo>
                    <a:pt x="201" y="959"/>
                  </a:lnTo>
                  <a:lnTo>
                    <a:pt x="201" y="964"/>
                  </a:lnTo>
                  <a:lnTo>
                    <a:pt x="201" y="970"/>
                  </a:lnTo>
                  <a:lnTo>
                    <a:pt x="200" y="976"/>
                  </a:lnTo>
                  <a:lnTo>
                    <a:pt x="199" y="982"/>
                  </a:lnTo>
                  <a:lnTo>
                    <a:pt x="198" y="987"/>
                  </a:lnTo>
                  <a:lnTo>
                    <a:pt x="196" y="994"/>
                  </a:lnTo>
                  <a:lnTo>
                    <a:pt x="193" y="1000"/>
                  </a:lnTo>
                  <a:lnTo>
                    <a:pt x="192" y="1003"/>
                  </a:lnTo>
                  <a:lnTo>
                    <a:pt x="190" y="1005"/>
                  </a:lnTo>
                  <a:lnTo>
                    <a:pt x="188" y="1008"/>
                  </a:lnTo>
                  <a:lnTo>
                    <a:pt x="187" y="1010"/>
                  </a:lnTo>
                  <a:lnTo>
                    <a:pt x="185" y="1012"/>
                  </a:lnTo>
                  <a:lnTo>
                    <a:pt x="183" y="1014"/>
                  </a:lnTo>
                  <a:lnTo>
                    <a:pt x="181" y="1016"/>
                  </a:lnTo>
                  <a:lnTo>
                    <a:pt x="179" y="1017"/>
                  </a:lnTo>
                  <a:lnTo>
                    <a:pt x="177" y="1018"/>
                  </a:lnTo>
                  <a:lnTo>
                    <a:pt x="174" y="1019"/>
                  </a:lnTo>
                  <a:lnTo>
                    <a:pt x="172" y="1020"/>
                  </a:lnTo>
                  <a:lnTo>
                    <a:pt x="170" y="1021"/>
                  </a:lnTo>
                  <a:lnTo>
                    <a:pt x="167" y="1021"/>
                  </a:lnTo>
                  <a:lnTo>
                    <a:pt x="165" y="1021"/>
                  </a:lnTo>
                  <a:lnTo>
                    <a:pt x="163" y="1021"/>
                  </a:lnTo>
                  <a:lnTo>
                    <a:pt x="160" y="1021"/>
                  </a:lnTo>
                  <a:lnTo>
                    <a:pt x="158" y="1020"/>
                  </a:lnTo>
                  <a:lnTo>
                    <a:pt x="156" y="1019"/>
                  </a:lnTo>
                  <a:lnTo>
                    <a:pt x="154" y="1018"/>
                  </a:lnTo>
                  <a:lnTo>
                    <a:pt x="151" y="1017"/>
                  </a:lnTo>
                  <a:lnTo>
                    <a:pt x="149" y="1015"/>
                  </a:lnTo>
                  <a:lnTo>
                    <a:pt x="147" y="1014"/>
                  </a:lnTo>
                  <a:lnTo>
                    <a:pt x="144" y="1011"/>
                  </a:lnTo>
                  <a:lnTo>
                    <a:pt x="142" y="1009"/>
                  </a:lnTo>
                  <a:lnTo>
                    <a:pt x="140" y="1006"/>
                  </a:lnTo>
                  <a:lnTo>
                    <a:pt x="138" y="1003"/>
                  </a:lnTo>
                  <a:lnTo>
                    <a:pt x="136" y="1000"/>
                  </a:lnTo>
                  <a:lnTo>
                    <a:pt x="134" y="997"/>
                  </a:lnTo>
                  <a:lnTo>
                    <a:pt x="133" y="994"/>
                  </a:lnTo>
                  <a:lnTo>
                    <a:pt x="132" y="991"/>
                  </a:lnTo>
                  <a:lnTo>
                    <a:pt x="130" y="985"/>
                  </a:lnTo>
                  <a:lnTo>
                    <a:pt x="129" y="979"/>
                  </a:lnTo>
                  <a:lnTo>
                    <a:pt x="128" y="973"/>
                  </a:lnTo>
                  <a:lnTo>
                    <a:pt x="127" y="967"/>
                  </a:lnTo>
                  <a:lnTo>
                    <a:pt x="127" y="961"/>
                  </a:lnTo>
                  <a:lnTo>
                    <a:pt x="127" y="955"/>
                  </a:lnTo>
                  <a:lnTo>
                    <a:pt x="128" y="950"/>
                  </a:lnTo>
                  <a:lnTo>
                    <a:pt x="129" y="944"/>
                  </a:lnTo>
                  <a:lnTo>
                    <a:pt x="130" y="938"/>
                  </a:lnTo>
                  <a:lnTo>
                    <a:pt x="131" y="926"/>
                  </a:lnTo>
                  <a:lnTo>
                    <a:pt x="132" y="920"/>
                  </a:lnTo>
                  <a:lnTo>
                    <a:pt x="133" y="914"/>
                  </a:lnTo>
                  <a:lnTo>
                    <a:pt x="133" y="908"/>
                  </a:lnTo>
                  <a:lnTo>
                    <a:pt x="133" y="902"/>
                  </a:lnTo>
                  <a:lnTo>
                    <a:pt x="133" y="877"/>
                  </a:lnTo>
                  <a:lnTo>
                    <a:pt x="132" y="853"/>
                  </a:lnTo>
                  <a:lnTo>
                    <a:pt x="132" y="828"/>
                  </a:lnTo>
                  <a:lnTo>
                    <a:pt x="132" y="815"/>
                  </a:lnTo>
                  <a:lnTo>
                    <a:pt x="132" y="803"/>
                  </a:lnTo>
                  <a:lnTo>
                    <a:pt x="132" y="797"/>
                  </a:lnTo>
                  <a:lnTo>
                    <a:pt x="132" y="791"/>
                  </a:lnTo>
                  <a:lnTo>
                    <a:pt x="133" y="785"/>
                  </a:lnTo>
                  <a:lnTo>
                    <a:pt x="133" y="779"/>
                  </a:lnTo>
                  <a:lnTo>
                    <a:pt x="134" y="767"/>
                  </a:lnTo>
                  <a:lnTo>
                    <a:pt x="134" y="754"/>
                  </a:lnTo>
                  <a:lnTo>
                    <a:pt x="134" y="741"/>
                  </a:lnTo>
                  <a:lnTo>
                    <a:pt x="134" y="735"/>
                  </a:lnTo>
                  <a:lnTo>
                    <a:pt x="134" y="729"/>
                  </a:lnTo>
                  <a:lnTo>
                    <a:pt x="133" y="723"/>
                  </a:lnTo>
                  <a:lnTo>
                    <a:pt x="132" y="717"/>
                  </a:lnTo>
                  <a:lnTo>
                    <a:pt x="131" y="712"/>
                  </a:lnTo>
                  <a:lnTo>
                    <a:pt x="129" y="707"/>
                  </a:lnTo>
                  <a:lnTo>
                    <a:pt x="126" y="714"/>
                  </a:lnTo>
                  <a:lnTo>
                    <a:pt x="122" y="722"/>
                  </a:lnTo>
                  <a:lnTo>
                    <a:pt x="117" y="731"/>
                  </a:lnTo>
                  <a:lnTo>
                    <a:pt x="113" y="739"/>
                  </a:lnTo>
                  <a:lnTo>
                    <a:pt x="108" y="747"/>
                  </a:lnTo>
                  <a:lnTo>
                    <a:pt x="102" y="755"/>
                  </a:lnTo>
                  <a:lnTo>
                    <a:pt x="97" y="764"/>
                  </a:lnTo>
                  <a:lnTo>
                    <a:pt x="91" y="772"/>
                  </a:lnTo>
                  <a:lnTo>
                    <a:pt x="79" y="788"/>
                  </a:lnTo>
                  <a:lnTo>
                    <a:pt x="73" y="796"/>
                  </a:lnTo>
                  <a:lnTo>
                    <a:pt x="67" y="804"/>
                  </a:lnTo>
                  <a:lnTo>
                    <a:pt x="61" y="811"/>
                  </a:lnTo>
                  <a:lnTo>
                    <a:pt x="55" y="818"/>
                  </a:lnTo>
                  <a:lnTo>
                    <a:pt x="49" y="825"/>
                  </a:lnTo>
                  <a:lnTo>
                    <a:pt x="43" y="831"/>
                  </a:lnTo>
                  <a:lnTo>
                    <a:pt x="41" y="833"/>
                  </a:lnTo>
                  <a:lnTo>
                    <a:pt x="39" y="835"/>
                  </a:lnTo>
                  <a:lnTo>
                    <a:pt x="37" y="837"/>
                  </a:lnTo>
                  <a:lnTo>
                    <a:pt x="35" y="839"/>
                  </a:lnTo>
                  <a:lnTo>
                    <a:pt x="30" y="843"/>
                  </a:lnTo>
                  <a:lnTo>
                    <a:pt x="27" y="845"/>
                  </a:lnTo>
                  <a:lnTo>
                    <a:pt x="25" y="847"/>
                  </a:lnTo>
                  <a:lnTo>
                    <a:pt x="22" y="848"/>
                  </a:lnTo>
                  <a:lnTo>
                    <a:pt x="19" y="849"/>
                  </a:lnTo>
                  <a:lnTo>
                    <a:pt x="16" y="851"/>
                  </a:lnTo>
                  <a:lnTo>
                    <a:pt x="14" y="851"/>
                  </a:lnTo>
                  <a:lnTo>
                    <a:pt x="11" y="851"/>
                  </a:lnTo>
                  <a:lnTo>
                    <a:pt x="8" y="851"/>
                  </a:lnTo>
                  <a:lnTo>
                    <a:pt x="6" y="850"/>
                  </a:lnTo>
                  <a:lnTo>
                    <a:pt x="4" y="849"/>
                  </a:lnTo>
                  <a:lnTo>
                    <a:pt x="3" y="848"/>
                  </a:lnTo>
                  <a:lnTo>
                    <a:pt x="2" y="846"/>
                  </a:lnTo>
                  <a:lnTo>
                    <a:pt x="1" y="845"/>
                  </a:lnTo>
                  <a:lnTo>
                    <a:pt x="0" y="843"/>
                  </a:lnTo>
                  <a:lnTo>
                    <a:pt x="0" y="841"/>
                  </a:lnTo>
                  <a:lnTo>
                    <a:pt x="0" y="839"/>
                  </a:lnTo>
                  <a:lnTo>
                    <a:pt x="1" y="837"/>
                  </a:lnTo>
                  <a:lnTo>
                    <a:pt x="1" y="834"/>
                  </a:lnTo>
                  <a:lnTo>
                    <a:pt x="2" y="832"/>
                  </a:lnTo>
                  <a:lnTo>
                    <a:pt x="4" y="828"/>
                  </a:lnTo>
                  <a:lnTo>
                    <a:pt x="7" y="823"/>
                  </a:lnTo>
                  <a:lnTo>
                    <a:pt x="9" y="819"/>
                  </a:lnTo>
                  <a:lnTo>
                    <a:pt x="10" y="818"/>
                  </a:lnTo>
                  <a:lnTo>
                    <a:pt x="11" y="816"/>
                  </a:lnTo>
                  <a:lnTo>
                    <a:pt x="15" y="807"/>
                  </a:lnTo>
                  <a:lnTo>
                    <a:pt x="19" y="798"/>
                  </a:lnTo>
                  <a:lnTo>
                    <a:pt x="27" y="780"/>
                  </a:lnTo>
                  <a:lnTo>
                    <a:pt x="35" y="761"/>
                  </a:lnTo>
                  <a:lnTo>
                    <a:pt x="39" y="752"/>
                  </a:lnTo>
                  <a:lnTo>
                    <a:pt x="43" y="743"/>
                  </a:lnTo>
                  <a:lnTo>
                    <a:pt x="62" y="706"/>
                  </a:lnTo>
                  <a:lnTo>
                    <a:pt x="82" y="668"/>
                  </a:lnTo>
                  <a:lnTo>
                    <a:pt x="92" y="649"/>
                  </a:lnTo>
                  <a:lnTo>
                    <a:pt x="101" y="630"/>
                  </a:lnTo>
                  <a:lnTo>
                    <a:pt x="110" y="610"/>
                  </a:lnTo>
                  <a:lnTo>
                    <a:pt x="120" y="591"/>
                  </a:lnTo>
                  <a:lnTo>
                    <a:pt x="128" y="572"/>
                  </a:lnTo>
                  <a:lnTo>
                    <a:pt x="137" y="552"/>
                  </a:lnTo>
                  <a:lnTo>
                    <a:pt x="145" y="532"/>
                  </a:lnTo>
                  <a:lnTo>
                    <a:pt x="152" y="512"/>
                  </a:lnTo>
                  <a:lnTo>
                    <a:pt x="159" y="492"/>
                  </a:lnTo>
                  <a:lnTo>
                    <a:pt x="166" y="472"/>
                  </a:lnTo>
                  <a:lnTo>
                    <a:pt x="172" y="452"/>
                  </a:lnTo>
                  <a:lnTo>
                    <a:pt x="174" y="441"/>
                  </a:lnTo>
                  <a:lnTo>
                    <a:pt x="177" y="431"/>
                  </a:lnTo>
                  <a:lnTo>
                    <a:pt x="173" y="433"/>
                  </a:lnTo>
                  <a:lnTo>
                    <a:pt x="169" y="435"/>
                  </a:lnTo>
                  <a:lnTo>
                    <a:pt x="165" y="437"/>
                  </a:lnTo>
                  <a:lnTo>
                    <a:pt x="161" y="439"/>
                  </a:lnTo>
                  <a:lnTo>
                    <a:pt x="154" y="444"/>
                  </a:lnTo>
                  <a:lnTo>
                    <a:pt x="150" y="447"/>
                  </a:lnTo>
                  <a:lnTo>
                    <a:pt x="146" y="449"/>
                  </a:lnTo>
                  <a:lnTo>
                    <a:pt x="142" y="452"/>
                  </a:lnTo>
                  <a:lnTo>
                    <a:pt x="138" y="454"/>
                  </a:lnTo>
                  <a:lnTo>
                    <a:pt x="134" y="455"/>
                  </a:lnTo>
                  <a:lnTo>
                    <a:pt x="130" y="456"/>
                  </a:lnTo>
                  <a:lnTo>
                    <a:pt x="126" y="457"/>
                  </a:lnTo>
                  <a:lnTo>
                    <a:pt x="121" y="457"/>
                  </a:lnTo>
                  <a:lnTo>
                    <a:pt x="119" y="456"/>
                  </a:lnTo>
                  <a:lnTo>
                    <a:pt x="117" y="456"/>
                  </a:lnTo>
                  <a:lnTo>
                    <a:pt x="114" y="455"/>
                  </a:lnTo>
                  <a:lnTo>
                    <a:pt x="112" y="454"/>
                  </a:lnTo>
                  <a:lnTo>
                    <a:pt x="109" y="453"/>
                  </a:lnTo>
                  <a:lnTo>
                    <a:pt x="107" y="452"/>
                  </a:lnTo>
                  <a:lnTo>
                    <a:pt x="103" y="450"/>
                  </a:lnTo>
                  <a:lnTo>
                    <a:pt x="99" y="447"/>
                  </a:lnTo>
                  <a:lnTo>
                    <a:pt x="97" y="444"/>
                  </a:lnTo>
                  <a:lnTo>
                    <a:pt x="95" y="440"/>
                  </a:lnTo>
                  <a:lnTo>
                    <a:pt x="93" y="436"/>
                  </a:lnTo>
                  <a:lnTo>
                    <a:pt x="92" y="432"/>
                  </a:lnTo>
                  <a:lnTo>
                    <a:pt x="91" y="428"/>
                  </a:lnTo>
                  <a:lnTo>
                    <a:pt x="91" y="423"/>
                  </a:lnTo>
                  <a:lnTo>
                    <a:pt x="92" y="419"/>
                  </a:lnTo>
                  <a:lnTo>
                    <a:pt x="92" y="415"/>
                  </a:lnTo>
                  <a:lnTo>
                    <a:pt x="94" y="410"/>
                  </a:lnTo>
                  <a:lnTo>
                    <a:pt x="95" y="406"/>
                  </a:lnTo>
                  <a:lnTo>
                    <a:pt x="97" y="401"/>
                  </a:lnTo>
                  <a:lnTo>
                    <a:pt x="98" y="397"/>
                  </a:lnTo>
                  <a:lnTo>
                    <a:pt x="100" y="393"/>
                  </a:lnTo>
                  <a:lnTo>
                    <a:pt x="120" y="358"/>
                  </a:lnTo>
                  <a:lnTo>
                    <a:pt x="139" y="323"/>
                  </a:lnTo>
                  <a:lnTo>
                    <a:pt x="158" y="288"/>
                  </a:lnTo>
                  <a:lnTo>
                    <a:pt x="177" y="252"/>
                  </a:lnTo>
                  <a:lnTo>
                    <a:pt x="180" y="246"/>
                  </a:lnTo>
                  <a:lnTo>
                    <a:pt x="184" y="239"/>
                  </a:lnTo>
                  <a:lnTo>
                    <a:pt x="188" y="231"/>
                  </a:lnTo>
                  <a:lnTo>
                    <a:pt x="192" y="223"/>
                  </a:lnTo>
                  <a:lnTo>
                    <a:pt x="197" y="215"/>
                  </a:lnTo>
                  <a:lnTo>
                    <a:pt x="201" y="206"/>
                  </a:lnTo>
                  <a:lnTo>
                    <a:pt x="205" y="197"/>
                  </a:lnTo>
                  <a:lnTo>
                    <a:pt x="209" y="188"/>
                  </a:lnTo>
                  <a:lnTo>
                    <a:pt x="213" y="179"/>
                  </a:lnTo>
                  <a:lnTo>
                    <a:pt x="217" y="170"/>
                  </a:lnTo>
                  <a:lnTo>
                    <a:pt x="219" y="161"/>
                  </a:lnTo>
                  <a:lnTo>
                    <a:pt x="221" y="157"/>
                  </a:lnTo>
                  <a:lnTo>
                    <a:pt x="222" y="152"/>
                  </a:lnTo>
                  <a:lnTo>
                    <a:pt x="222" y="148"/>
                  </a:lnTo>
                  <a:lnTo>
                    <a:pt x="223" y="144"/>
                  </a:lnTo>
                  <a:lnTo>
                    <a:pt x="223" y="140"/>
                  </a:lnTo>
                  <a:lnTo>
                    <a:pt x="224" y="136"/>
                  </a:lnTo>
                  <a:lnTo>
                    <a:pt x="224" y="132"/>
                  </a:lnTo>
                  <a:lnTo>
                    <a:pt x="223" y="128"/>
                  </a:lnTo>
                  <a:lnTo>
                    <a:pt x="223" y="124"/>
                  </a:lnTo>
                  <a:lnTo>
                    <a:pt x="222" y="120"/>
                  </a:lnTo>
                  <a:lnTo>
                    <a:pt x="220" y="116"/>
                  </a:lnTo>
                  <a:lnTo>
                    <a:pt x="219" y="111"/>
                  </a:lnTo>
                  <a:lnTo>
                    <a:pt x="217" y="106"/>
                  </a:lnTo>
                  <a:lnTo>
                    <a:pt x="215" y="102"/>
                  </a:lnTo>
                  <a:lnTo>
                    <a:pt x="211" y="93"/>
                  </a:lnTo>
                  <a:lnTo>
                    <a:pt x="207" y="85"/>
                  </a:lnTo>
                  <a:lnTo>
                    <a:pt x="206" y="81"/>
                  </a:lnTo>
                  <a:lnTo>
                    <a:pt x="204" y="77"/>
                  </a:lnTo>
                  <a:lnTo>
                    <a:pt x="203" y="72"/>
                  </a:lnTo>
                  <a:lnTo>
                    <a:pt x="202" y="68"/>
                  </a:lnTo>
                  <a:lnTo>
                    <a:pt x="200" y="63"/>
                  </a:lnTo>
                  <a:lnTo>
                    <a:pt x="200" y="58"/>
                  </a:lnTo>
                  <a:lnTo>
                    <a:pt x="200" y="53"/>
                  </a:lnTo>
                  <a:lnTo>
                    <a:pt x="200" y="47"/>
                  </a:lnTo>
                  <a:lnTo>
                    <a:pt x="200" y="44"/>
                  </a:lnTo>
                  <a:lnTo>
                    <a:pt x="200" y="41"/>
                  </a:lnTo>
                  <a:lnTo>
                    <a:pt x="201" y="34"/>
                  </a:lnTo>
                  <a:lnTo>
                    <a:pt x="203" y="28"/>
                  </a:lnTo>
                  <a:lnTo>
                    <a:pt x="204" y="21"/>
                  </a:lnTo>
                  <a:lnTo>
                    <a:pt x="205" y="19"/>
                  </a:lnTo>
                  <a:lnTo>
                    <a:pt x="205" y="16"/>
                  </a:lnTo>
                  <a:lnTo>
                    <a:pt x="206" y="13"/>
                  </a:lnTo>
                  <a:lnTo>
                    <a:pt x="207" y="11"/>
                  </a:lnTo>
                  <a:lnTo>
                    <a:pt x="207" y="9"/>
                  </a:lnTo>
                  <a:lnTo>
                    <a:pt x="208" y="8"/>
                  </a:lnTo>
                  <a:lnTo>
                    <a:pt x="208" y="7"/>
                  </a:lnTo>
                  <a:close/>
                  <a:moveTo>
                    <a:pt x="633" y="847"/>
                  </a:moveTo>
                  <a:lnTo>
                    <a:pt x="628" y="843"/>
                  </a:lnTo>
                  <a:lnTo>
                    <a:pt x="624" y="840"/>
                  </a:lnTo>
                  <a:lnTo>
                    <a:pt x="614" y="834"/>
                  </a:lnTo>
                  <a:lnTo>
                    <a:pt x="609" y="831"/>
                  </a:lnTo>
                  <a:lnTo>
                    <a:pt x="604" y="828"/>
                  </a:lnTo>
                  <a:lnTo>
                    <a:pt x="600" y="825"/>
                  </a:lnTo>
                  <a:lnTo>
                    <a:pt x="595" y="821"/>
                  </a:lnTo>
                  <a:lnTo>
                    <a:pt x="593" y="819"/>
                  </a:lnTo>
                  <a:lnTo>
                    <a:pt x="590" y="816"/>
                  </a:lnTo>
                  <a:lnTo>
                    <a:pt x="589" y="814"/>
                  </a:lnTo>
                  <a:lnTo>
                    <a:pt x="587" y="812"/>
                  </a:lnTo>
                  <a:lnTo>
                    <a:pt x="586" y="811"/>
                  </a:lnTo>
                  <a:lnTo>
                    <a:pt x="585" y="809"/>
                  </a:lnTo>
                  <a:lnTo>
                    <a:pt x="585" y="807"/>
                  </a:lnTo>
                  <a:lnTo>
                    <a:pt x="585" y="805"/>
                  </a:lnTo>
                  <a:lnTo>
                    <a:pt x="585" y="804"/>
                  </a:lnTo>
                  <a:lnTo>
                    <a:pt x="585" y="802"/>
                  </a:lnTo>
                  <a:lnTo>
                    <a:pt x="586" y="800"/>
                  </a:lnTo>
                  <a:lnTo>
                    <a:pt x="587" y="798"/>
                  </a:lnTo>
                  <a:lnTo>
                    <a:pt x="588" y="795"/>
                  </a:lnTo>
                  <a:lnTo>
                    <a:pt x="589" y="792"/>
                  </a:lnTo>
                  <a:lnTo>
                    <a:pt x="591" y="789"/>
                  </a:lnTo>
                  <a:lnTo>
                    <a:pt x="592" y="786"/>
                  </a:lnTo>
                  <a:lnTo>
                    <a:pt x="594" y="781"/>
                  </a:lnTo>
                  <a:lnTo>
                    <a:pt x="597" y="775"/>
                  </a:lnTo>
                  <a:lnTo>
                    <a:pt x="599" y="770"/>
                  </a:lnTo>
                  <a:lnTo>
                    <a:pt x="601" y="764"/>
                  </a:lnTo>
                  <a:lnTo>
                    <a:pt x="604" y="751"/>
                  </a:lnTo>
                  <a:lnTo>
                    <a:pt x="606" y="745"/>
                  </a:lnTo>
                  <a:lnTo>
                    <a:pt x="607" y="739"/>
                  </a:lnTo>
                  <a:lnTo>
                    <a:pt x="609" y="733"/>
                  </a:lnTo>
                  <a:lnTo>
                    <a:pt x="610" y="726"/>
                  </a:lnTo>
                  <a:lnTo>
                    <a:pt x="611" y="720"/>
                  </a:lnTo>
                  <a:lnTo>
                    <a:pt x="611" y="714"/>
                  </a:lnTo>
                  <a:lnTo>
                    <a:pt x="612" y="708"/>
                  </a:lnTo>
                  <a:lnTo>
                    <a:pt x="612" y="702"/>
                  </a:lnTo>
                  <a:lnTo>
                    <a:pt x="612" y="696"/>
                  </a:lnTo>
                  <a:lnTo>
                    <a:pt x="611" y="691"/>
                  </a:lnTo>
                  <a:lnTo>
                    <a:pt x="610" y="686"/>
                  </a:lnTo>
                  <a:lnTo>
                    <a:pt x="609" y="681"/>
                  </a:lnTo>
                  <a:lnTo>
                    <a:pt x="607" y="676"/>
                  </a:lnTo>
                  <a:lnTo>
                    <a:pt x="605" y="672"/>
                  </a:lnTo>
                  <a:lnTo>
                    <a:pt x="603" y="669"/>
                  </a:lnTo>
                  <a:lnTo>
                    <a:pt x="600" y="665"/>
                  </a:lnTo>
                  <a:lnTo>
                    <a:pt x="597" y="663"/>
                  </a:lnTo>
                  <a:lnTo>
                    <a:pt x="593" y="660"/>
                  </a:lnTo>
                  <a:lnTo>
                    <a:pt x="588" y="659"/>
                  </a:lnTo>
                  <a:lnTo>
                    <a:pt x="583" y="658"/>
                  </a:lnTo>
                  <a:lnTo>
                    <a:pt x="578" y="658"/>
                  </a:lnTo>
                  <a:lnTo>
                    <a:pt x="575" y="658"/>
                  </a:lnTo>
                  <a:lnTo>
                    <a:pt x="572" y="658"/>
                  </a:lnTo>
                  <a:lnTo>
                    <a:pt x="569" y="658"/>
                  </a:lnTo>
                  <a:lnTo>
                    <a:pt x="565" y="659"/>
                  </a:lnTo>
                  <a:lnTo>
                    <a:pt x="562" y="660"/>
                  </a:lnTo>
                  <a:lnTo>
                    <a:pt x="558" y="661"/>
                  </a:lnTo>
                  <a:lnTo>
                    <a:pt x="554" y="662"/>
                  </a:lnTo>
                  <a:lnTo>
                    <a:pt x="550" y="663"/>
                  </a:lnTo>
                  <a:lnTo>
                    <a:pt x="546" y="665"/>
                  </a:lnTo>
                  <a:lnTo>
                    <a:pt x="542" y="667"/>
                  </a:lnTo>
                  <a:lnTo>
                    <a:pt x="537" y="669"/>
                  </a:lnTo>
                  <a:lnTo>
                    <a:pt x="531" y="672"/>
                  </a:lnTo>
                  <a:lnTo>
                    <a:pt x="520" y="678"/>
                  </a:lnTo>
                  <a:lnTo>
                    <a:pt x="510" y="684"/>
                  </a:lnTo>
                  <a:lnTo>
                    <a:pt x="499" y="690"/>
                  </a:lnTo>
                  <a:lnTo>
                    <a:pt x="489" y="697"/>
                  </a:lnTo>
                  <a:lnTo>
                    <a:pt x="479" y="704"/>
                  </a:lnTo>
                  <a:lnTo>
                    <a:pt x="469" y="710"/>
                  </a:lnTo>
                  <a:lnTo>
                    <a:pt x="459" y="717"/>
                  </a:lnTo>
                  <a:lnTo>
                    <a:pt x="454" y="720"/>
                  </a:lnTo>
                  <a:lnTo>
                    <a:pt x="449" y="724"/>
                  </a:lnTo>
                  <a:lnTo>
                    <a:pt x="444" y="727"/>
                  </a:lnTo>
                  <a:lnTo>
                    <a:pt x="440" y="731"/>
                  </a:lnTo>
                  <a:lnTo>
                    <a:pt x="431" y="740"/>
                  </a:lnTo>
                  <a:lnTo>
                    <a:pt x="423" y="748"/>
                  </a:lnTo>
                  <a:lnTo>
                    <a:pt x="414" y="756"/>
                  </a:lnTo>
                  <a:lnTo>
                    <a:pt x="410" y="760"/>
                  </a:lnTo>
                  <a:lnTo>
                    <a:pt x="406" y="764"/>
                  </a:lnTo>
                  <a:lnTo>
                    <a:pt x="401" y="768"/>
                  </a:lnTo>
                  <a:lnTo>
                    <a:pt x="397" y="771"/>
                  </a:lnTo>
                  <a:lnTo>
                    <a:pt x="392" y="775"/>
                  </a:lnTo>
                  <a:lnTo>
                    <a:pt x="388" y="778"/>
                  </a:lnTo>
                  <a:lnTo>
                    <a:pt x="393" y="769"/>
                  </a:lnTo>
                  <a:lnTo>
                    <a:pt x="398" y="761"/>
                  </a:lnTo>
                  <a:lnTo>
                    <a:pt x="402" y="751"/>
                  </a:lnTo>
                  <a:lnTo>
                    <a:pt x="406" y="742"/>
                  </a:lnTo>
                  <a:lnTo>
                    <a:pt x="410" y="732"/>
                  </a:lnTo>
                  <a:lnTo>
                    <a:pt x="413" y="723"/>
                  </a:lnTo>
                  <a:lnTo>
                    <a:pt x="416" y="713"/>
                  </a:lnTo>
                  <a:lnTo>
                    <a:pt x="419" y="702"/>
                  </a:lnTo>
                  <a:lnTo>
                    <a:pt x="425" y="682"/>
                  </a:lnTo>
                  <a:lnTo>
                    <a:pt x="428" y="672"/>
                  </a:lnTo>
                  <a:lnTo>
                    <a:pt x="432" y="662"/>
                  </a:lnTo>
                  <a:lnTo>
                    <a:pt x="435" y="653"/>
                  </a:lnTo>
                  <a:lnTo>
                    <a:pt x="439" y="643"/>
                  </a:lnTo>
                  <a:lnTo>
                    <a:pt x="443" y="634"/>
                  </a:lnTo>
                  <a:lnTo>
                    <a:pt x="447" y="626"/>
                  </a:lnTo>
                  <a:lnTo>
                    <a:pt x="448" y="628"/>
                  </a:lnTo>
                  <a:lnTo>
                    <a:pt x="450" y="630"/>
                  </a:lnTo>
                  <a:lnTo>
                    <a:pt x="452" y="635"/>
                  </a:lnTo>
                  <a:lnTo>
                    <a:pt x="455" y="640"/>
                  </a:lnTo>
                  <a:lnTo>
                    <a:pt x="459" y="646"/>
                  </a:lnTo>
                  <a:lnTo>
                    <a:pt x="462" y="651"/>
                  </a:lnTo>
                  <a:lnTo>
                    <a:pt x="466" y="656"/>
                  </a:lnTo>
                  <a:lnTo>
                    <a:pt x="468" y="658"/>
                  </a:lnTo>
                  <a:lnTo>
                    <a:pt x="470" y="660"/>
                  </a:lnTo>
                  <a:lnTo>
                    <a:pt x="472" y="661"/>
                  </a:lnTo>
                  <a:lnTo>
                    <a:pt x="474" y="663"/>
                  </a:lnTo>
                  <a:lnTo>
                    <a:pt x="478" y="665"/>
                  </a:lnTo>
                  <a:lnTo>
                    <a:pt x="482" y="666"/>
                  </a:lnTo>
                  <a:lnTo>
                    <a:pt x="485" y="667"/>
                  </a:lnTo>
                  <a:lnTo>
                    <a:pt x="489" y="668"/>
                  </a:lnTo>
                  <a:lnTo>
                    <a:pt x="491" y="668"/>
                  </a:lnTo>
                  <a:lnTo>
                    <a:pt x="494" y="668"/>
                  </a:lnTo>
                  <a:lnTo>
                    <a:pt x="497" y="667"/>
                  </a:lnTo>
                  <a:lnTo>
                    <a:pt x="499" y="666"/>
                  </a:lnTo>
                  <a:lnTo>
                    <a:pt x="501" y="665"/>
                  </a:lnTo>
                  <a:lnTo>
                    <a:pt x="503" y="663"/>
                  </a:lnTo>
                  <a:lnTo>
                    <a:pt x="505" y="661"/>
                  </a:lnTo>
                  <a:lnTo>
                    <a:pt x="506" y="659"/>
                  </a:lnTo>
                  <a:lnTo>
                    <a:pt x="508" y="656"/>
                  </a:lnTo>
                  <a:lnTo>
                    <a:pt x="509" y="654"/>
                  </a:lnTo>
                  <a:lnTo>
                    <a:pt x="510" y="651"/>
                  </a:lnTo>
                  <a:lnTo>
                    <a:pt x="511" y="648"/>
                  </a:lnTo>
                  <a:lnTo>
                    <a:pt x="513" y="641"/>
                  </a:lnTo>
                  <a:lnTo>
                    <a:pt x="514" y="634"/>
                  </a:lnTo>
                  <a:lnTo>
                    <a:pt x="515" y="627"/>
                  </a:lnTo>
                  <a:lnTo>
                    <a:pt x="516" y="620"/>
                  </a:lnTo>
                  <a:lnTo>
                    <a:pt x="517" y="613"/>
                  </a:lnTo>
                  <a:lnTo>
                    <a:pt x="517" y="607"/>
                  </a:lnTo>
                  <a:lnTo>
                    <a:pt x="518" y="604"/>
                  </a:lnTo>
                  <a:lnTo>
                    <a:pt x="518" y="601"/>
                  </a:lnTo>
                  <a:lnTo>
                    <a:pt x="518" y="598"/>
                  </a:lnTo>
                  <a:lnTo>
                    <a:pt x="518" y="596"/>
                  </a:lnTo>
                  <a:lnTo>
                    <a:pt x="522" y="569"/>
                  </a:lnTo>
                  <a:lnTo>
                    <a:pt x="525" y="542"/>
                  </a:lnTo>
                  <a:lnTo>
                    <a:pt x="529" y="515"/>
                  </a:lnTo>
                  <a:lnTo>
                    <a:pt x="532" y="488"/>
                  </a:lnTo>
                  <a:lnTo>
                    <a:pt x="536" y="459"/>
                  </a:lnTo>
                  <a:lnTo>
                    <a:pt x="540" y="431"/>
                  </a:lnTo>
                  <a:lnTo>
                    <a:pt x="545" y="402"/>
                  </a:lnTo>
                  <a:lnTo>
                    <a:pt x="549" y="374"/>
                  </a:lnTo>
                  <a:lnTo>
                    <a:pt x="550" y="368"/>
                  </a:lnTo>
                  <a:lnTo>
                    <a:pt x="551" y="362"/>
                  </a:lnTo>
                  <a:lnTo>
                    <a:pt x="554" y="350"/>
                  </a:lnTo>
                  <a:lnTo>
                    <a:pt x="557" y="337"/>
                  </a:lnTo>
                  <a:lnTo>
                    <a:pt x="560" y="325"/>
                  </a:lnTo>
                  <a:lnTo>
                    <a:pt x="563" y="311"/>
                  </a:lnTo>
                  <a:lnTo>
                    <a:pt x="564" y="305"/>
                  </a:lnTo>
                  <a:lnTo>
                    <a:pt x="565" y="299"/>
                  </a:lnTo>
                  <a:lnTo>
                    <a:pt x="565" y="293"/>
                  </a:lnTo>
                  <a:lnTo>
                    <a:pt x="566" y="287"/>
                  </a:lnTo>
                  <a:lnTo>
                    <a:pt x="566" y="281"/>
                  </a:lnTo>
                  <a:lnTo>
                    <a:pt x="565" y="275"/>
                  </a:lnTo>
                  <a:lnTo>
                    <a:pt x="565" y="271"/>
                  </a:lnTo>
                  <a:lnTo>
                    <a:pt x="564" y="268"/>
                  </a:lnTo>
                  <a:lnTo>
                    <a:pt x="563" y="264"/>
                  </a:lnTo>
                  <a:lnTo>
                    <a:pt x="562" y="261"/>
                  </a:lnTo>
                  <a:lnTo>
                    <a:pt x="560" y="259"/>
                  </a:lnTo>
                  <a:lnTo>
                    <a:pt x="559" y="256"/>
                  </a:lnTo>
                  <a:lnTo>
                    <a:pt x="557" y="254"/>
                  </a:lnTo>
                  <a:lnTo>
                    <a:pt x="555" y="252"/>
                  </a:lnTo>
                  <a:lnTo>
                    <a:pt x="553" y="250"/>
                  </a:lnTo>
                  <a:lnTo>
                    <a:pt x="551" y="249"/>
                  </a:lnTo>
                  <a:lnTo>
                    <a:pt x="548" y="248"/>
                  </a:lnTo>
                  <a:lnTo>
                    <a:pt x="546" y="247"/>
                  </a:lnTo>
                  <a:lnTo>
                    <a:pt x="543" y="246"/>
                  </a:lnTo>
                  <a:lnTo>
                    <a:pt x="540" y="245"/>
                  </a:lnTo>
                  <a:lnTo>
                    <a:pt x="538" y="245"/>
                  </a:lnTo>
                  <a:lnTo>
                    <a:pt x="535" y="245"/>
                  </a:lnTo>
                  <a:lnTo>
                    <a:pt x="529" y="245"/>
                  </a:lnTo>
                  <a:lnTo>
                    <a:pt x="522" y="245"/>
                  </a:lnTo>
                  <a:lnTo>
                    <a:pt x="516" y="246"/>
                  </a:lnTo>
                  <a:lnTo>
                    <a:pt x="510" y="248"/>
                  </a:lnTo>
                  <a:lnTo>
                    <a:pt x="504" y="250"/>
                  </a:lnTo>
                  <a:lnTo>
                    <a:pt x="497" y="252"/>
                  </a:lnTo>
                  <a:lnTo>
                    <a:pt x="492" y="254"/>
                  </a:lnTo>
                  <a:lnTo>
                    <a:pt x="486" y="257"/>
                  </a:lnTo>
                  <a:lnTo>
                    <a:pt x="481" y="259"/>
                  </a:lnTo>
                  <a:lnTo>
                    <a:pt x="477" y="262"/>
                  </a:lnTo>
                  <a:lnTo>
                    <a:pt x="472" y="265"/>
                  </a:lnTo>
                  <a:lnTo>
                    <a:pt x="467" y="268"/>
                  </a:lnTo>
                  <a:lnTo>
                    <a:pt x="462" y="272"/>
                  </a:lnTo>
                  <a:lnTo>
                    <a:pt x="458" y="276"/>
                  </a:lnTo>
                  <a:lnTo>
                    <a:pt x="450" y="283"/>
                  </a:lnTo>
                  <a:lnTo>
                    <a:pt x="442" y="292"/>
                  </a:lnTo>
                  <a:lnTo>
                    <a:pt x="434" y="301"/>
                  </a:lnTo>
                  <a:lnTo>
                    <a:pt x="427" y="310"/>
                  </a:lnTo>
                  <a:lnTo>
                    <a:pt x="421" y="319"/>
                  </a:lnTo>
                  <a:lnTo>
                    <a:pt x="414" y="330"/>
                  </a:lnTo>
                  <a:lnTo>
                    <a:pt x="408" y="340"/>
                  </a:lnTo>
                  <a:lnTo>
                    <a:pt x="401" y="351"/>
                  </a:lnTo>
                  <a:lnTo>
                    <a:pt x="395" y="362"/>
                  </a:lnTo>
                  <a:lnTo>
                    <a:pt x="389" y="373"/>
                  </a:lnTo>
                  <a:lnTo>
                    <a:pt x="384" y="384"/>
                  </a:lnTo>
                  <a:lnTo>
                    <a:pt x="378" y="396"/>
                  </a:lnTo>
                  <a:lnTo>
                    <a:pt x="373" y="407"/>
                  </a:lnTo>
                  <a:lnTo>
                    <a:pt x="368" y="418"/>
                  </a:lnTo>
                  <a:lnTo>
                    <a:pt x="364" y="430"/>
                  </a:lnTo>
                  <a:lnTo>
                    <a:pt x="359" y="442"/>
                  </a:lnTo>
                  <a:lnTo>
                    <a:pt x="355" y="454"/>
                  </a:lnTo>
                  <a:lnTo>
                    <a:pt x="351" y="466"/>
                  </a:lnTo>
                  <a:lnTo>
                    <a:pt x="347" y="478"/>
                  </a:lnTo>
                  <a:lnTo>
                    <a:pt x="344" y="490"/>
                  </a:lnTo>
                  <a:lnTo>
                    <a:pt x="341" y="502"/>
                  </a:lnTo>
                  <a:lnTo>
                    <a:pt x="340" y="499"/>
                  </a:lnTo>
                  <a:lnTo>
                    <a:pt x="340" y="496"/>
                  </a:lnTo>
                  <a:lnTo>
                    <a:pt x="340" y="493"/>
                  </a:lnTo>
                  <a:lnTo>
                    <a:pt x="340" y="490"/>
                  </a:lnTo>
                  <a:lnTo>
                    <a:pt x="340" y="483"/>
                  </a:lnTo>
                  <a:lnTo>
                    <a:pt x="341" y="477"/>
                  </a:lnTo>
                  <a:lnTo>
                    <a:pt x="343" y="471"/>
                  </a:lnTo>
                  <a:lnTo>
                    <a:pt x="344" y="464"/>
                  </a:lnTo>
                  <a:lnTo>
                    <a:pt x="346" y="458"/>
                  </a:lnTo>
                  <a:lnTo>
                    <a:pt x="348" y="452"/>
                  </a:lnTo>
                  <a:lnTo>
                    <a:pt x="351" y="440"/>
                  </a:lnTo>
                  <a:lnTo>
                    <a:pt x="355" y="428"/>
                  </a:lnTo>
                  <a:lnTo>
                    <a:pt x="358" y="417"/>
                  </a:lnTo>
                  <a:lnTo>
                    <a:pt x="362" y="405"/>
                  </a:lnTo>
                  <a:lnTo>
                    <a:pt x="367" y="394"/>
                  </a:lnTo>
                  <a:lnTo>
                    <a:pt x="371" y="383"/>
                  </a:lnTo>
                  <a:lnTo>
                    <a:pt x="376" y="371"/>
                  </a:lnTo>
                  <a:lnTo>
                    <a:pt x="381" y="360"/>
                  </a:lnTo>
                  <a:lnTo>
                    <a:pt x="386" y="350"/>
                  </a:lnTo>
                  <a:lnTo>
                    <a:pt x="391" y="339"/>
                  </a:lnTo>
                  <a:lnTo>
                    <a:pt x="397" y="328"/>
                  </a:lnTo>
                  <a:lnTo>
                    <a:pt x="402" y="318"/>
                  </a:lnTo>
                  <a:lnTo>
                    <a:pt x="408" y="308"/>
                  </a:lnTo>
                  <a:lnTo>
                    <a:pt x="414" y="297"/>
                  </a:lnTo>
                  <a:lnTo>
                    <a:pt x="421" y="287"/>
                  </a:lnTo>
                  <a:lnTo>
                    <a:pt x="427" y="277"/>
                  </a:lnTo>
                  <a:lnTo>
                    <a:pt x="434" y="267"/>
                  </a:lnTo>
                  <a:lnTo>
                    <a:pt x="441" y="258"/>
                  </a:lnTo>
                  <a:lnTo>
                    <a:pt x="455" y="238"/>
                  </a:lnTo>
                  <a:lnTo>
                    <a:pt x="470" y="220"/>
                  </a:lnTo>
                  <a:lnTo>
                    <a:pt x="486" y="202"/>
                  </a:lnTo>
                  <a:lnTo>
                    <a:pt x="502" y="184"/>
                  </a:lnTo>
                  <a:lnTo>
                    <a:pt x="518" y="166"/>
                  </a:lnTo>
                  <a:lnTo>
                    <a:pt x="536" y="149"/>
                  </a:lnTo>
                  <a:lnTo>
                    <a:pt x="553" y="132"/>
                  </a:lnTo>
                  <a:lnTo>
                    <a:pt x="556" y="130"/>
                  </a:lnTo>
                  <a:lnTo>
                    <a:pt x="559" y="127"/>
                  </a:lnTo>
                  <a:lnTo>
                    <a:pt x="563" y="123"/>
                  </a:lnTo>
                  <a:lnTo>
                    <a:pt x="567" y="119"/>
                  </a:lnTo>
                  <a:lnTo>
                    <a:pt x="572" y="115"/>
                  </a:lnTo>
                  <a:lnTo>
                    <a:pt x="576" y="111"/>
                  </a:lnTo>
                  <a:lnTo>
                    <a:pt x="581" y="106"/>
                  </a:lnTo>
                  <a:lnTo>
                    <a:pt x="585" y="102"/>
                  </a:lnTo>
                  <a:lnTo>
                    <a:pt x="589" y="97"/>
                  </a:lnTo>
                  <a:lnTo>
                    <a:pt x="593" y="92"/>
                  </a:lnTo>
                  <a:lnTo>
                    <a:pt x="596" y="88"/>
                  </a:lnTo>
                  <a:lnTo>
                    <a:pt x="597" y="85"/>
                  </a:lnTo>
                  <a:lnTo>
                    <a:pt x="598" y="83"/>
                  </a:lnTo>
                  <a:lnTo>
                    <a:pt x="599" y="81"/>
                  </a:lnTo>
                  <a:lnTo>
                    <a:pt x="600" y="78"/>
                  </a:lnTo>
                  <a:lnTo>
                    <a:pt x="601" y="76"/>
                  </a:lnTo>
                  <a:lnTo>
                    <a:pt x="601" y="74"/>
                  </a:lnTo>
                  <a:lnTo>
                    <a:pt x="601" y="72"/>
                  </a:lnTo>
                  <a:lnTo>
                    <a:pt x="601" y="70"/>
                  </a:lnTo>
                  <a:lnTo>
                    <a:pt x="600" y="68"/>
                  </a:lnTo>
                  <a:lnTo>
                    <a:pt x="600" y="67"/>
                  </a:lnTo>
                  <a:lnTo>
                    <a:pt x="598" y="64"/>
                  </a:lnTo>
                  <a:lnTo>
                    <a:pt x="597" y="62"/>
                  </a:lnTo>
                  <a:lnTo>
                    <a:pt x="595" y="60"/>
                  </a:lnTo>
                  <a:lnTo>
                    <a:pt x="593" y="59"/>
                  </a:lnTo>
                  <a:lnTo>
                    <a:pt x="591" y="58"/>
                  </a:lnTo>
                  <a:lnTo>
                    <a:pt x="588" y="57"/>
                  </a:lnTo>
                  <a:lnTo>
                    <a:pt x="586" y="57"/>
                  </a:lnTo>
                  <a:lnTo>
                    <a:pt x="583" y="57"/>
                  </a:lnTo>
                  <a:lnTo>
                    <a:pt x="581" y="57"/>
                  </a:lnTo>
                  <a:lnTo>
                    <a:pt x="578" y="57"/>
                  </a:lnTo>
                  <a:lnTo>
                    <a:pt x="575" y="58"/>
                  </a:lnTo>
                  <a:lnTo>
                    <a:pt x="573" y="58"/>
                  </a:lnTo>
                  <a:lnTo>
                    <a:pt x="570" y="59"/>
                  </a:lnTo>
                  <a:lnTo>
                    <a:pt x="567" y="60"/>
                  </a:lnTo>
                  <a:lnTo>
                    <a:pt x="561" y="63"/>
                  </a:lnTo>
                  <a:lnTo>
                    <a:pt x="555" y="66"/>
                  </a:lnTo>
                  <a:lnTo>
                    <a:pt x="549" y="69"/>
                  </a:lnTo>
                  <a:lnTo>
                    <a:pt x="543" y="73"/>
                  </a:lnTo>
                  <a:lnTo>
                    <a:pt x="538" y="76"/>
                  </a:lnTo>
                  <a:lnTo>
                    <a:pt x="533" y="80"/>
                  </a:lnTo>
                  <a:lnTo>
                    <a:pt x="529" y="83"/>
                  </a:lnTo>
                  <a:lnTo>
                    <a:pt x="524" y="86"/>
                  </a:lnTo>
                  <a:lnTo>
                    <a:pt x="523" y="87"/>
                  </a:lnTo>
                  <a:lnTo>
                    <a:pt x="521" y="88"/>
                  </a:lnTo>
                  <a:lnTo>
                    <a:pt x="510" y="96"/>
                  </a:lnTo>
                  <a:lnTo>
                    <a:pt x="499" y="105"/>
                  </a:lnTo>
                  <a:lnTo>
                    <a:pt x="488" y="114"/>
                  </a:lnTo>
                  <a:lnTo>
                    <a:pt x="477" y="123"/>
                  </a:lnTo>
                  <a:lnTo>
                    <a:pt x="466" y="132"/>
                  </a:lnTo>
                  <a:lnTo>
                    <a:pt x="456" y="142"/>
                  </a:lnTo>
                  <a:lnTo>
                    <a:pt x="435" y="162"/>
                  </a:lnTo>
                  <a:lnTo>
                    <a:pt x="432" y="164"/>
                  </a:lnTo>
                  <a:lnTo>
                    <a:pt x="429" y="167"/>
                  </a:lnTo>
                  <a:lnTo>
                    <a:pt x="423" y="173"/>
                  </a:lnTo>
                  <a:lnTo>
                    <a:pt x="416" y="179"/>
                  </a:lnTo>
                  <a:lnTo>
                    <a:pt x="409" y="185"/>
                  </a:lnTo>
                  <a:lnTo>
                    <a:pt x="401" y="191"/>
                  </a:lnTo>
                  <a:lnTo>
                    <a:pt x="394" y="197"/>
                  </a:lnTo>
                  <a:lnTo>
                    <a:pt x="388" y="204"/>
                  </a:lnTo>
                  <a:lnTo>
                    <a:pt x="385" y="207"/>
                  </a:lnTo>
                  <a:lnTo>
                    <a:pt x="382" y="211"/>
                  </a:lnTo>
                  <a:lnTo>
                    <a:pt x="379" y="216"/>
                  </a:lnTo>
                  <a:lnTo>
                    <a:pt x="376" y="221"/>
                  </a:lnTo>
                  <a:lnTo>
                    <a:pt x="373" y="226"/>
                  </a:lnTo>
                  <a:lnTo>
                    <a:pt x="370" y="230"/>
                  </a:lnTo>
                  <a:lnTo>
                    <a:pt x="372" y="225"/>
                  </a:lnTo>
                  <a:lnTo>
                    <a:pt x="375" y="220"/>
                  </a:lnTo>
                  <a:lnTo>
                    <a:pt x="378" y="216"/>
                  </a:lnTo>
                  <a:lnTo>
                    <a:pt x="382" y="211"/>
                  </a:lnTo>
                  <a:lnTo>
                    <a:pt x="386" y="202"/>
                  </a:lnTo>
                  <a:lnTo>
                    <a:pt x="389" y="193"/>
                  </a:lnTo>
                  <a:lnTo>
                    <a:pt x="392" y="184"/>
                  </a:lnTo>
                  <a:lnTo>
                    <a:pt x="394" y="174"/>
                  </a:lnTo>
                  <a:lnTo>
                    <a:pt x="395" y="169"/>
                  </a:lnTo>
                  <a:lnTo>
                    <a:pt x="396" y="164"/>
                  </a:lnTo>
                  <a:lnTo>
                    <a:pt x="396" y="159"/>
                  </a:lnTo>
                  <a:lnTo>
                    <a:pt x="397" y="154"/>
                  </a:lnTo>
                  <a:lnTo>
                    <a:pt x="397" y="150"/>
                  </a:lnTo>
                  <a:lnTo>
                    <a:pt x="397" y="145"/>
                  </a:lnTo>
                  <a:lnTo>
                    <a:pt x="397" y="140"/>
                  </a:lnTo>
                  <a:lnTo>
                    <a:pt x="396" y="136"/>
                  </a:lnTo>
                  <a:lnTo>
                    <a:pt x="395" y="131"/>
                  </a:lnTo>
                  <a:lnTo>
                    <a:pt x="394" y="127"/>
                  </a:lnTo>
                  <a:lnTo>
                    <a:pt x="393" y="122"/>
                  </a:lnTo>
                  <a:lnTo>
                    <a:pt x="392" y="118"/>
                  </a:lnTo>
                  <a:lnTo>
                    <a:pt x="390" y="114"/>
                  </a:lnTo>
                  <a:lnTo>
                    <a:pt x="388" y="110"/>
                  </a:lnTo>
                  <a:lnTo>
                    <a:pt x="386" y="106"/>
                  </a:lnTo>
                  <a:lnTo>
                    <a:pt x="384" y="103"/>
                  </a:lnTo>
                  <a:lnTo>
                    <a:pt x="381" y="99"/>
                  </a:lnTo>
                  <a:lnTo>
                    <a:pt x="378" y="96"/>
                  </a:lnTo>
                  <a:lnTo>
                    <a:pt x="374" y="93"/>
                  </a:lnTo>
                  <a:lnTo>
                    <a:pt x="371" y="91"/>
                  </a:lnTo>
                  <a:lnTo>
                    <a:pt x="367" y="88"/>
                  </a:lnTo>
                  <a:lnTo>
                    <a:pt x="363" y="86"/>
                  </a:lnTo>
                  <a:lnTo>
                    <a:pt x="358" y="84"/>
                  </a:lnTo>
                  <a:lnTo>
                    <a:pt x="353" y="82"/>
                  </a:lnTo>
                  <a:lnTo>
                    <a:pt x="352" y="82"/>
                  </a:lnTo>
                  <a:lnTo>
                    <a:pt x="353" y="82"/>
                  </a:lnTo>
                  <a:lnTo>
                    <a:pt x="352" y="80"/>
                  </a:lnTo>
                  <a:lnTo>
                    <a:pt x="351" y="78"/>
                  </a:lnTo>
                  <a:lnTo>
                    <a:pt x="350" y="77"/>
                  </a:lnTo>
                  <a:lnTo>
                    <a:pt x="349" y="76"/>
                  </a:lnTo>
                  <a:lnTo>
                    <a:pt x="348" y="75"/>
                  </a:lnTo>
                  <a:lnTo>
                    <a:pt x="346" y="75"/>
                  </a:lnTo>
                  <a:lnTo>
                    <a:pt x="345" y="76"/>
                  </a:lnTo>
                  <a:lnTo>
                    <a:pt x="344" y="76"/>
                  </a:lnTo>
                  <a:lnTo>
                    <a:pt x="343" y="77"/>
                  </a:lnTo>
                  <a:lnTo>
                    <a:pt x="342" y="78"/>
                  </a:lnTo>
                  <a:lnTo>
                    <a:pt x="341" y="80"/>
                  </a:lnTo>
                  <a:lnTo>
                    <a:pt x="339" y="81"/>
                  </a:lnTo>
                  <a:lnTo>
                    <a:pt x="338" y="83"/>
                  </a:lnTo>
                  <a:lnTo>
                    <a:pt x="337" y="86"/>
                  </a:lnTo>
                  <a:lnTo>
                    <a:pt x="335" y="90"/>
                  </a:lnTo>
                  <a:lnTo>
                    <a:pt x="333" y="95"/>
                  </a:lnTo>
                  <a:lnTo>
                    <a:pt x="331" y="100"/>
                  </a:lnTo>
                  <a:lnTo>
                    <a:pt x="329" y="106"/>
                  </a:lnTo>
                  <a:lnTo>
                    <a:pt x="327" y="111"/>
                  </a:lnTo>
                  <a:lnTo>
                    <a:pt x="326" y="115"/>
                  </a:lnTo>
                  <a:lnTo>
                    <a:pt x="325" y="117"/>
                  </a:lnTo>
                  <a:lnTo>
                    <a:pt x="325" y="119"/>
                  </a:lnTo>
                  <a:lnTo>
                    <a:pt x="324" y="121"/>
                  </a:lnTo>
                  <a:lnTo>
                    <a:pt x="324" y="122"/>
                  </a:lnTo>
                  <a:lnTo>
                    <a:pt x="324" y="123"/>
                  </a:lnTo>
                  <a:lnTo>
                    <a:pt x="323" y="124"/>
                  </a:lnTo>
                  <a:lnTo>
                    <a:pt x="321" y="133"/>
                  </a:lnTo>
                  <a:lnTo>
                    <a:pt x="318" y="142"/>
                  </a:lnTo>
                  <a:lnTo>
                    <a:pt x="315" y="151"/>
                  </a:lnTo>
                  <a:lnTo>
                    <a:pt x="312" y="160"/>
                  </a:lnTo>
                  <a:lnTo>
                    <a:pt x="305" y="177"/>
                  </a:lnTo>
                  <a:lnTo>
                    <a:pt x="301" y="185"/>
                  </a:lnTo>
                  <a:lnTo>
                    <a:pt x="298" y="194"/>
                  </a:lnTo>
                  <a:lnTo>
                    <a:pt x="297" y="197"/>
                  </a:lnTo>
                  <a:lnTo>
                    <a:pt x="296" y="200"/>
                  </a:lnTo>
                  <a:lnTo>
                    <a:pt x="295" y="203"/>
                  </a:lnTo>
                  <a:lnTo>
                    <a:pt x="294" y="207"/>
                  </a:lnTo>
                  <a:lnTo>
                    <a:pt x="293" y="211"/>
                  </a:lnTo>
                  <a:lnTo>
                    <a:pt x="292" y="216"/>
                  </a:lnTo>
                  <a:lnTo>
                    <a:pt x="291" y="221"/>
                  </a:lnTo>
                  <a:lnTo>
                    <a:pt x="290" y="226"/>
                  </a:lnTo>
                  <a:lnTo>
                    <a:pt x="289" y="232"/>
                  </a:lnTo>
                  <a:lnTo>
                    <a:pt x="288" y="237"/>
                  </a:lnTo>
                  <a:lnTo>
                    <a:pt x="286" y="249"/>
                  </a:lnTo>
                  <a:lnTo>
                    <a:pt x="285" y="261"/>
                  </a:lnTo>
                  <a:lnTo>
                    <a:pt x="285" y="267"/>
                  </a:lnTo>
                  <a:lnTo>
                    <a:pt x="284" y="273"/>
                  </a:lnTo>
                  <a:lnTo>
                    <a:pt x="284" y="278"/>
                  </a:lnTo>
                  <a:lnTo>
                    <a:pt x="285" y="284"/>
                  </a:lnTo>
                  <a:lnTo>
                    <a:pt x="285" y="289"/>
                  </a:lnTo>
                  <a:lnTo>
                    <a:pt x="286" y="294"/>
                  </a:lnTo>
                  <a:lnTo>
                    <a:pt x="286" y="299"/>
                  </a:lnTo>
                  <a:lnTo>
                    <a:pt x="288" y="303"/>
                  </a:lnTo>
                  <a:lnTo>
                    <a:pt x="289" y="307"/>
                  </a:lnTo>
                  <a:lnTo>
                    <a:pt x="291" y="310"/>
                  </a:lnTo>
                  <a:lnTo>
                    <a:pt x="293" y="313"/>
                  </a:lnTo>
                  <a:lnTo>
                    <a:pt x="296" y="316"/>
                  </a:lnTo>
                  <a:lnTo>
                    <a:pt x="298" y="318"/>
                  </a:lnTo>
                  <a:lnTo>
                    <a:pt x="302" y="319"/>
                  </a:lnTo>
                  <a:lnTo>
                    <a:pt x="305" y="320"/>
                  </a:lnTo>
                  <a:lnTo>
                    <a:pt x="307" y="320"/>
                  </a:lnTo>
                  <a:lnTo>
                    <a:pt x="309" y="320"/>
                  </a:lnTo>
                  <a:lnTo>
                    <a:pt x="311" y="320"/>
                  </a:lnTo>
                  <a:lnTo>
                    <a:pt x="314" y="319"/>
                  </a:lnTo>
                  <a:lnTo>
                    <a:pt x="316" y="319"/>
                  </a:lnTo>
                  <a:lnTo>
                    <a:pt x="319" y="318"/>
                  </a:lnTo>
                  <a:lnTo>
                    <a:pt x="322" y="316"/>
                  </a:lnTo>
                  <a:lnTo>
                    <a:pt x="326" y="315"/>
                  </a:lnTo>
                  <a:lnTo>
                    <a:pt x="329" y="312"/>
                  </a:lnTo>
                  <a:lnTo>
                    <a:pt x="332" y="310"/>
                  </a:lnTo>
                  <a:lnTo>
                    <a:pt x="335" y="307"/>
                  </a:lnTo>
                  <a:lnTo>
                    <a:pt x="338" y="304"/>
                  </a:lnTo>
                  <a:lnTo>
                    <a:pt x="341" y="300"/>
                  </a:lnTo>
                  <a:lnTo>
                    <a:pt x="344" y="297"/>
                  </a:lnTo>
                  <a:lnTo>
                    <a:pt x="350" y="290"/>
                  </a:lnTo>
                  <a:lnTo>
                    <a:pt x="355" y="283"/>
                  </a:lnTo>
                  <a:lnTo>
                    <a:pt x="358" y="280"/>
                  </a:lnTo>
                  <a:lnTo>
                    <a:pt x="361" y="277"/>
                  </a:lnTo>
                  <a:lnTo>
                    <a:pt x="363" y="273"/>
                  </a:lnTo>
                  <a:lnTo>
                    <a:pt x="366" y="271"/>
                  </a:lnTo>
                  <a:lnTo>
                    <a:pt x="374" y="263"/>
                  </a:lnTo>
                  <a:lnTo>
                    <a:pt x="382" y="255"/>
                  </a:lnTo>
                  <a:lnTo>
                    <a:pt x="398" y="238"/>
                  </a:lnTo>
                  <a:lnTo>
                    <a:pt x="406" y="230"/>
                  </a:lnTo>
                  <a:lnTo>
                    <a:pt x="415" y="221"/>
                  </a:lnTo>
                  <a:lnTo>
                    <a:pt x="423" y="213"/>
                  </a:lnTo>
                  <a:lnTo>
                    <a:pt x="432" y="206"/>
                  </a:lnTo>
                  <a:lnTo>
                    <a:pt x="448" y="190"/>
                  </a:lnTo>
                  <a:lnTo>
                    <a:pt x="465" y="174"/>
                  </a:lnTo>
                  <a:lnTo>
                    <a:pt x="481" y="158"/>
                  </a:lnTo>
                  <a:lnTo>
                    <a:pt x="497" y="141"/>
                  </a:lnTo>
                  <a:lnTo>
                    <a:pt x="499" y="138"/>
                  </a:lnTo>
                  <a:lnTo>
                    <a:pt x="502" y="134"/>
                  </a:lnTo>
                  <a:lnTo>
                    <a:pt x="505" y="131"/>
                  </a:lnTo>
                  <a:lnTo>
                    <a:pt x="509" y="127"/>
                  </a:lnTo>
                  <a:lnTo>
                    <a:pt x="516" y="119"/>
                  </a:lnTo>
                  <a:lnTo>
                    <a:pt x="523" y="111"/>
                  </a:lnTo>
                  <a:lnTo>
                    <a:pt x="527" y="107"/>
                  </a:lnTo>
                  <a:lnTo>
                    <a:pt x="531" y="104"/>
                  </a:lnTo>
                  <a:lnTo>
                    <a:pt x="535" y="101"/>
                  </a:lnTo>
                  <a:lnTo>
                    <a:pt x="539" y="98"/>
                  </a:lnTo>
                  <a:lnTo>
                    <a:pt x="543" y="95"/>
                  </a:lnTo>
                  <a:lnTo>
                    <a:pt x="547" y="93"/>
                  </a:lnTo>
                  <a:lnTo>
                    <a:pt x="551" y="91"/>
                  </a:lnTo>
                  <a:lnTo>
                    <a:pt x="555" y="91"/>
                  </a:lnTo>
                  <a:lnTo>
                    <a:pt x="555" y="92"/>
                  </a:lnTo>
                  <a:lnTo>
                    <a:pt x="555" y="94"/>
                  </a:lnTo>
                  <a:lnTo>
                    <a:pt x="555" y="96"/>
                  </a:lnTo>
                  <a:lnTo>
                    <a:pt x="555" y="98"/>
                  </a:lnTo>
                  <a:lnTo>
                    <a:pt x="554" y="101"/>
                  </a:lnTo>
                  <a:lnTo>
                    <a:pt x="553" y="103"/>
                  </a:lnTo>
                  <a:lnTo>
                    <a:pt x="552" y="105"/>
                  </a:lnTo>
                  <a:lnTo>
                    <a:pt x="551" y="107"/>
                  </a:lnTo>
                  <a:lnTo>
                    <a:pt x="548" y="112"/>
                  </a:lnTo>
                  <a:lnTo>
                    <a:pt x="544" y="116"/>
                  </a:lnTo>
                  <a:lnTo>
                    <a:pt x="540" y="121"/>
                  </a:lnTo>
                  <a:lnTo>
                    <a:pt x="536" y="125"/>
                  </a:lnTo>
                  <a:lnTo>
                    <a:pt x="531" y="130"/>
                  </a:lnTo>
                  <a:lnTo>
                    <a:pt x="527" y="134"/>
                  </a:lnTo>
                  <a:lnTo>
                    <a:pt x="522" y="139"/>
                  </a:lnTo>
                  <a:lnTo>
                    <a:pt x="517" y="143"/>
                  </a:lnTo>
                  <a:lnTo>
                    <a:pt x="513" y="147"/>
                  </a:lnTo>
                  <a:lnTo>
                    <a:pt x="509" y="150"/>
                  </a:lnTo>
                  <a:lnTo>
                    <a:pt x="505" y="154"/>
                  </a:lnTo>
                  <a:lnTo>
                    <a:pt x="503" y="156"/>
                  </a:lnTo>
                  <a:lnTo>
                    <a:pt x="487" y="173"/>
                  </a:lnTo>
                  <a:lnTo>
                    <a:pt x="472" y="190"/>
                  </a:lnTo>
                  <a:lnTo>
                    <a:pt x="457" y="208"/>
                  </a:lnTo>
                  <a:lnTo>
                    <a:pt x="442" y="225"/>
                  </a:lnTo>
                  <a:lnTo>
                    <a:pt x="435" y="234"/>
                  </a:lnTo>
                  <a:lnTo>
                    <a:pt x="428" y="243"/>
                  </a:lnTo>
                  <a:lnTo>
                    <a:pt x="422" y="252"/>
                  </a:lnTo>
                  <a:lnTo>
                    <a:pt x="415" y="261"/>
                  </a:lnTo>
                  <a:lnTo>
                    <a:pt x="402" y="280"/>
                  </a:lnTo>
                  <a:lnTo>
                    <a:pt x="391" y="299"/>
                  </a:lnTo>
                  <a:lnTo>
                    <a:pt x="379" y="319"/>
                  </a:lnTo>
                  <a:lnTo>
                    <a:pt x="368" y="339"/>
                  </a:lnTo>
                  <a:lnTo>
                    <a:pt x="358" y="359"/>
                  </a:lnTo>
                  <a:lnTo>
                    <a:pt x="349" y="379"/>
                  </a:lnTo>
                  <a:lnTo>
                    <a:pt x="344" y="390"/>
                  </a:lnTo>
                  <a:lnTo>
                    <a:pt x="339" y="400"/>
                  </a:lnTo>
                  <a:lnTo>
                    <a:pt x="335" y="411"/>
                  </a:lnTo>
                  <a:lnTo>
                    <a:pt x="331" y="421"/>
                  </a:lnTo>
                  <a:lnTo>
                    <a:pt x="327" y="431"/>
                  </a:lnTo>
                  <a:lnTo>
                    <a:pt x="324" y="442"/>
                  </a:lnTo>
                  <a:lnTo>
                    <a:pt x="320" y="452"/>
                  </a:lnTo>
                  <a:lnTo>
                    <a:pt x="317" y="463"/>
                  </a:lnTo>
                  <a:lnTo>
                    <a:pt x="314" y="473"/>
                  </a:lnTo>
                  <a:lnTo>
                    <a:pt x="311" y="484"/>
                  </a:lnTo>
                  <a:lnTo>
                    <a:pt x="306" y="506"/>
                  </a:lnTo>
                  <a:lnTo>
                    <a:pt x="301" y="528"/>
                  </a:lnTo>
                  <a:lnTo>
                    <a:pt x="299" y="539"/>
                  </a:lnTo>
                  <a:lnTo>
                    <a:pt x="297" y="550"/>
                  </a:lnTo>
                  <a:lnTo>
                    <a:pt x="295" y="562"/>
                  </a:lnTo>
                  <a:lnTo>
                    <a:pt x="292" y="574"/>
                  </a:lnTo>
                  <a:lnTo>
                    <a:pt x="290" y="587"/>
                  </a:lnTo>
                  <a:lnTo>
                    <a:pt x="287" y="600"/>
                  </a:lnTo>
                  <a:lnTo>
                    <a:pt x="284" y="612"/>
                  </a:lnTo>
                  <a:lnTo>
                    <a:pt x="283" y="619"/>
                  </a:lnTo>
                  <a:lnTo>
                    <a:pt x="282" y="625"/>
                  </a:lnTo>
                  <a:lnTo>
                    <a:pt x="282" y="631"/>
                  </a:lnTo>
                  <a:lnTo>
                    <a:pt x="281" y="638"/>
                  </a:lnTo>
                  <a:lnTo>
                    <a:pt x="281" y="643"/>
                  </a:lnTo>
                  <a:lnTo>
                    <a:pt x="281" y="649"/>
                  </a:lnTo>
                  <a:lnTo>
                    <a:pt x="281" y="653"/>
                  </a:lnTo>
                  <a:lnTo>
                    <a:pt x="282" y="658"/>
                  </a:lnTo>
                  <a:lnTo>
                    <a:pt x="284" y="662"/>
                  </a:lnTo>
                  <a:lnTo>
                    <a:pt x="286" y="668"/>
                  </a:lnTo>
                  <a:lnTo>
                    <a:pt x="288" y="673"/>
                  </a:lnTo>
                  <a:lnTo>
                    <a:pt x="291" y="678"/>
                  </a:lnTo>
                  <a:lnTo>
                    <a:pt x="295" y="683"/>
                  </a:lnTo>
                  <a:lnTo>
                    <a:pt x="298" y="688"/>
                  </a:lnTo>
                  <a:lnTo>
                    <a:pt x="302" y="693"/>
                  </a:lnTo>
                  <a:lnTo>
                    <a:pt x="306" y="696"/>
                  </a:lnTo>
                  <a:lnTo>
                    <a:pt x="308" y="698"/>
                  </a:lnTo>
                  <a:lnTo>
                    <a:pt x="311" y="700"/>
                  </a:lnTo>
                  <a:lnTo>
                    <a:pt x="313" y="701"/>
                  </a:lnTo>
                  <a:lnTo>
                    <a:pt x="315" y="702"/>
                  </a:lnTo>
                  <a:lnTo>
                    <a:pt x="318" y="703"/>
                  </a:lnTo>
                  <a:lnTo>
                    <a:pt x="320" y="704"/>
                  </a:lnTo>
                  <a:lnTo>
                    <a:pt x="322" y="705"/>
                  </a:lnTo>
                  <a:lnTo>
                    <a:pt x="324" y="705"/>
                  </a:lnTo>
                  <a:lnTo>
                    <a:pt x="327" y="705"/>
                  </a:lnTo>
                  <a:lnTo>
                    <a:pt x="329" y="704"/>
                  </a:lnTo>
                  <a:lnTo>
                    <a:pt x="332" y="703"/>
                  </a:lnTo>
                  <a:lnTo>
                    <a:pt x="334" y="702"/>
                  </a:lnTo>
                  <a:lnTo>
                    <a:pt x="337" y="700"/>
                  </a:lnTo>
                  <a:lnTo>
                    <a:pt x="338" y="698"/>
                  </a:lnTo>
                  <a:lnTo>
                    <a:pt x="340" y="696"/>
                  </a:lnTo>
                  <a:lnTo>
                    <a:pt x="341" y="693"/>
                  </a:lnTo>
                  <a:lnTo>
                    <a:pt x="342" y="689"/>
                  </a:lnTo>
                  <a:lnTo>
                    <a:pt x="342" y="686"/>
                  </a:lnTo>
                  <a:lnTo>
                    <a:pt x="343" y="682"/>
                  </a:lnTo>
                  <a:lnTo>
                    <a:pt x="343" y="678"/>
                  </a:lnTo>
                  <a:lnTo>
                    <a:pt x="342" y="670"/>
                  </a:lnTo>
                  <a:lnTo>
                    <a:pt x="342" y="663"/>
                  </a:lnTo>
                  <a:lnTo>
                    <a:pt x="341" y="659"/>
                  </a:lnTo>
                  <a:lnTo>
                    <a:pt x="341" y="655"/>
                  </a:lnTo>
                  <a:lnTo>
                    <a:pt x="341" y="652"/>
                  </a:lnTo>
                  <a:lnTo>
                    <a:pt x="341" y="649"/>
                  </a:lnTo>
                  <a:lnTo>
                    <a:pt x="342" y="644"/>
                  </a:lnTo>
                  <a:lnTo>
                    <a:pt x="343" y="638"/>
                  </a:lnTo>
                  <a:lnTo>
                    <a:pt x="344" y="633"/>
                  </a:lnTo>
                  <a:lnTo>
                    <a:pt x="346" y="628"/>
                  </a:lnTo>
                  <a:lnTo>
                    <a:pt x="349" y="617"/>
                  </a:lnTo>
                  <a:lnTo>
                    <a:pt x="351" y="606"/>
                  </a:lnTo>
                  <a:lnTo>
                    <a:pt x="355" y="592"/>
                  </a:lnTo>
                  <a:lnTo>
                    <a:pt x="358" y="577"/>
                  </a:lnTo>
                  <a:lnTo>
                    <a:pt x="361" y="563"/>
                  </a:lnTo>
                  <a:lnTo>
                    <a:pt x="364" y="549"/>
                  </a:lnTo>
                  <a:lnTo>
                    <a:pt x="367" y="534"/>
                  </a:lnTo>
                  <a:lnTo>
                    <a:pt x="371" y="520"/>
                  </a:lnTo>
                  <a:lnTo>
                    <a:pt x="375" y="506"/>
                  </a:lnTo>
                  <a:lnTo>
                    <a:pt x="377" y="499"/>
                  </a:lnTo>
                  <a:lnTo>
                    <a:pt x="380" y="492"/>
                  </a:lnTo>
                  <a:lnTo>
                    <a:pt x="384" y="479"/>
                  </a:lnTo>
                  <a:lnTo>
                    <a:pt x="389" y="467"/>
                  </a:lnTo>
                  <a:lnTo>
                    <a:pt x="394" y="455"/>
                  </a:lnTo>
                  <a:lnTo>
                    <a:pt x="400" y="443"/>
                  </a:lnTo>
                  <a:lnTo>
                    <a:pt x="406" y="431"/>
                  </a:lnTo>
                  <a:lnTo>
                    <a:pt x="412" y="419"/>
                  </a:lnTo>
                  <a:lnTo>
                    <a:pt x="418" y="407"/>
                  </a:lnTo>
                  <a:lnTo>
                    <a:pt x="424" y="396"/>
                  </a:lnTo>
                  <a:lnTo>
                    <a:pt x="431" y="384"/>
                  </a:lnTo>
                  <a:lnTo>
                    <a:pt x="437" y="373"/>
                  </a:lnTo>
                  <a:lnTo>
                    <a:pt x="451" y="350"/>
                  </a:lnTo>
                  <a:lnTo>
                    <a:pt x="466" y="328"/>
                  </a:lnTo>
                  <a:lnTo>
                    <a:pt x="481" y="306"/>
                  </a:lnTo>
                  <a:lnTo>
                    <a:pt x="485" y="301"/>
                  </a:lnTo>
                  <a:lnTo>
                    <a:pt x="489" y="296"/>
                  </a:lnTo>
                  <a:lnTo>
                    <a:pt x="493" y="292"/>
                  </a:lnTo>
                  <a:lnTo>
                    <a:pt x="497" y="287"/>
                  </a:lnTo>
                  <a:lnTo>
                    <a:pt x="501" y="283"/>
                  </a:lnTo>
                  <a:lnTo>
                    <a:pt x="506" y="280"/>
                  </a:lnTo>
                  <a:lnTo>
                    <a:pt x="508" y="278"/>
                  </a:lnTo>
                  <a:lnTo>
                    <a:pt x="510" y="277"/>
                  </a:lnTo>
                  <a:lnTo>
                    <a:pt x="512" y="276"/>
                  </a:lnTo>
                  <a:lnTo>
                    <a:pt x="514" y="275"/>
                  </a:lnTo>
                  <a:lnTo>
                    <a:pt x="516" y="274"/>
                  </a:lnTo>
                  <a:lnTo>
                    <a:pt x="518" y="274"/>
                  </a:lnTo>
                  <a:lnTo>
                    <a:pt x="520" y="273"/>
                  </a:lnTo>
                  <a:lnTo>
                    <a:pt x="521" y="274"/>
                  </a:lnTo>
                  <a:lnTo>
                    <a:pt x="523" y="274"/>
                  </a:lnTo>
                  <a:lnTo>
                    <a:pt x="524" y="275"/>
                  </a:lnTo>
                  <a:lnTo>
                    <a:pt x="526" y="276"/>
                  </a:lnTo>
                  <a:lnTo>
                    <a:pt x="527" y="278"/>
                  </a:lnTo>
                  <a:lnTo>
                    <a:pt x="528" y="279"/>
                  </a:lnTo>
                  <a:lnTo>
                    <a:pt x="529" y="282"/>
                  </a:lnTo>
                  <a:lnTo>
                    <a:pt x="529" y="284"/>
                  </a:lnTo>
                  <a:lnTo>
                    <a:pt x="530" y="287"/>
                  </a:lnTo>
                  <a:lnTo>
                    <a:pt x="530" y="291"/>
                  </a:lnTo>
                  <a:lnTo>
                    <a:pt x="530" y="295"/>
                  </a:lnTo>
                  <a:lnTo>
                    <a:pt x="530" y="299"/>
                  </a:lnTo>
                  <a:lnTo>
                    <a:pt x="530" y="304"/>
                  </a:lnTo>
                  <a:lnTo>
                    <a:pt x="528" y="316"/>
                  </a:lnTo>
                  <a:lnTo>
                    <a:pt x="526" y="328"/>
                  </a:lnTo>
                  <a:lnTo>
                    <a:pt x="524" y="340"/>
                  </a:lnTo>
                  <a:lnTo>
                    <a:pt x="521" y="352"/>
                  </a:lnTo>
                  <a:lnTo>
                    <a:pt x="519" y="363"/>
                  </a:lnTo>
                  <a:lnTo>
                    <a:pt x="516" y="375"/>
                  </a:lnTo>
                  <a:lnTo>
                    <a:pt x="514" y="387"/>
                  </a:lnTo>
                  <a:lnTo>
                    <a:pt x="512" y="399"/>
                  </a:lnTo>
                  <a:lnTo>
                    <a:pt x="510" y="412"/>
                  </a:lnTo>
                  <a:lnTo>
                    <a:pt x="509" y="425"/>
                  </a:lnTo>
                  <a:lnTo>
                    <a:pt x="508" y="437"/>
                  </a:lnTo>
                  <a:lnTo>
                    <a:pt x="507" y="450"/>
                  </a:lnTo>
                  <a:lnTo>
                    <a:pt x="505" y="476"/>
                  </a:lnTo>
                  <a:lnTo>
                    <a:pt x="505" y="488"/>
                  </a:lnTo>
                  <a:lnTo>
                    <a:pt x="504" y="501"/>
                  </a:lnTo>
                  <a:lnTo>
                    <a:pt x="503" y="507"/>
                  </a:lnTo>
                  <a:lnTo>
                    <a:pt x="503" y="513"/>
                  </a:lnTo>
                  <a:lnTo>
                    <a:pt x="503" y="519"/>
                  </a:lnTo>
                  <a:lnTo>
                    <a:pt x="502" y="525"/>
                  </a:lnTo>
                  <a:lnTo>
                    <a:pt x="502" y="539"/>
                  </a:lnTo>
                  <a:lnTo>
                    <a:pt x="501" y="552"/>
                  </a:lnTo>
                  <a:lnTo>
                    <a:pt x="500" y="566"/>
                  </a:lnTo>
                  <a:lnTo>
                    <a:pt x="499" y="572"/>
                  </a:lnTo>
                  <a:lnTo>
                    <a:pt x="498" y="578"/>
                  </a:lnTo>
                  <a:lnTo>
                    <a:pt x="497" y="585"/>
                  </a:lnTo>
                  <a:lnTo>
                    <a:pt x="495" y="590"/>
                  </a:lnTo>
                  <a:lnTo>
                    <a:pt x="494" y="596"/>
                  </a:lnTo>
                  <a:lnTo>
                    <a:pt x="492" y="601"/>
                  </a:lnTo>
                  <a:lnTo>
                    <a:pt x="490" y="599"/>
                  </a:lnTo>
                  <a:lnTo>
                    <a:pt x="487" y="598"/>
                  </a:lnTo>
                  <a:lnTo>
                    <a:pt x="484" y="594"/>
                  </a:lnTo>
                  <a:lnTo>
                    <a:pt x="481" y="590"/>
                  </a:lnTo>
                  <a:lnTo>
                    <a:pt x="478" y="586"/>
                  </a:lnTo>
                  <a:lnTo>
                    <a:pt x="476" y="582"/>
                  </a:lnTo>
                  <a:lnTo>
                    <a:pt x="475" y="579"/>
                  </a:lnTo>
                  <a:lnTo>
                    <a:pt x="474" y="575"/>
                  </a:lnTo>
                  <a:lnTo>
                    <a:pt x="473" y="571"/>
                  </a:lnTo>
                  <a:lnTo>
                    <a:pt x="473" y="567"/>
                  </a:lnTo>
                  <a:lnTo>
                    <a:pt x="474" y="562"/>
                  </a:lnTo>
                  <a:lnTo>
                    <a:pt x="474" y="558"/>
                  </a:lnTo>
                  <a:lnTo>
                    <a:pt x="475" y="554"/>
                  </a:lnTo>
                  <a:lnTo>
                    <a:pt x="476" y="550"/>
                  </a:lnTo>
                  <a:lnTo>
                    <a:pt x="478" y="546"/>
                  </a:lnTo>
                  <a:lnTo>
                    <a:pt x="479" y="542"/>
                  </a:lnTo>
                  <a:lnTo>
                    <a:pt x="481" y="537"/>
                  </a:lnTo>
                  <a:lnTo>
                    <a:pt x="485" y="529"/>
                  </a:lnTo>
                  <a:lnTo>
                    <a:pt x="489" y="520"/>
                  </a:lnTo>
                  <a:lnTo>
                    <a:pt x="492" y="511"/>
                  </a:lnTo>
                  <a:lnTo>
                    <a:pt x="494" y="507"/>
                  </a:lnTo>
                  <a:lnTo>
                    <a:pt x="495" y="502"/>
                  </a:lnTo>
                  <a:lnTo>
                    <a:pt x="497" y="498"/>
                  </a:lnTo>
                  <a:lnTo>
                    <a:pt x="498" y="493"/>
                  </a:lnTo>
                  <a:lnTo>
                    <a:pt x="499" y="489"/>
                  </a:lnTo>
                  <a:lnTo>
                    <a:pt x="499" y="484"/>
                  </a:lnTo>
                  <a:lnTo>
                    <a:pt x="499" y="480"/>
                  </a:lnTo>
                  <a:lnTo>
                    <a:pt x="499" y="475"/>
                  </a:lnTo>
                  <a:lnTo>
                    <a:pt x="498" y="471"/>
                  </a:lnTo>
                  <a:lnTo>
                    <a:pt x="497" y="466"/>
                  </a:lnTo>
                  <a:lnTo>
                    <a:pt x="496" y="464"/>
                  </a:lnTo>
                  <a:lnTo>
                    <a:pt x="494" y="461"/>
                  </a:lnTo>
                  <a:lnTo>
                    <a:pt x="492" y="458"/>
                  </a:lnTo>
                  <a:lnTo>
                    <a:pt x="489" y="454"/>
                  </a:lnTo>
                  <a:lnTo>
                    <a:pt x="486" y="451"/>
                  </a:lnTo>
                  <a:lnTo>
                    <a:pt x="482" y="447"/>
                  </a:lnTo>
                  <a:lnTo>
                    <a:pt x="479" y="443"/>
                  </a:lnTo>
                  <a:lnTo>
                    <a:pt x="475" y="440"/>
                  </a:lnTo>
                  <a:lnTo>
                    <a:pt x="471" y="436"/>
                  </a:lnTo>
                  <a:lnTo>
                    <a:pt x="467" y="433"/>
                  </a:lnTo>
                  <a:lnTo>
                    <a:pt x="463" y="430"/>
                  </a:lnTo>
                  <a:lnTo>
                    <a:pt x="459" y="428"/>
                  </a:lnTo>
                  <a:lnTo>
                    <a:pt x="456" y="426"/>
                  </a:lnTo>
                  <a:lnTo>
                    <a:pt x="452" y="424"/>
                  </a:lnTo>
                  <a:lnTo>
                    <a:pt x="449" y="423"/>
                  </a:lnTo>
                  <a:lnTo>
                    <a:pt x="447" y="422"/>
                  </a:lnTo>
                  <a:lnTo>
                    <a:pt x="444" y="422"/>
                  </a:lnTo>
                  <a:lnTo>
                    <a:pt x="442" y="422"/>
                  </a:lnTo>
                  <a:lnTo>
                    <a:pt x="439" y="422"/>
                  </a:lnTo>
                  <a:lnTo>
                    <a:pt x="437" y="423"/>
                  </a:lnTo>
                  <a:lnTo>
                    <a:pt x="435" y="423"/>
                  </a:lnTo>
                  <a:lnTo>
                    <a:pt x="433" y="424"/>
                  </a:lnTo>
                  <a:lnTo>
                    <a:pt x="429" y="426"/>
                  </a:lnTo>
                  <a:lnTo>
                    <a:pt x="425" y="429"/>
                  </a:lnTo>
                  <a:lnTo>
                    <a:pt x="422" y="432"/>
                  </a:lnTo>
                  <a:lnTo>
                    <a:pt x="419" y="436"/>
                  </a:lnTo>
                  <a:lnTo>
                    <a:pt x="416" y="440"/>
                  </a:lnTo>
                  <a:lnTo>
                    <a:pt x="414" y="444"/>
                  </a:lnTo>
                  <a:lnTo>
                    <a:pt x="412" y="449"/>
                  </a:lnTo>
                  <a:lnTo>
                    <a:pt x="410" y="453"/>
                  </a:lnTo>
                  <a:lnTo>
                    <a:pt x="408" y="458"/>
                  </a:lnTo>
                  <a:lnTo>
                    <a:pt x="407" y="463"/>
                  </a:lnTo>
                  <a:lnTo>
                    <a:pt x="406" y="467"/>
                  </a:lnTo>
                  <a:lnTo>
                    <a:pt x="405" y="472"/>
                  </a:lnTo>
                  <a:lnTo>
                    <a:pt x="404" y="476"/>
                  </a:lnTo>
                  <a:lnTo>
                    <a:pt x="404" y="481"/>
                  </a:lnTo>
                  <a:lnTo>
                    <a:pt x="404" y="486"/>
                  </a:lnTo>
                  <a:lnTo>
                    <a:pt x="404" y="491"/>
                  </a:lnTo>
                  <a:lnTo>
                    <a:pt x="404" y="496"/>
                  </a:lnTo>
                  <a:lnTo>
                    <a:pt x="404" y="502"/>
                  </a:lnTo>
                  <a:lnTo>
                    <a:pt x="405" y="507"/>
                  </a:lnTo>
                  <a:lnTo>
                    <a:pt x="406" y="518"/>
                  </a:lnTo>
                  <a:lnTo>
                    <a:pt x="409" y="528"/>
                  </a:lnTo>
                  <a:lnTo>
                    <a:pt x="411" y="539"/>
                  </a:lnTo>
                  <a:lnTo>
                    <a:pt x="413" y="549"/>
                  </a:lnTo>
                  <a:lnTo>
                    <a:pt x="416" y="559"/>
                  </a:lnTo>
                  <a:lnTo>
                    <a:pt x="417" y="564"/>
                  </a:lnTo>
                  <a:lnTo>
                    <a:pt x="419" y="569"/>
                  </a:lnTo>
                  <a:lnTo>
                    <a:pt x="419" y="573"/>
                  </a:lnTo>
                  <a:lnTo>
                    <a:pt x="420" y="577"/>
                  </a:lnTo>
                  <a:lnTo>
                    <a:pt x="421" y="581"/>
                  </a:lnTo>
                  <a:lnTo>
                    <a:pt x="421" y="585"/>
                  </a:lnTo>
                  <a:lnTo>
                    <a:pt x="421" y="588"/>
                  </a:lnTo>
                  <a:lnTo>
                    <a:pt x="421" y="591"/>
                  </a:lnTo>
                  <a:lnTo>
                    <a:pt x="421" y="595"/>
                  </a:lnTo>
                  <a:lnTo>
                    <a:pt x="420" y="598"/>
                  </a:lnTo>
                  <a:lnTo>
                    <a:pt x="419" y="602"/>
                  </a:lnTo>
                  <a:lnTo>
                    <a:pt x="418" y="606"/>
                  </a:lnTo>
                  <a:lnTo>
                    <a:pt x="417" y="610"/>
                  </a:lnTo>
                  <a:lnTo>
                    <a:pt x="415" y="614"/>
                  </a:lnTo>
                  <a:lnTo>
                    <a:pt x="414" y="618"/>
                  </a:lnTo>
                  <a:lnTo>
                    <a:pt x="412" y="623"/>
                  </a:lnTo>
                  <a:lnTo>
                    <a:pt x="404" y="643"/>
                  </a:lnTo>
                  <a:lnTo>
                    <a:pt x="396" y="662"/>
                  </a:lnTo>
                  <a:lnTo>
                    <a:pt x="388" y="681"/>
                  </a:lnTo>
                  <a:lnTo>
                    <a:pt x="379" y="700"/>
                  </a:lnTo>
                  <a:lnTo>
                    <a:pt x="361" y="737"/>
                  </a:lnTo>
                  <a:lnTo>
                    <a:pt x="353" y="756"/>
                  </a:lnTo>
                  <a:lnTo>
                    <a:pt x="344" y="775"/>
                  </a:lnTo>
                  <a:lnTo>
                    <a:pt x="334" y="798"/>
                  </a:lnTo>
                  <a:lnTo>
                    <a:pt x="323" y="821"/>
                  </a:lnTo>
                  <a:lnTo>
                    <a:pt x="318" y="833"/>
                  </a:lnTo>
                  <a:lnTo>
                    <a:pt x="312" y="844"/>
                  </a:lnTo>
                  <a:lnTo>
                    <a:pt x="307" y="855"/>
                  </a:lnTo>
                  <a:lnTo>
                    <a:pt x="301" y="866"/>
                  </a:lnTo>
                  <a:lnTo>
                    <a:pt x="298" y="870"/>
                  </a:lnTo>
                  <a:lnTo>
                    <a:pt x="295" y="875"/>
                  </a:lnTo>
                  <a:lnTo>
                    <a:pt x="292" y="880"/>
                  </a:lnTo>
                  <a:lnTo>
                    <a:pt x="289" y="885"/>
                  </a:lnTo>
                  <a:lnTo>
                    <a:pt x="282" y="895"/>
                  </a:lnTo>
                  <a:lnTo>
                    <a:pt x="279" y="901"/>
                  </a:lnTo>
                  <a:lnTo>
                    <a:pt x="276" y="906"/>
                  </a:lnTo>
                  <a:lnTo>
                    <a:pt x="273" y="912"/>
                  </a:lnTo>
                  <a:lnTo>
                    <a:pt x="270" y="917"/>
                  </a:lnTo>
                  <a:lnTo>
                    <a:pt x="267" y="923"/>
                  </a:lnTo>
                  <a:lnTo>
                    <a:pt x="265" y="928"/>
                  </a:lnTo>
                  <a:lnTo>
                    <a:pt x="264" y="934"/>
                  </a:lnTo>
                  <a:lnTo>
                    <a:pt x="263" y="939"/>
                  </a:lnTo>
                  <a:lnTo>
                    <a:pt x="262" y="944"/>
                  </a:lnTo>
                  <a:lnTo>
                    <a:pt x="263" y="947"/>
                  </a:lnTo>
                  <a:lnTo>
                    <a:pt x="263" y="949"/>
                  </a:lnTo>
                  <a:lnTo>
                    <a:pt x="263" y="954"/>
                  </a:lnTo>
                  <a:lnTo>
                    <a:pt x="265" y="958"/>
                  </a:lnTo>
                  <a:lnTo>
                    <a:pt x="266" y="961"/>
                  </a:lnTo>
                  <a:lnTo>
                    <a:pt x="267" y="964"/>
                  </a:lnTo>
                  <a:lnTo>
                    <a:pt x="268" y="966"/>
                  </a:lnTo>
                  <a:lnTo>
                    <a:pt x="270" y="968"/>
                  </a:lnTo>
                  <a:lnTo>
                    <a:pt x="272" y="969"/>
                  </a:lnTo>
                  <a:lnTo>
                    <a:pt x="274" y="970"/>
                  </a:lnTo>
                  <a:lnTo>
                    <a:pt x="276" y="970"/>
                  </a:lnTo>
                  <a:lnTo>
                    <a:pt x="278" y="970"/>
                  </a:lnTo>
                  <a:lnTo>
                    <a:pt x="280" y="969"/>
                  </a:lnTo>
                  <a:lnTo>
                    <a:pt x="282" y="969"/>
                  </a:lnTo>
                  <a:lnTo>
                    <a:pt x="284" y="967"/>
                  </a:lnTo>
                  <a:lnTo>
                    <a:pt x="287" y="966"/>
                  </a:lnTo>
                  <a:lnTo>
                    <a:pt x="289" y="964"/>
                  </a:lnTo>
                  <a:lnTo>
                    <a:pt x="291" y="962"/>
                  </a:lnTo>
                  <a:lnTo>
                    <a:pt x="294" y="961"/>
                  </a:lnTo>
                  <a:lnTo>
                    <a:pt x="296" y="958"/>
                  </a:lnTo>
                  <a:lnTo>
                    <a:pt x="301" y="953"/>
                  </a:lnTo>
                  <a:lnTo>
                    <a:pt x="305" y="948"/>
                  </a:lnTo>
                  <a:lnTo>
                    <a:pt x="309" y="943"/>
                  </a:lnTo>
                  <a:lnTo>
                    <a:pt x="313" y="938"/>
                  </a:lnTo>
                  <a:lnTo>
                    <a:pt x="316" y="933"/>
                  </a:lnTo>
                  <a:lnTo>
                    <a:pt x="318" y="931"/>
                  </a:lnTo>
                  <a:lnTo>
                    <a:pt x="319" y="929"/>
                  </a:lnTo>
                  <a:lnTo>
                    <a:pt x="320" y="927"/>
                  </a:lnTo>
                  <a:lnTo>
                    <a:pt x="321" y="925"/>
                  </a:lnTo>
                  <a:lnTo>
                    <a:pt x="327" y="914"/>
                  </a:lnTo>
                  <a:lnTo>
                    <a:pt x="334" y="903"/>
                  </a:lnTo>
                  <a:lnTo>
                    <a:pt x="340" y="892"/>
                  </a:lnTo>
                  <a:lnTo>
                    <a:pt x="347" y="881"/>
                  </a:lnTo>
                  <a:lnTo>
                    <a:pt x="355" y="870"/>
                  </a:lnTo>
                  <a:lnTo>
                    <a:pt x="362" y="859"/>
                  </a:lnTo>
                  <a:lnTo>
                    <a:pt x="370" y="849"/>
                  </a:lnTo>
                  <a:lnTo>
                    <a:pt x="378" y="838"/>
                  </a:lnTo>
                  <a:lnTo>
                    <a:pt x="393" y="821"/>
                  </a:lnTo>
                  <a:lnTo>
                    <a:pt x="408" y="803"/>
                  </a:lnTo>
                  <a:lnTo>
                    <a:pt x="424" y="787"/>
                  </a:lnTo>
                  <a:lnTo>
                    <a:pt x="432" y="779"/>
                  </a:lnTo>
                  <a:lnTo>
                    <a:pt x="440" y="771"/>
                  </a:lnTo>
                  <a:lnTo>
                    <a:pt x="449" y="763"/>
                  </a:lnTo>
                  <a:lnTo>
                    <a:pt x="457" y="755"/>
                  </a:lnTo>
                  <a:lnTo>
                    <a:pt x="466" y="748"/>
                  </a:lnTo>
                  <a:lnTo>
                    <a:pt x="475" y="741"/>
                  </a:lnTo>
                  <a:lnTo>
                    <a:pt x="484" y="734"/>
                  </a:lnTo>
                  <a:lnTo>
                    <a:pt x="493" y="727"/>
                  </a:lnTo>
                  <a:lnTo>
                    <a:pt x="502" y="721"/>
                  </a:lnTo>
                  <a:lnTo>
                    <a:pt x="511" y="715"/>
                  </a:lnTo>
                  <a:lnTo>
                    <a:pt x="516" y="712"/>
                  </a:lnTo>
                  <a:lnTo>
                    <a:pt x="521" y="708"/>
                  </a:lnTo>
                  <a:lnTo>
                    <a:pt x="526" y="705"/>
                  </a:lnTo>
                  <a:lnTo>
                    <a:pt x="532" y="701"/>
                  </a:lnTo>
                  <a:lnTo>
                    <a:pt x="537" y="697"/>
                  </a:lnTo>
                  <a:lnTo>
                    <a:pt x="543" y="694"/>
                  </a:lnTo>
                  <a:lnTo>
                    <a:pt x="548" y="691"/>
                  </a:lnTo>
                  <a:lnTo>
                    <a:pt x="554" y="688"/>
                  </a:lnTo>
                  <a:lnTo>
                    <a:pt x="556" y="688"/>
                  </a:lnTo>
                  <a:lnTo>
                    <a:pt x="559" y="687"/>
                  </a:lnTo>
                  <a:lnTo>
                    <a:pt x="561" y="686"/>
                  </a:lnTo>
                  <a:lnTo>
                    <a:pt x="564" y="686"/>
                  </a:lnTo>
                  <a:lnTo>
                    <a:pt x="566" y="686"/>
                  </a:lnTo>
                  <a:lnTo>
                    <a:pt x="568" y="686"/>
                  </a:lnTo>
                  <a:lnTo>
                    <a:pt x="570" y="687"/>
                  </a:lnTo>
                  <a:lnTo>
                    <a:pt x="572" y="688"/>
                  </a:lnTo>
                  <a:lnTo>
                    <a:pt x="573" y="689"/>
                  </a:lnTo>
                  <a:lnTo>
                    <a:pt x="575" y="690"/>
                  </a:lnTo>
                  <a:lnTo>
                    <a:pt x="576" y="692"/>
                  </a:lnTo>
                  <a:lnTo>
                    <a:pt x="577" y="694"/>
                  </a:lnTo>
                  <a:lnTo>
                    <a:pt x="577" y="697"/>
                  </a:lnTo>
                  <a:lnTo>
                    <a:pt x="578" y="700"/>
                  </a:lnTo>
                  <a:lnTo>
                    <a:pt x="578" y="704"/>
                  </a:lnTo>
                  <a:lnTo>
                    <a:pt x="578" y="708"/>
                  </a:lnTo>
                  <a:lnTo>
                    <a:pt x="578" y="714"/>
                  </a:lnTo>
                  <a:lnTo>
                    <a:pt x="577" y="720"/>
                  </a:lnTo>
                  <a:lnTo>
                    <a:pt x="576" y="726"/>
                  </a:lnTo>
                  <a:lnTo>
                    <a:pt x="575" y="732"/>
                  </a:lnTo>
                  <a:lnTo>
                    <a:pt x="573" y="737"/>
                  </a:lnTo>
                  <a:lnTo>
                    <a:pt x="571" y="743"/>
                  </a:lnTo>
                  <a:lnTo>
                    <a:pt x="569" y="749"/>
                  </a:lnTo>
                  <a:lnTo>
                    <a:pt x="567" y="754"/>
                  </a:lnTo>
                  <a:lnTo>
                    <a:pt x="562" y="765"/>
                  </a:lnTo>
                  <a:lnTo>
                    <a:pt x="557" y="776"/>
                  </a:lnTo>
                  <a:lnTo>
                    <a:pt x="552" y="787"/>
                  </a:lnTo>
                  <a:lnTo>
                    <a:pt x="550" y="792"/>
                  </a:lnTo>
                  <a:lnTo>
                    <a:pt x="547" y="798"/>
                  </a:lnTo>
                  <a:lnTo>
                    <a:pt x="545" y="797"/>
                  </a:lnTo>
                  <a:lnTo>
                    <a:pt x="542" y="795"/>
                  </a:lnTo>
                  <a:lnTo>
                    <a:pt x="537" y="793"/>
                  </a:lnTo>
                  <a:lnTo>
                    <a:pt x="530" y="791"/>
                  </a:lnTo>
                  <a:lnTo>
                    <a:pt x="524" y="788"/>
                  </a:lnTo>
                  <a:lnTo>
                    <a:pt x="517" y="786"/>
                  </a:lnTo>
                  <a:lnTo>
                    <a:pt x="510" y="784"/>
                  </a:lnTo>
                  <a:lnTo>
                    <a:pt x="502" y="783"/>
                  </a:lnTo>
                  <a:lnTo>
                    <a:pt x="495" y="782"/>
                  </a:lnTo>
                  <a:lnTo>
                    <a:pt x="488" y="781"/>
                  </a:lnTo>
                  <a:lnTo>
                    <a:pt x="485" y="781"/>
                  </a:lnTo>
                  <a:lnTo>
                    <a:pt x="481" y="781"/>
                  </a:lnTo>
                  <a:lnTo>
                    <a:pt x="478" y="782"/>
                  </a:lnTo>
                  <a:lnTo>
                    <a:pt x="475" y="782"/>
                  </a:lnTo>
                  <a:lnTo>
                    <a:pt x="471" y="783"/>
                  </a:lnTo>
                  <a:lnTo>
                    <a:pt x="468" y="784"/>
                  </a:lnTo>
                  <a:lnTo>
                    <a:pt x="466" y="785"/>
                  </a:lnTo>
                  <a:lnTo>
                    <a:pt x="463" y="787"/>
                  </a:lnTo>
                  <a:lnTo>
                    <a:pt x="460" y="789"/>
                  </a:lnTo>
                  <a:lnTo>
                    <a:pt x="458" y="791"/>
                  </a:lnTo>
                  <a:lnTo>
                    <a:pt x="456" y="793"/>
                  </a:lnTo>
                  <a:lnTo>
                    <a:pt x="454" y="796"/>
                  </a:lnTo>
                  <a:lnTo>
                    <a:pt x="452" y="798"/>
                  </a:lnTo>
                  <a:lnTo>
                    <a:pt x="451" y="802"/>
                  </a:lnTo>
                  <a:lnTo>
                    <a:pt x="449" y="804"/>
                  </a:lnTo>
                  <a:lnTo>
                    <a:pt x="449" y="808"/>
                  </a:lnTo>
                  <a:lnTo>
                    <a:pt x="448" y="811"/>
                  </a:lnTo>
                  <a:lnTo>
                    <a:pt x="448" y="814"/>
                  </a:lnTo>
                  <a:lnTo>
                    <a:pt x="448" y="817"/>
                  </a:lnTo>
                  <a:lnTo>
                    <a:pt x="448" y="820"/>
                  </a:lnTo>
                  <a:lnTo>
                    <a:pt x="449" y="823"/>
                  </a:lnTo>
                  <a:lnTo>
                    <a:pt x="449" y="826"/>
                  </a:lnTo>
                  <a:lnTo>
                    <a:pt x="450" y="830"/>
                  </a:lnTo>
                  <a:lnTo>
                    <a:pt x="451" y="833"/>
                  </a:lnTo>
                  <a:lnTo>
                    <a:pt x="454" y="839"/>
                  </a:lnTo>
                  <a:lnTo>
                    <a:pt x="457" y="846"/>
                  </a:lnTo>
                  <a:lnTo>
                    <a:pt x="461" y="852"/>
                  </a:lnTo>
                  <a:lnTo>
                    <a:pt x="465" y="858"/>
                  </a:lnTo>
                  <a:lnTo>
                    <a:pt x="469" y="864"/>
                  </a:lnTo>
                  <a:lnTo>
                    <a:pt x="474" y="869"/>
                  </a:lnTo>
                  <a:lnTo>
                    <a:pt x="479" y="874"/>
                  </a:lnTo>
                  <a:lnTo>
                    <a:pt x="484" y="878"/>
                  </a:lnTo>
                  <a:lnTo>
                    <a:pt x="490" y="882"/>
                  </a:lnTo>
                  <a:lnTo>
                    <a:pt x="492" y="884"/>
                  </a:lnTo>
                  <a:lnTo>
                    <a:pt x="495" y="885"/>
                  </a:lnTo>
                  <a:lnTo>
                    <a:pt x="497" y="887"/>
                  </a:lnTo>
                  <a:lnTo>
                    <a:pt x="500" y="888"/>
                  </a:lnTo>
                  <a:lnTo>
                    <a:pt x="503" y="889"/>
                  </a:lnTo>
                  <a:lnTo>
                    <a:pt x="506" y="890"/>
                  </a:lnTo>
                  <a:lnTo>
                    <a:pt x="509" y="891"/>
                  </a:lnTo>
                  <a:lnTo>
                    <a:pt x="512" y="891"/>
                  </a:lnTo>
                  <a:lnTo>
                    <a:pt x="514" y="892"/>
                  </a:lnTo>
                  <a:lnTo>
                    <a:pt x="517" y="892"/>
                  </a:lnTo>
                  <a:lnTo>
                    <a:pt x="519" y="891"/>
                  </a:lnTo>
                  <a:lnTo>
                    <a:pt x="521" y="891"/>
                  </a:lnTo>
                  <a:lnTo>
                    <a:pt x="524" y="890"/>
                  </a:lnTo>
                  <a:lnTo>
                    <a:pt x="526" y="889"/>
                  </a:lnTo>
                  <a:lnTo>
                    <a:pt x="529" y="888"/>
                  </a:lnTo>
                  <a:lnTo>
                    <a:pt x="531" y="887"/>
                  </a:lnTo>
                  <a:lnTo>
                    <a:pt x="533" y="885"/>
                  </a:lnTo>
                  <a:lnTo>
                    <a:pt x="536" y="883"/>
                  </a:lnTo>
                  <a:lnTo>
                    <a:pt x="538" y="881"/>
                  </a:lnTo>
                  <a:lnTo>
                    <a:pt x="541" y="878"/>
                  </a:lnTo>
                  <a:lnTo>
                    <a:pt x="542" y="877"/>
                  </a:lnTo>
                  <a:lnTo>
                    <a:pt x="544" y="875"/>
                  </a:lnTo>
                  <a:lnTo>
                    <a:pt x="545" y="873"/>
                  </a:lnTo>
                  <a:lnTo>
                    <a:pt x="547" y="870"/>
                  </a:lnTo>
                  <a:lnTo>
                    <a:pt x="549" y="868"/>
                  </a:lnTo>
                  <a:lnTo>
                    <a:pt x="550" y="865"/>
                  </a:lnTo>
                  <a:lnTo>
                    <a:pt x="554" y="859"/>
                  </a:lnTo>
                  <a:lnTo>
                    <a:pt x="556" y="857"/>
                  </a:lnTo>
                  <a:lnTo>
                    <a:pt x="557" y="854"/>
                  </a:lnTo>
                  <a:lnTo>
                    <a:pt x="559" y="852"/>
                  </a:lnTo>
                  <a:lnTo>
                    <a:pt x="561" y="850"/>
                  </a:lnTo>
                  <a:lnTo>
                    <a:pt x="563" y="848"/>
                  </a:lnTo>
                  <a:lnTo>
                    <a:pt x="565" y="847"/>
                  </a:lnTo>
                  <a:lnTo>
                    <a:pt x="566" y="846"/>
                  </a:lnTo>
                  <a:lnTo>
                    <a:pt x="568" y="846"/>
                  </a:lnTo>
                  <a:lnTo>
                    <a:pt x="570" y="846"/>
                  </a:lnTo>
                  <a:lnTo>
                    <a:pt x="571" y="847"/>
                  </a:lnTo>
                  <a:lnTo>
                    <a:pt x="573" y="848"/>
                  </a:lnTo>
                  <a:lnTo>
                    <a:pt x="575" y="849"/>
                  </a:lnTo>
                  <a:lnTo>
                    <a:pt x="577" y="851"/>
                  </a:lnTo>
                  <a:lnTo>
                    <a:pt x="580" y="854"/>
                  </a:lnTo>
                  <a:lnTo>
                    <a:pt x="582" y="856"/>
                  </a:lnTo>
                  <a:lnTo>
                    <a:pt x="584" y="859"/>
                  </a:lnTo>
                  <a:lnTo>
                    <a:pt x="589" y="864"/>
                  </a:lnTo>
                  <a:lnTo>
                    <a:pt x="591" y="867"/>
                  </a:lnTo>
                  <a:lnTo>
                    <a:pt x="593" y="869"/>
                  </a:lnTo>
                  <a:lnTo>
                    <a:pt x="595" y="871"/>
                  </a:lnTo>
                  <a:lnTo>
                    <a:pt x="597" y="873"/>
                  </a:lnTo>
                  <a:lnTo>
                    <a:pt x="599" y="875"/>
                  </a:lnTo>
                  <a:lnTo>
                    <a:pt x="600" y="876"/>
                  </a:lnTo>
                  <a:lnTo>
                    <a:pt x="608" y="883"/>
                  </a:lnTo>
                  <a:lnTo>
                    <a:pt x="613" y="886"/>
                  </a:lnTo>
                  <a:lnTo>
                    <a:pt x="617" y="889"/>
                  </a:lnTo>
                  <a:lnTo>
                    <a:pt x="622" y="891"/>
                  </a:lnTo>
                  <a:lnTo>
                    <a:pt x="627" y="894"/>
                  </a:lnTo>
                  <a:lnTo>
                    <a:pt x="631" y="896"/>
                  </a:lnTo>
                  <a:lnTo>
                    <a:pt x="636" y="897"/>
                  </a:lnTo>
                  <a:lnTo>
                    <a:pt x="641" y="899"/>
                  </a:lnTo>
                  <a:lnTo>
                    <a:pt x="645" y="900"/>
                  </a:lnTo>
                  <a:lnTo>
                    <a:pt x="648" y="900"/>
                  </a:lnTo>
                  <a:lnTo>
                    <a:pt x="651" y="901"/>
                  </a:lnTo>
                  <a:lnTo>
                    <a:pt x="654" y="901"/>
                  </a:lnTo>
                  <a:lnTo>
                    <a:pt x="656" y="900"/>
                  </a:lnTo>
                  <a:lnTo>
                    <a:pt x="658" y="900"/>
                  </a:lnTo>
                  <a:lnTo>
                    <a:pt x="660" y="899"/>
                  </a:lnTo>
                  <a:lnTo>
                    <a:pt x="661" y="898"/>
                  </a:lnTo>
                  <a:lnTo>
                    <a:pt x="662" y="896"/>
                  </a:lnTo>
                  <a:lnTo>
                    <a:pt x="662" y="895"/>
                  </a:lnTo>
                  <a:lnTo>
                    <a:pt x="662" y="893"/>
                  </a:lnTo>
                  <a:lnTo>
                    <a:pt x="662" y="891"/>
                  </a:lnTo>
                  <a:lnTo>
                    <a:pt x="662" y="889"/>
                  </a:lnTo>
                  <a:lnTo>
                    <a:pt x="662" y="887"/>
                  </a:lnTo>
                  <a:lnTo>
                    <a:pt x="661" y="884"/>
                  </a:lnTo>
                  <a:lnTo>
                    <a:pt x="660" y="882"/>
                  </a:lnTo>
                  <a:lnTo>
                    <a:pt x="659" y="879"/>
                  </a:lnTo>
                  <a:lnTo>
                    <a:pt x="656" y="874"/>
                  </a:lnTo>
                  <a:lnTo>
                    <a:pt x="653" y="869"/>
                  </a:lnTo>
                  <a:lnTo>
                    <a:pt x="649" y="864"/>
                  </a:lnTo>
                  <a:lnTo>
                    <a:pt x="645" y="859"/>
                  </a:lnTo>
                  <a:lnTo>
                    <a:pt x="641" y="854"/>
                  </a:lnTo>
                  <a:lnTo>
                    <a:pt x="637" y="850"/>
                  </a:lnTo>
                  <a:lnTo>
                    <a:pt x="635" y="848"/>
                  </a:lnTo>
                  <a:lnTo>
                    <a:pt x="633" y="847"/>
                  </a:lnTo>
                  <a:close/>
                  <a:moveTo>
                    <a:pt x="449" y="496"/>
                  </a:moveTo>
                  <a:lnTo>
                    <a:pt x="448" y="494"/>
                  </a:lnTo>
                  <a:lnTo>
                    <a:pt x="447" y="493"/>
                  </a:lnTo>
                  <a:lnTo>
                    <a:pt x="446" y="491"/>
                  </a:lnTo>
                  <a:lnTo>
                    <a:pt x="445" y="489"/>
                  </a:lnTo>
                  <a:lnTo>
                    <a:pt x="443" y="485"/>
                  </a:lnTo>
                  <a:lnTo>
                    <a:pt x="442" y="480"/>
                  </a:lnTo>
                  <a:lnTo>
                    <a:pt x="441" y="476"/>
                  </a:lnTo>
                  <a:lnTo>
                    <a:pt x="440" y="474"/>
                  </a:lnTo>
                  <a:lnTo>
                    <a:pt x="440" y="472"/>
                  </a:lnTo>
                  <a:lnTo>
                    <a:pt x="440" y="471"/>
                  </a:lnTo>
                  <a:lnTo>
                    <a:pt x="439" y="470"/>
                  </a:lnTo>
                  <a:lnTo>
                    <a:pt x="439" y="469"/>
                  </a:lnTo>
                  <a:lnTo>
                    <a:pt x="441" y="468"/>
                  </a:lnTo>
                  <a:lnTo>
                    <a:pt x="443" y="467"/>
                  </a:lnTo>
                  <a:lnTo>
                    <a:pt x="444" y="467"/>
                  </a:lnTo>
                  <a:lnTo>
                    <a:pt x="446" y="466"/>
                  </a:lnTo>
                  <a:lnTo>
                    <a:pt x="447" y="466"/>
                  </a:lnTo>
                  <a:lnTo>
                    <a:pt x="449" y="466"/>
                  </a:lnTo>
                  <a:lnTo>
                    <a:pt x="451" y="467"/>
                  </a:lnTo>
                  <a:lnTo>
                    <a:pt x="452" y="468"/>
                  </a:lnTo>
                  <a:lnTo>
                    <a:pt x="453" y="470"/>
                  </a:lnTo>
                  <a:lnTo>
                    <a:pt x="454" y="472"/>
                  </a:lnTo>
                  <a:lnTo>
                    <a:pt x="455" y="474"/>
                  </a:lnTo>
                  <a:lnTo>
                    <a:pt x="455" y="477"/>
                  </a:lnTo>
                  <a:lnTo>
                    <a:pt x="455" y="479"/>
                  </a:lnTo>
                  <a:lnTo>
                    <a:pt x="454" y="482"/>
                  </a:lnTo>
                  <a:lnTo>
                    <a:pt x="454" y="485"/>
                  </a:lnTo>
                  <a:lnTo>
                    <a:pt x="453" y="488"/>
                  </a:lnTo>
                  <a:lnTo>
                    <a:pt x="452" y="491"/>
                  </a:lnTo>
                  <a:lnTo>
                    <a:pt x="451" y="493"/>
                  </a:lnTo>
                  <a:lnTo>
                    <a:pt x="449" y="496"/>
                  </a:lnTo>
                  <a:close/>
                  <a:moveTo>
                    <a:pt x="536" y="819"/>
                  </a:moveTo>
                  <a:lnTo>
                    <a:pt x="535" y="822"/>
                  </a:lnTo>
                  <a:lnTo>
                    <a:pt x="533" y="824"/>
                  </a:lnTo>
                  <a:lnTo>
                    <a:pt x="531" y="827"/>
                  </a:lnTo>
                  <a:lnTo>
                    <a:pt x="529" y="829"/>
                  </a:lnTo>
                  <a:lnTo>
                    <a:pt x="526" y="831"/>
                  </a:lnTo>
                  <a:lnTo>
                    <a:pt x="524" y="833"/>
                  </a:lnTo>
                  <a:lnTo>
                    <a:pt x="521" y="834"/>
                  </a:lnTo>
                  <a:lnTo>
                    <a:pt x="518" y="835"/>
                  </a:lnTo>
                  <a:lnTo>
                    <a:pt x="514" y="835"/>
                  </a:lnTo>
                  <a:lnTo>
                    <a:pt x="511" y="835"/>
                  </a:lnTo>
                  <a:lnTo>
                    <a:pt x="508" y="834"/>
                  </a:lnTo>
                  <a:lnTo>
                    <a:pt x="507" y="833"/>
                  </a:lnTo>
                  <a:lnTo>
                    <a:pt x="505" y="833"/>
                  </a:lnTo>
                  <a:lnTo>
                    <a:pt x="504" y="832"/>
                  </a:lnTo>
                  <a:lnTo>
                    <a:pt x="502" y="830"/>
                  </a:lnTo>
                  <a:lnTo>
                    <a:pt x="501" y="829"/>
                  </a:lnTo>
                  <a:lnTo>
                    <a:pt x="500" y="827"/>
                  </a:lnTo>
                  <a:lnTo>
                    <a:pt x="499" y="825"/>
                  </a:lnTo>
                  <a:lnTo>
                    <a:pt x="498" y="823"/>
                  </a:lnTo>
                  <a:lnTo>
                    <a:pt x="497" y="821"/>
                  </a:lnTo>
                  <a:lnTo>
                    <a:pt x="496" y="818"/>
                  </a:lnTo>
                  <a:lnTo>
                    <a:pt x="495" y="816"/>
                  </a:lnTo>
                  <a:lnTo>
                    <a:pt x="495" y="813"/>
                  </a:lnTo>
                  <a:lnTo>
                    <a:pt x="494" y="811"/>
                  </a:lnTo>
                  <a:lnTo>
                    <a:pt x="494" y="809"/>
                  </a:lnTo>
                  <a:lnTo>
                    <a:pt x="494" y="808"/>
                  </a:lnTo>
                  <a:lnTo>
                    <a:pt x="495" y="807"/>
                  </a:lnTo>
                  <a:lnTo>
                    <a:pt x="495" y="806"/>
                  </a:lnTo>
                  <a:lnTo>
                    <a:pt x="496" y="805"/>
                  </a:lnTo>
                  <a:lnTo>
                    <a:pt x="497" y="804"/>
                  </a:lnTo>
                  <a:lnTo>
                    <a:pt x="498" y="804"/>
                  </a:lnTo>
                  <a:lnTo>
                    <a:pt x="499" y="803"/>
                  </a:lnTo>
                  <a:lnTo>
                    <a:pt x="500" y="803"/>
                  </a:lnTo>
                  <a:lnTo>
                    <a:pt x="504" y="803"/>
                  </a:lnTo>
                  <a:lnTo>
                    <a:pt x="507" y="804"/>
                  </a:lnTo>
                  <a:lnTo>
                    <a:pt x="510" y="805"/>
                  </a:lnTo>
                  <a:lnTo>
                    <a:pt x="514" y="807"/>
                  </a:lnTo>
                  <a:lnTo>
                    <a:pt x="518" y="808"/>
                  </a:lnTo>
                  <a:lnTo>
                    <a:pt x="522" y="810"/>
                  </a:lnTo>
                  <a:lnTo>
                    <a:pt x="526" y="812"/>
                  </a:lnTo>
                  <a:lnTo>
                    <a:pt x="529" y="814"/>
                  </a:lnTo>
                  <a:lnTo>
                    <a:pt x="533" y="816"/>
                  </a:lnTo>
                  <a:lnTo>
                    <a:pt x="535" y="817"/>
                  </a:lnTo>
                  <a:lnTo>
                    <a:pt x="536" y="81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2" name="Freeform 11"/>
            <p:cNvSpPr>
              <a:spLocks noEditPoints="1"/>
            </p:cNvSpPr>
            <p:nvPr/>
          </p:nvSpPr>
          <p:spPr bwMode="auto">
            <a:xfrm>
              <a:off x="509587" y="1166812"/>
              <a:ext cx="198437" cy="311150"/>
            </a:xfrm>
            <a:custGeom>
              <a:avLst/>
              <a:gdLst>
                <a:gd name="T0" fmla="*/ 2147483647 w 368"/>
                <a:gd name="T1" fmla="*/ 2147483647 h 574"/>
                <a:gd name="T2" fmla="*/ 2147483647 w 368"/>
                <a:gd name="T3" fmla="*/ 2147483647 h 574"/>
                <a:gd name="T4" fmla="*/ 2147483647 w 368"/>
                <a:gd name="T5" fmla="*/ 2147483647 h 574"/>
                <a:gd name="T6" fmla="*/ 2147483647 w 368"/>
                <a:gd name="T7" fmla="*/ 2147483647 h 574"/>
                <a:gd name="T8" fmla="*/ 2147483647 w 368"/>
                <a:gd name="T9" fmla="*/ 2147483647 h 574"/>
                <a:gd name="T10" fmla="*/ 2147483647 w 368"/>
                <a:gd name="T11" fmla="*/ 2147483647 h 574"/>
                <a:gd name="T12" fmla="*/ 2147483647 w 368"/>
                <a:gd name="T13" fmla="*/ 2147483647 h 574"/>
                <a:gd name="T14" fmla="*/ 2147483647 w 368"/>
                <a:gd name="T15" fmla="*/ 2147483647 h 574"/>
                <a:gd name="T16" fmla="*/ 2147483647 w 368"/>
                <a:gd name="T17" fmla="*/ 2147483647 h 574"/>
                <a:gd name="T18" fmla="*/ 2147483647 w 368"/>
                <a:gd name="T19" fmla="*/ 2147483647 h 574"/>
                <a:gd name="T20" fmla="*/ 2147483647 w 368"/>
                <a:gd name="T21" fmla="*/ 2147483647 h 574"/>
                <a:gd name="T22" fmla="*/ 2147483647 w 368"/>
                <a:gd name="T23" fmla="*/ 2147483647 h 574"/>
                <a:gd name="T24" fmla="*/ 2147483647 w 368"/>
                <a:gd name="T25" fmla="*/ 2147483647 h 574"/>
                <a:gd name="T26" fmla="*/ 2147483647 w 368"/>
                <a:gd name="T27" fmla="*/ 2147483647 h 574"/>
                <a:gd name="T28" fmla="*/ 2147483647 w 368"/>
                <a:gd name="T29" fmla="*/ 2147483647 h 574"/>
                <a:gd name="T30" fmla="*/ 2147483647 w 368"/>
                <a:gd name="T31" fmla="*/ 2147483647 h 574"/>
                <a:gd name="T32" fmla="*/ 2147483647 w 368"/>
                <a:gd name="T33" fmla="*/ 2147483647 h 574"/>
                <a:gd name="T34" fmla="*/ 2147483647 w 368"/>
                <a:gd name="T35" fmla="*/ 2147483647 h 574"/>
                <a:gd name="T36" fmla="*/ 2147483647 w 368"/>
                <a:gd name="T37" fmla="*/ 2147483647 h 574"/>
                <a:gd name="T38" fmla="*/ 2147483647 w 368"/>
                <a:gd name="T39" fmla="*/ 2147483647 h 574"/>
                <a:gd name="T40" fmla="*/ 2147483647 w 368"/>
                <a:gd name="T41" fmla="*/ 2147483647 h 574"/>
                <a:gd name="T42" fmla="*/ 2147483647 w 368"/>
                <a:gd name="T43" fmla="*/ 2147483647 h 574"/>
                <a:gd name="T44" fmla="*/ 2147483647 w 368"/>
                <a:gd name="T45" fmla="*/ 2147483647 h 574"/>
                <a:gd name="T46" fmla="*/ 2147483647 w 368"/>
                <a:gd name="T47" fmla="*/ 2147483647 h 574"/>
                <a:gd name="T48" fmla="*/ 2147483647 w 368"/>
                <a:gd name="T49" fmla="*/ 2147483647 h 574"/>
                <a:gd name="T50" fmla="*/ 2147483647 w 368"/>
                <a:gd name="T51" fmla="*/ 2147483647 h 574"/>
                <a:gd name="T52" fmla="*/ 2147483647 w 368"/>
                <a:gd name="T53" fmla="*/ 2147483647 h 574"/>
                <a:gd name="T54" fmla="*/ 2147483647 w 368"/>
                <a:gd name="T55" fmla="*/ 2147483647 h 574"/>
                <a:gd name="T56" fmla="*/ 2147483647 w 368"/>
                <a:gd name="T57" fmla="*/ 2147483647 h 574"/>
                <a:gd name="T58" fmla="*/ 2147483647 w 368"/>
                <a:gd name="T59" fmla="*/ 2147483647 h 574"/>
                <a:gd name="T60" fmla="*/ 2147483647 w 368"/>
                <a:gd name="T61" fmla="*/ 2147483647 h 574"/>
                <a:gd name="T62" fmla="*/ 2147483647 w 368"/>
                <a:gd name="T63" fmla="*/ 2147483647 h 574"/>
                <a:gd name="T64" fmla="*/ 2147483647 w 368"/>
                <a:gd name="T65" fmla="*/ 2147483647 h 574"/>
                <a:gd name="T66" fmla="*/ 2147483647 w 368"/>
                <a:gd name="T67" fmla="*/ 2147483647 h 574"/>
                <a:gd name="T68" fmla="*/ 2147483647 w 368"/>
                <a:gd name="T69" fmla="*/ 2147483647 h 574"/>
                <a:gd name="T70" fmla="*/ 2147483647 w 368"/>
                <a:gd name="T71" fmla="*/ 2147483647 h 574"/>
                <a:gd name="T72" fmla="*/ 2147483647 w 368"/>
                <a:gd name="T73" fmla="*/ 2147483647 h 574"/>
                <a:gd name="T74" fmla="*/ 2147483647 w 368"/>
                <a:gd name="T75" fmla="*/ 0 h 574"/>
                <a:gd name="T76" fmla="*/ 2147483647 w 368"/>
                <a:gd name="T77" fmla="*/ 2147483647 h 574"/>
                <a:gd name="T78" fmla="*/ 2147483647 w 368"/>
                <a:gd name="T79" fmla="*/ 2147483647 h 574"/>
                <a:gd name="T80" fmla="*/ 2147483647 w 368"/>
                <a:gd name="T81" fmla="*/ 2147483647 h 574"/>
                <a:gd name="T82" fmla="*/ 2147483647 w 368"/>
                <a:gd name="T83" fmla="*/ 2147483647 h 574"/>
                <a:gd name="T84" fmla="*/ 2147483647 w 368"/>
                <a:gd name="T85" fmla="*/ 2147483647 h 574"/>
                <a:gd name="T86" fmla="*/ 2147483647 w 368"/>
                <a:gd name="T87" fmla="*/ 2147483647 h 574"/>
                <a:gd name="T88" fmla="*/ 2147483647 w 368"/>
                <a:gd name="T89" fmla="*/ 2147483647 h 574"/>
                <a:gd name="T90" fmla="*/ 2147483647 w 368"/>
                <a:gd name="T91" fmla="*/ 2147483647 h 574"/>
                <a:gd name="T92" fmla="*/ 2147483647 w 368"/>
                <a:gd name="T93" fmla="*/ 2147483647 h 574"/>
                <a:gd name="T94" fmla="*/ 2147483647 w 368"/>
                <a:gd name="T95" fmla="*/ 2147483647 h 574"/>
                <a:gd name="T96" fmla="*/ 2147483647 w 368"/>
                <a:gd name="T97" fmla="*/ 2147483647 h 574"/>
                <a:gd name="T98" fmla="*/ 2147483647 w 368"/>
                <a:gd name="T99" fmla="*/ 2147483647 h 574"/>
                <a:gd name="T100" fmla="*/ 2147483647 w 368"/>
                <a:gd name="T101" fmla="*/ 2147483647 h 574"/>
                <a:gd name="T102" fmla="*/ 2147483647 w 368"/>
                <a:gd name="T103" fmla="*/ 2147483647 h 574"/>
                <a:gd name="T104" fmla="*/ 2147483647 w 368"/>
                <a:gd name="T105" fmla="*/ 2147483647 h 574"/>
                <a:gd name="T106" fmla="*/ 2147483647 w 368"/>
                <a:gd name="T107" fmla="*/ 2147483647 h 574"/>
                <a:gd name="T108" fmla="*/ 2147483647 w 368"/>
                <a:gd name="T109" fmla="*/ 2147483647 h 574"/>
                <a:gd name="T110" fmla="*/ 2147483647 w 368"/>
                <a:gd name="T111" fmla="*/ 2147483647 h 574"/>
                <a:gd name="T112" fmla="*/ 2147483647 w 368"/>
                <a:gd name="T113" fmla="*/ 2147483647 h 574"/>
                <a:gd name="T114" fmla="*/ 0 w 368"/>
                <a:gd name="T115" fmla="*/ 2147483647 h 574"/>
                <a:gd name="T116" fmla="*/ 1567831864 w 368"/>
                <a:gd name="T117" fmla="*/ 2147483647 h 574"/>
                <a:gd name="T118" fmla="*/ 2147483647 w 368"/>
                <a:gd name="T119" fmla="*/ 2147483647 h 5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68" h="574">
                  <a:moveTo>
                    <a:pt x="65" y="207"/>
                  </a:moveTo>
                  <a:lnTo>
                    <a:pt x="64" y="206"/>
                  </a:lnTo>
                  <a:lnTo>
                    <a:pt x="63" y="206"/>
                  </a:lnTo>
                  <a:lnTo>
                    <a:pt x="62" y="206"/>
                  </a:lnTo>
                  <a:lnTo>
                    <a:pt x="62" y="207"/>
                  </a:lnTo>
                  <a:lnTo>
                    <a:pt x="65" y="207"/>
                  </a:lnTo>
                  <a:close/>
                  <a:moveTo>
                    <a:pt x="170" y="55"/>
                  </a:moveTo>
                  <a:lnTo>
                    <a:pt x="147" y="70"/>
                  </a:lnTo>
                  <a:lnTo>
                    <a:pt x="135" y="77"/>
                  </a:lnTo>
                  <a:lnTo>
                    <a:pt x="124" y="85"/>
                  </a:lnTo>
                  <a:lnTo>
                    <a:pt x="113" y="92"/>
                  </a:lnTo>
                  <a:lnTo>
                    <a:pt x="101" y="100"/>
                  </a:lnTo>
                  <a:lnTo>
                    <a:pt x="91" y="109"/>
                  </a:lnTo>
                  <a:lnTo>
                    <a:pt x="80" y="117"/>
                  </a:lnTo>
                  <a:lnTo>
                    <a:pt x="77" y="120"/>
                  </a:lnTo>
                  <a:lnTo>
                    <a:pt x="74" y="123"/>
                  </a:lnTo>
                  <a:lnTo>
                    <a:pt x="72" y="126"/>
                  </a:lnTo>
                  <a:lnTo>
                    <a:pt x="70" y="129"/>
                  </a:lnTo>
                  <a:lnTo>
                    <a:pt x="68" y="132"/>
                  </a:lnTo>
                  <a:lnTo>
                    <a:pt x="67" y="136"/>
                  </a:lnTo>
                  <a:lnTo>
                    <a:pt x="65" y="139"/>
                  </a:lnTo>
                  <a:lnTo>
                    <a:pt x="64" y="143"/>
                  </a:lnTo>
                  <a:lnTo>
                    <a:pt x="63" y="147"/>
                  </a:lnTo>
                  <a:lnTo>
                    <a:pt x="62" y="150"/>
                  </a:lnTo>
                  <a:lnTo>
                    <a:pt x="61" y="158"/>
                  </a:lnTo>
                  <a:lnTo>
                    <a:pt x="60" y="165"/>
                  </a:lnTo>
                  <a:lnTo>
                    <a:pt x="60" y="172"/>
                  </a:lnTo>
                  <a:lnTo>
                    <a:pt x="60" y="179"/>
                  </a:lnTo>
                  <a:lnTo>
                    <a:pt x="61" y="186"/>
                  </a:lnTo>
                  <a:lnTo>
                    <a:pt x="61" y="189"/>
                  </a:lnTo>
                  <a:lnTo>
                    <a:pt x="62" y="192"/>
                  </a:lnTo>
                  <a:lnTo>
                    <a:pt x="62" y="194"/>
                  </a:lnTo>
                  <a:lnTo>
                    <a:pt x="62" y="197"/>
                  </a:lnTo>
                  <a:lnTo>
                    <a:pt x="63" y="199"/>
                  </a:lnTo>
                  <a:lnTo>
                    <a:pt x="63" y="201"/>
                  </a:lnTo>
                  <a:lnTo>
                    <a:pt x="64" y="203"/>
                  </a:lnTo>
                  <a:lnTo>
                    <a:pt x="64" y="204"/>
                  </a:lnTo>
                  <a:lnTo>
                    <a:pt x="64" y="205"/>
                  </a:lnTo>
                  <a:lnTo>
                    <a:pt x="65" y="206"/>
                  </a:lnTo>
                  <a:lnTo>
                    <a:pt x="65" y="207"/>
                  </a:lnTo>
                  <a:lnTo>
                    <a:pt x="64" y="206"/>
                  </a:lnTo>
                  <a:lnTo>
                    <a:pt x="63" y="206"/>
                  </a:lnTo>
                  <a:lnTo>
                    <a:pt x="60" y="205"/>
                  </a:lnTo>
                  <a:lnTo>
                    <a:pt x="57" y="204"/>
                  </a:lnTo>
                  <a:lnTo>
                    <a:pt x="55" y="204"/>
                  </a:lnTo>
                  <a:lnTo>
                    <a:pt x="54" y="204"/>
                  </a:lnTo>
                  <a:lnTo>
                    <a:pt x="52" y="204"/>
                  </a:lnTo>
                  <a:lnTo>
                    <a:pt x="52" y="205"/>
                  </a:lnTo>
                  <a:lnTo>
                    <a:pt x="51" y="206"/>
                  </a:lnTo>
                  <a:lnTo>
                    <a:pt x="50" y="208"/>
                  </a:lnTo>
                  <a:lnTo>
                    <a:pt x="50" y="210"/>
                  </a:lnTo>
                  <a:lnTo>
                    <a:pt x="50" y="212"/>
                  </a:lnTo>
                  <a:lnTo>
                    <a:pt x="50" y="214"/>
                  </a:lnTo>
                  <a:lnTo>
                    <a:pt x="51" y="217"/>
                  </a:lnTo>
                  <a:lnTo>
                    <a:pt x="52" y="220"/>
                  </a:lnTo>
                  <a:lnTo>
                    <a:pt x="53" y="222"/>
                  </a:lnTo>
                  <a:lnTo>
                    <a:pt x="55" y="228"/>
                  </a:lnTo>
                  <a:lnTo>
                    <a:pt x="57" y="235"/>
                  </a:lnTo>
                  <a:lnTo>
                    <a:pt x="60" y="241"/>
                  </a:lnTo>
                  <a:lnTo>
                    <a:pt x="63" y="248"/>
                  </a:lnTo>
                  <a:lnTo>
                    <a:pt x="65" y="254"/>
                  </a:lnTo>
                  <a:lnTo>
                    <a:pt x="67" y="256"/>
                  </a:lnTo>
                  <a:lnTo>
                    <a:pt x="68" y="259"/>
                  </a:lnTo>
                  <a:lnTo>
                    <a:pt x="69" y="262"/>
                  </a:lnTo>
                  <a:lnTo>
                    <a:pt x="70" y="264"/>
                  </a:lnTo>
                  <a:lnTo>
                    <a:pt x="71" y="266"/>
                  </a:lnTo>
                  <a:lnTo>
                    <a:pt x="71" y="268"/>
                  </a:lnTo>
                  <a:lnTo>
                    <a:pt x="72" y="269"/>
                  </a:lnTo>
                  <a:lnTo>
                    <a:pt x="72" y="270"/>
                  </a:lnTo>
                  <a:lnTo>
                    <a:pt x="73" y="273"/>
                  </a:lnTo>
                  <a:lnTo>
                    <a:pt x="73" y="275"/>
                  </a:lnTo>
                  <a:lnTo>
                    <a:pt x="73" y="281"/>
                  </a:lnTo>
                  <a:lnTo>
                    <a:pt x="73" y="287"/>
                  </a:lnTo>
                  <a:lnTo>
                    <a:pt x="73" y="294"/>
                  </a:lnTo>
                  <a:lnTo>
                    <a:pt x="72" y="301"/>
                  </a:lnTo>
                  <a:lnTo>
                    <a:pt x="72" y="308"/>
                  </a:lnTo>
                  <a:lnTo>
                    <a:pt x="72" y="315"/>
                  </a:lnTo>
                  <a:lnTo>
                    <a:pt x="72" y="322"/>
                  </a:lnTo>
                  <a:lnTo>
                    <a:pt x="72" y="329"/>
                  </a:lnTo>
                  <a:lnTo>
                    <a:pt x="73" y="336"/>
                  </a:lnTo>
                  <a:lnTo>
                    <a:pt x="74" y="342"/>
                  </a:lnTo>
                  <a:lnTo>
                    <a:pt x="75" y="345"/>
                  </a:lnTo>
                  <a:lnTo>
                    <a:pt x="76" y="348"/>
                  </a:lnTo>
                  <a:lnTo>
                    <a:pt x="77" y="351"/>
                  </a:lnTo>
                  <a:lnTo>
                    <a:pt x="79" y="353"/>
                  </a:lnTo>
                  <a:lnTo>
                    <a:pt x="80" y="356"/>
                  </a:lnTo>
                  <a:lnTo>
                    <a:pt x="82" y="358"/>
                  </a:lnTo>
                  <a:lnTo>
                    <a:pt x="85" y="360"/>
                  </a:lnTo>
                  <a:lnTo>
                    <a:pt x="87" y="361"/>
                  </a:lnTo>
                  <a:lnTo>
                    <a:pt x="90" y="363"/>
                  </a:lnTo>
                  <a:lnTo>
                    <a:pt x="93" y="364"/>
                  </a:lnTo>
                  <a:lnTo>
                    <a:pt x="95" y="365"/>
                  </a:lnTo>
                  <a:lnTo>
                    <a:pt x="97" y="365"/>
                  </a:lnTo>
                  <a:lnTo>
                    <a:pt x="99" y="365"/>
                  </a:lnTo>
                  <a:lnTo>
                    <a:pt x="101" y="364"/>
                  </a:lnTo>
                  <a:lnTo>
                    <a:pt x="103" y="363"/>
                  </a:lnTo>
                  <a:lnTo>
                    <a:pt x="105" y="362"/>
                  </a:lnTo>
                  <a:lnTo>
                    <a:pt x="107" y="360"/>
                  </a:lnTo>
                  <a:lnTo>
                    <a:pt x="108" y="358"/>
                  </a:lnTo>
                  <a:lnTo>
                    <a:pt x="110" y="356"/>
                  </a:lnTo>
                  <a:lnTo>
                    <a:pt x="111" y="353"/>
                  </a:lnTo>
                  <a:lnTo>
                    <a:pt x="113" y="350"/>
                  </a:lnTo>
                  <a:lnTo>
                    <a:pt x="114" y="348"/>
                  </a:lnTo>
                  <a:lnTo>
                    <a:pt x="115" y="344"/>
                  </a:lnTo>
                  <a:lnTo>
                    <a:pt x="116" y="341"/>
                  </a:lnTo>
                  <a:lnTo>
                    <a:pt x="117" y="334"/>
                  </a:lnTo>
                  <a:lnTo>
                    <a:pt x="118" y="327"/>
                  </a:lnTo>
                  <a:lnTo>
                    <a:pt x="119" y="319"/>
                  </a:lnTo>
                  <a:lnTo>
                    <a:pt x="120" y="312"/>
                  </a:lnTo>
                  <a:lnTo>
                    <a:pt x="120" y="305"/>
                  </a:lnTo>
                  <a:lnTo>
                    <a:pt x="120" y="298"/>
                  </a:lnTo>
                  <a:lnTo>
                    <a:pt x="120" y="295"/>
                  </a:lnTo>
                  <a:lnTo>
                    <a:pt x="120" y="292"/>
                  </a:lnTo>
                  <a:lnTo>
                    <a:pt x="120" y="289"/>
                  </a:lnTo>
                  <a:lnTo>
                    <a:pt x="120" y="287"/>
                  </a:lnTo>
                  <a:lnTo>
                    <a:pt x="119" y="284"/>
                  </a:lnTo>
                  <a:lnTo>
                    <a:pt x="119" y="282"/>
                  </a:lnTo>
                  <a:lnTo>
                    <a:pt x="118" y="279"/>
                  </a:lnTo>
                  <a:lnTo>
                    <a:pt x="117" y="276"/>
                  </a:lnTo>
                  <a:lnTo>
                    <a:pt x="115" y="270"/>
                  </a:lnTo>
                  <a:lnTo>
                    <a:pt x="112" y="264"/>
                  </a:lnTo>
                  <a:lnTo>
                    <a:pt x="109" y="259"/>
                  </a:lnTo>
                  <a:lnTo>
                    <a:pt x="105" y="253"/>
                  </a:lnTo>
                  <a:lnTo>
                    <a:pt x="101" y="248"/>
                  </a:lnTo>
                  <a:lnTo>
                    <a:pt x="93" y="237"/>
                  </a:lnTo>
                  <a:lnTo>
                    <a:pt x="89" y="232"/>
                  </a:lnTo>
                  <a:lnTo>
                    <a:pt x="85" y="226"/>
                  </a:lnTo>
                  <a:lnTo>
                    <a:pt x="82" y="221"/>
                  </a:lnTo>
                  <a:lnTo>
                    <a:pt x="79" y="215"/>
                  </a:lnTo>
                  <a:lnTo>
                    <a:pt x="78" y="212"/>
                  </a:lnTo>
                  <a:lnTo>
                    <a:pt x="77" y="209"/>
                  </a:lnTo>
                  <a:lnTo>
                    <a:pt x="76" y="206"/>
                  </a:lnTo>
                  <a:lnTo>
                    <a:pt x="75" y="203"/>
                  </a:lnTo>
                  <a:lnTo>
                    <a:pt x="75" y="200"/>
                  </a:lnTo>
                  <a:lnTo>
                    <a:pt x="74" y="197"/>
                  </a:lnTo>
                  <a:lnTo>
                    <a:pt x="74" y="194"/>
                  </a:lnTo>
                  <a:lnTo>
                    <a:pt x="75" y="191"/>
                  </a:lnTo>
                  <a:lnTo>
                    <a:pt x="75" y="188"/>
                  </a:lnTo>
                  <a:lnTo>
                    <a:pt x="75" y="186"/>
                  </a:lnTo>
                  <a:lnTo>
                    <a:pt x="77" y="181"/>
                  </a:lnTo>
                  <a:lnTo>
                    <a:pt x="79" y="176"/>
                  </a:lnTo>
                  <a:lnTo>
                    <a:pt x="82" y="171"/>
                  </a:lnTo>
                  <a:lnTo>
                    <a:pt x="86" y="167"/>
                  </a:lnTo>
                  <a:lnTo>
                    <a:pt x="89" y="162"/>
                  </a:lnTo>
                  <a:lnTo>
                    <a:pt x="93" y="158"/>
                  </a:lnTo>
                  <a:lnTo>
                    <a:pt x="98" y="154"/>
                  </a:lnTo>
                  <a:lnTo>
                    <a:pt x="102" y="150"/>
                  </a:lnTo>
                  <a:lnTo>
                    <a:pt x="107" y="146"/>
                  </a:lnTo>
                  <a:lnTo>
                    <a:pt x="116" y="138"/>
                  </a:lnTo>
                  <a:lnTo>
                    <a:pt x="121" y="135"/>
                  </a:lnTo>
                  <a:lnTo>
                    <a:pt x="125" y="131"/>
                  </a:lnTo>
                  <a:lnTo>
                    <a:pt x="130" y="127"/>
                  </a:lnTo>
                  <a:lnTo>
                    <a:pt x="133" y="124"/>
                  </a:lnTo>
                  <a:lnTo>
                    <a:pt x="142" y="116"/>
                  </a:lnTo>
                  <a:lnTo>
                    <a:pt x="151" y="108"/>
                  </a:lnTo>
                  <a:lnTo>
                    <a:pt x="160" y="100"/>
                  </a:lnTo>
                  <a:lnTo>
                    <a:pt x="170" y="92"/>
                  </a:lnTo>
                  <a:lnTo>
                    <a:pt x="179" y="84"/>
                  </a:lnTo>
                  <a:lnTo>
                    <a:pt x="189" y="77"/>
                  </a:lnTo>
                  <a:lnTo>
                    <a:pt x="198" y="70"/>
                  </a:lnTo>
                  <a:lnTo>
                    <a:pt x="208" y="63"/>
                  </a:lnTo>
                  <a:lnTo>
                    <a:pt x="210" y="62"/>
                  </a:lnTo>
                  <a:lnTo>
                    <a:pt x="212" y="61"/>
                  </a:lnTo>
                  <a:lnTo>
                    <a:pt x="214" y="59"/>
                  </a:lnTo>
                  <a:lnTo>
                    <a:pt x="216" y="58"/>
                  </a:lnTo>
                  <a:lnTo>
                    <a:pt x="221" y="54"/>
                  </a:lnTo>
                  <a:lnTo>
                    <a:pt x="226" y="51"/>
                  </a:lnTo>
                  <a:lnTo>
                    <a:pt x="232" y="47"/>
                  </a:lnTo>
                  <a:lnTo>
                    <a:pt x="238" y="43"/>
                  </a:lnTo>
                  <a:lnTo>
                    <a:pt x="245" y="40"/>
                  </a:lnTo>
                  <a:lnTo>
                    <a:pt x="251" y="37"/>
                  </a:lnTo>
                  <a:lnTo>
                    <a:pt x="257" y="34"/>
                  </a:lnTo>
                  <a:lnTo>
                    <a:pt x="263" y="31"/>
                  </a:lnTo>
                  <a:lnTo>
                    <a:pt x="266" y="30"/>
                  </a:lnTo>
                  <a:lnTo>
                    <a:pt x="269" y="30"/>
                  </a:lnTo>
                  <a:lnTo>
                    <a:pt x="271" y="29"/>
                  </a:lnTo>
                  <a:lnTo>
                    <a:pt x="274" y="29"/>
                  </a:lnTo>
                  <a:lnTo>
                    <a:pt x="276" y="29"/>
                  </a:lnTo>
                  <a:lnTo>
                    <a:pt x="278" y="29"/>
                  </a:lnTo>
                  <a:lnTo>
                    <a:pt x="280" y="30"/>
                  </a:lnTo>
                  <a:lnTo>
                    <a:pt x="282" y="31"/>
                  </a:lnTo>
                  <a:lnTo>
                    <a:pt x="284" y="32"/>
                  </a:lnTo>
                  <a:lnTo>
                    <a:pt x="285" y="33"/>
                  </a:lnTo>
                  <a:lnTo>
                    <a:pt x="286" y="35"/>
                  </a:lnTo>
                  <a:lnTo>
                    <a:pt x="286" y="37"/>
                  </a:lnTo>
                  <a:lnTo>
                    <a:pt x="287" y="40"/>
                  </a:lnTo>
                  <a:lnTo>
                    <a:pt x="287" y="43"/>
                  </a:lnTo>
                  <a:lnTo>
                    <a:pt x="286" y="46"/>
                  </a:lnTo>
                  <a:lnTo>
                    <a:pt x="285" y="50"/>
                  </a:lnTo>
                  <a:lnTo>
                    <a:pt x="284" y="54"/>
                  </a:lnTo>
                  <a:lnTo>
                    <a:pt x="283" y="58"/>
                  </a:lnTo>
                  <a:lnTo>
                    <a:pt x="281" y="62"/>
                  </a:lnTo>
                  <a:lnTo>
                    <a:pt x="279" y="65"/>
                  </a:lnTo>
                  <a:lnTo>
                    <a:pt x="275" y="73"/>
                  </a:lnTo>
                  <a:lnTo>
                    <a:pt x="273" y="77"/>
                  </a:lnTo>
                  <a:lnTo>
                    <a:pt x="271" y="81"/>
                  </a:lnTo>
                  <a:lnTo>
                    <a:pt x="270" y="85"/>
                  </a:lnTo>
                  <a:lnTo>
                    <a:pt x="268" y="88"/>
                  </a:lnTo>
                  <a:lnTo>
                    <a:pt x="267" y="91"/>
                  </a:lnTo>
                  <a:lnTo>
                    <a:pt x="266" y="93"/>
                  </a:lnTo>
                  <a:lnTo>
                    <a:pt x="264" y="99"/>
                  </a:lnTo>
                  <a:lnTo>
                    <a:pt x="262" y="105"/>
                  </a:lnTo>
                  <a:lnTo>
                    <a:pt x="260" y="112"/>
                  </a:lnTo>
                  <a:lnTo>
                    <a:pt x="258" y="118"/>
                  </a:lnTo>
                  <a:lnTo>
                    <a:pt x="255" y="130"/>
                  </a:lnTo>
                  <a:lnTo>
                    <a:pt x="253" y="137"/>
                  </a:lnTo>
                  <a:lnTo>
                    <a:pt x="252" y="143"/>
                  </a:lnTo>
                  <a:lnTo>
                    <a:pt x="244" y="169"/>
                  </a:lnTo>
                  <a:lnTo>
                    <a:pt x="237" y="195"/>
                  </a:lnTo>
                  <a:lnTo>
                    <a:pt x="234" y="207"/>
                  </a:lnTo>
                  <a:lnTo>
                    <a:pt x="231" y="220"/>
                  </a:lnTo>
                  <a:lnTo>
                    <a:pt x="228" y="233"/>
                  </a:lnTo>
                  <a:lnTo>
                    <a:pt x="225" y="246"/>
                  </a:lnTo>
                  <a:lnTo>
                    <a:pt x="223" y="242"/>
                  </a:lnTo>
                  <a:lnTo>
                    <a:pt x="221" y="238"/>
                  </a:lnTo>
                  <a:lnTo>
                    <a:pt x="219" y="233"/>
                  </a:lnTo>
                  <a:lnTo>
                    <a:pt x="216" y="229"/>
                  </a:lnTo>
                  <a:lnTo>
                    <a:pt x="214" y="224"/>
                  </a:lnTo>
                  <a:lnTo>
                    <a:pt x="211" y="220"/>
                  </a:lnTo>
                  <a:lnTo>
                    <a:pt x="205" y="211"/>
                  </a:lnTo>
                  <a:lnTo>
                    <a:pt x="198" y="202"/>
                  </a:lnTo>
                  <a:lnTo>
                    <a:pt x="191" y="194"/>
                  </a:lnTo>
                  <a:lnTo>
                    <a:pt x="187" y="190"/>
                  </a:lnTo>
                  <a:lnTo>
                    <a:pt x="183" y="187"/>
                  </a:lnTo>
                  <a:lnTo>
                    <a:pt x="180" y="183"/>
                  </a:lnTo>
                  <a:lnTo>
                    <a:pt x="176" y="180"/>
                  </a:lnTo>
                  <a:lnTo>
                    <a:pt x="171" y="177"/>
                  </a:lnTo>
                  <a:lnTo>
                    <a:pt x="166" y="174"/>
                  </a:lnTo>
                  <a:lnTo>
                    <a:pt x="161" y="172"/>
                  </a:lnTo>
                  <a:lnTo>
                    <a:pt x="156" y="170"/>
                  </a:lnTo>
                  <a:lnTo>
                    <a:pt x="151" y="168"/>
                  </a:lnTo>
                  <a:lnTo>
                    <a:pt x="146" y="167"/>
                  </a:lnTo>
                  <a:lnTo>
                    <a:pt x="141" y="167"/>
                  </a:lnTo>
                  <a:lnTo>
                    <a:pt x="137" y="168"/>
                  </a:lnTo>
                  <a:lnTo>
                    <a:pt x="135" y="168"/>
                  </a:lnTo>
                  <a:lnTo>
                    <a:pt x="133" y="169"/>
                  </a:lnTo>
                  <a:lnTo>
                    <a:pt x="131" y="170"/>
                  </a:lnTo>
                  <a:lnTo>
                    <a:pt x="129" y="171"/>
                  </a:lnTo>
                  <a:lnTo>
                    <a:pt x="128" y="172"/>
                  </a:lnTo>
                  <a:lnTo>
                    <a:pt x="126" y="174"/>
                  </a:lnTo>
                  <a:lnTo>
                    <a:pt x="125" y="175"/>
                  </a:lnTo>
                  <a:lnTo>
                    <a:pt x="124" y="177"/>
                  </a:lnTo>
                  <a:lnTo>
                    <a:pt x="123" y="179"/>
                  </a:lnTo>
                  <a:lnTo>
                    <a:pt x="122" y="182"/>
                  </a:lnTo>
                  <a:lnTo>
                    <a:pt x="121" y="184"/>
                  </a:lnTo>
                  <a:lnTo>
                    <a:pt x="121" y="187"/>
                  </a:lnTo>
                  <a:lnTo>
                    <a:pt x="121" y="190"/>
                  </a:lnTo>
                  <a:lnTo>
                    <a:pt x="121" y="193"/>
                  </a:lnTo>
                  <a:lnTo>
                    <a:pt x="121" y="197"/>
                  </a:lnTo>
                  <a:lnTo>
                    <a:pt x="122" y="200"/>
                  </a:lnTo>
                  <a:lnTo>
                    <a:pt x="123" y="206"/>
                  </a:lnTo>
                  <a:lnTo>
                    <a:pt x="125" y="211"/>
                  </a:lnTo>
                  <a:lnTo>
                    <a:pt x="127" y="217"/>
                  </a:lnTo>
                  <a:lnTo>
                    <a:pt x="130" y="222"/>
                  </a:lnTo>
                  <a:lnTo>
                    <a:pt x="133" y="227"/>
                  </a:lnTo>
                  <a:lnTo>
                    <a:pt x="136" y="232"/>
                  </a:lnTo>
                  <a:lnTo>
                    <a:pt x="143" y="241"/>
                  </a:lnTo>
                  <a:lnTo>
                    <a:pt x="150" y="251"/>
                  </a:lnTo>
                  <a:lnTo>
                    <a:pt x="153" y="256"/>
                  </a:lnTo>
                  <a:lnTo>
                    <a:pt x="156" y="261"/>
                  </a:lnTo>
                  <a:lnTo>
                    <a:pt x="159" y="266"/>
                  </a:lnTo>
                  <a:lnTo>
                    <a:pt x="161" y="270"/>
                  </a:lnTo>
                  <a:lnTo>
                    <a:pt x="163" y="275"/>
                  </a:lnTo>
                  <a:lnTo>
                    <a:pt x="164" y="280"/>
                  </a:lnTo>
                  <a:lnTo>
                    <a:pt x="165" y="282"/>
                  </a:lnTo>
                  <a:lnTo>
                    <a:pt x="165" y="285"/>
                  </a:lnTo>
                  <a:lnTo>
                    <a:pt x="164" y="287"/>
                  </a:lnTo>
                  <a:lnTo>
                    <a:pt x="164" y="289"/>
                  </a:lnTo>
                  <a:lnTo>
                    <a:pt x="163" y="294"/>
                  </a:lnTo>
                  <a:lnTo>
                    <a:pt x="161" y="298"/>
                  </a:lnTo>
                  <a:lnTo>
                    <a:pt x="159" y="303"/>
                  </a:lnTo>
                  <a:lnTo>
                    <a:pt x="156" y="308"/>
                  </a:lnTo>
                  <a:lnTo>
                    <a:pt x="154" y="314"/>
                  </a:lnTo>
                  <a:lnTo>
                    <a:pt x="150" y="319"/>
                  </a:lnTo>
                  <a:lnTo>
                    <a:pt x="144" y="329"/>
                  </a:lnTo>
                  <a:lnTo>
                    <a:pt x="141" y="334"/>
                  </a:lnTo>
                  <a:lnTo>
                    <a:pt x="138" y="339"/>
                  </a:lnTo>
                  <a:lnTo>
                    <a:pt x="135" y="344"/>
                  </a:lnTo>
                  <a:lnTo>
                    <a:pt x="132" y="349"/>
                  </a:lnTo>
                  <a:lnTo>
                    <a:pt x="130" y="354"/>
                  </a:lnTo>
                  <a:lnTo>
                    <a:pt x="129" y="358"/>
                  </a:lnTo>
                  <a:lnTo>
                    <a:pt x="133" y="357"/>
                  </a:lnTo>
                  <a:lnTo>
                    <a:pt x="136" y="354"/>
                  </a:lnTo>
                  <a:lnTo>
                    <a:pt x="139" y="352"/>
                  </a:lnTo>
                  <a:lnTo>
                    <a:pt x="142" y="350"/>
                  </a:lnTo>
                  <a:lnTo>
                    <a:pt x="145" y="347"/>
                  </a:lnTo>
                  <a:lnTo>
                    <a:pt x="148" y="344"/>
                  </a:lnTo>
                  <a:lnTo>
                    <a:pt x="153" y="338"/>
                  </a:lnTo>
                  <a:lnTo>
                    <a:pt x="158" y="332"/>
                  </a:lnTo>
                  <a:lnTo>
                    <a:pt x="162" y="325"/>
                  </a:lnTo>
                  <a:lnTo>
                    <a:pt x="165" y="323"/>
                  </a:lnTo>
                  <a:lnTo>
                    <a:pt x="167" y="320"/>
                  </a:lnTo>
                  <a:lnTo>
                    <a:pt x="170" y="317"/>
                  </a:lnTo>
                  <a:lnTo>
                    <a:pt x="173" y="315"/>
                  </a:lnTo>
                  <a:lnTo>
                    <a:pt x="175" y="313"/>
                  </a:lnTo>
                  <a:lnTo>
                    <a:pt x="178" y="312"/>
                  </a:lnTo>
                  <a:lnTo>
                    <a:pt x="180" y="311"/>
                  </a:lnTo>
                  <a:lnTo>
                    <a:pt x="182" y="311"/>
                  </a:lnTo>
                  <a:lnTo>
                    <a:pt x="184" y="310"/>
                  </a:lnTo>
                  <a:lnTo>
                    <a:pt x="186" y="311"/>
                  </a:lnTo>
                  <a:lnTo>
                    <a:pt x="188" y="311"/>
                  </a:lnTo>
                  <a:lnTo>
                    <a:pt x="190" y="312"/>
                  </a:lnTo>
                  <a:lnTo>
                    <a:pt x="192" y="313"/>
                  </a:lnTo>
                  <a:lnTo>
                    <a:pt x="193" y="314"/>
                  </a:lnTo>
                  <a:lnTo>
                    <a:pt x="195" y="316"/>
                  </a:lnTo>
                  <a:lnTo>
                    <a:pt x="197" y="318"/>
                  </a:lnTo>
                  <a:lnTo>
                    <a:pt x="198" y="320"/>
                  </a:lnTo>
                  <a:lnTo>
                    <a:pt x="200" y="322"/>
                  </a:lnTo>
                  <a:lnTo>
                    <a:pt x="203" y="326"/>
                  </a:lnTo>
                  <a:lnTo>
                    <a:pt x="206" y="331"/>
                  </a:lnTo>
                  <a:lnTo>
                    <a:pt x="209" y="336"/>
                  </a:lnTo>
                  <a:lnTo>
                    <a:pt x="212" y="342"/>
                  </a:lnTo>
                  <a:lnTo>
                    <a:pt x="215" y="347"/>
                  </a:lnTo>
                  <a:lnTo>
                    <a:pt x="219" y="351"/>
                  </a:lnTo>
                  <a:lnTo>
                    <a:pt x="223" y="356"/>
                  </a:lnTo>
                  <a:lnTo>
                    <a:pt x="225" y="357"/>
                  </a:lnTo>
                  <a:lnTo>
                    <a:pt x="227" y="359"/>
                  </a:lnTo>
                  <a:lnTo>
                    <a:pt x="229" y="360"/>
                  </a:lnTo>
                  <a:lnTo>
                    <a:pt x="232" y="362"/>
                  </a:lnTo>
                  <a:lnTo>
                    <a:pt x="236" y="363"/>
                  </a:lnTo>
                  <a:lnTo>
                    <a:pt x="240" y="364"/>
                  </a:lnTo>
                  <a:lnTo>
                    <a:pt x="243" y="365"/>
                  </a:lnTo>
                  <a:lnTo>
                    <a:pt x="245" y="364"/>
                  </a:lnTo>
                  <a:lnTo>
                    <a:pt x="248" y="364"/>
                  </a:lnTo>
                  <a:lnTo>
                    <a:pt x="249" y="362"/>
                  </a:lnTo>
                  <a:lnTo>
                    <a:pt x="251" y="361"/>
                  </a:lnTo>
                  <a:lnTo>
                    <a:pt x="252" y="359"/>
                  </a:lnTo>
                  <a:lnTo>
                    <a:pt x="252" y="356"/>
                  </a:lnTo>
                  <a:lnTo>
                    <a:pt x="253" y="353"/>
                  </a:lnTo>
                  <a:lnTo>
                    <a:pt x="253" y="350"/>
                  </a:lnTo>
                  <a:lnTo>
                    <a:pt x="254" y="347"/>
                  </a:lnTo>
                  <a:lnTo>
                    <a:pt x="254" y="343"/>
                  </a:lnTo>
                  <a:lnTo>
                    <a:pt x="254" y="339"/>
                  </a:lnTo>
                  <a:lnTo>
                    <a:pt x="254" y="331"/>
                  </a:lnTo>
                  <a:lnTo>
                    <a:pt x="255" y="324"/>
                  </a:lnTo>
                  <a:lnTo>
                    <a:pt x="256" y="317"/>
                  </a:lnTo>
                  <a:lnTo>
                    <a:pt x="258" y="303"/>
                  </a:lnTo>
                  <a:lnTo>
                    <a:pt x="260" y="290"/>
                  </a:lnTo>
                  <a:lnTo>
                    <a:pt x="263" y="276"/>
                  </a:lnTo>
                  <a:lnTo>
                    <a:pt x="266" y="260"/>
                  </a:lnTo>
                  <a:lnTo>
                    <a:pt x="269" y="244"/>
                  </a:lnTo>
                  <a:lnTo>
                    <a:pt x="271" y="228"/>
                  </a:lnTo>
                  <a:lnTo>
                    <a:pt x="273" y="213"/>
                  </a:lnTo>
                  <a:lnTo>
                    <a:pt x="276" y="197"/>
                  </a:lnTo>
                  <a:lnTo>
                    <a:pt x="279" y="181"/>
                  </a:lnTo>
                  <a:lnTo>
                    <a:pt x="280" y="173"/>
                  </a:lnTo>
                  <a:lnTo>
                    <a:pt x="282" y="165"/>
                  </a:lnTo>
                  <a:lnTo>
                    <a:pt x="284" y="158"/>
                  </a:lnTo>
                  <a:lnTo>
                    <a:pt x="286" y="150"/>
                  </a:lnTo>
                  <a:lnTo>
                    <a:pt x="291" y="136"/>
                  </a:lnTo>
                  <a:lnTo>
                    <a:pt x="296" y="123"/>
                  </a:lnTo>
                  <a:lnTo>
                    <a:pt x="301" y="109"/>
                  </a:lnTo>
                  <a:lnTo>
                    <a:pt x="306" y="95"/>
                  </a:lnTo>
                  <a:lnTo>
                    <a:pt x="311" y="82"/>
                  </a:lnTo>
                  <a:lnTo>
                    <a:pt x="316" y="68"/>
                  </a:lnTo>
                  <a:lnTo>
                    <a:pt x="320" y="55"/>
                  </a:lnTo>
                  <a:lnTo>
                    <a:pt x="324" y="41"/>
                  </a:lnTo>
                  <a:lnTo>
                    <a:pt x="325" y="37"/>
                  </a:lnTo>
                  <a:lnTo>
                    <a:pt x="326" y="33"/>
                  </a:lnTo>
                  <a:lnTo>
                    <a:pt x="327" y="29"/>
                  </a:lnTo>
                  <a:lnTo>
                    <a:pt x="327" y="26"/>
                  </a:lnTo>
                  <a:lnTo>
                    <a:pt x="327" y="23"/>
                  </a:lnTo>
                  <a:lnTo>
                    <a:pt x="327" y="20"/>
                  </a:lnTo>
                  <a:lnTo>
                    <a:pt x="326" y="17"/>
                  </a:lnTo>
                  <a:lnTo>
                    <a:pt x="326" y="15"/>
                  </a:lnTo>
                  <a:lnTo>
                    <a:pt x="325" y="12"/>
                  </a:lnTo>
                  <a:lnTo>
                    <a:pt x="324" y="10"/>
                  </a:lnTo>
                  <a:lnTo>
                    <a:pt x="323" y="9"/>
                  </a:lnTo>
                  <a:lnTo>
                    <a:pt x="321" y="7"/>
                  </a:lnTo>
                  <a:lnTo>
                    <a:pt x="320" y="5"/>
                  </a:lnTo>
                  <a:lnTo>
                    <a:pt x="318" y="4"/>
                  </a:lnTo>
                  <a:lnTo>
                    <a:pt x="316" y="3"/>
                  </a:lnTo>
                  <a:lnTo>
                    <a:pt x="314" y="2"/>
                  </a:lnTo>
                  <a:lnTo>
                    <a:pt x="310" y="1"/>
                  </a:lnTo>
                  <a:lnTo>
                    <a:pt x="305" y="0"/>
                  </a:lnTo>
                  <a:lnTo>
                    <a:pt x="299" y="0"/>
                  </a:lnTo>
                  <a:lnTo>
                    <a:pt x="293" y="1"/>
                  </a:lnTo>
                  <a:lnTo>
                    <a:pt x="287" y="2"/>
                  </a:lnTo>
                  <a:lnTo>
                    <a:pt x="280" y="3"/>
                  </a:lnTo>
                  <a:lnTo>
                    <a:pt x="273" y="5"/>
                  </a:lnTo>
                  <a:lnTo>
                    <a:pt x="266" y="7"/>
                  </a:lnTo>
                  <a:lnTo>
                    <a:pt x="259" y="10"/>
                  </a:lnTo>
                  <a:lnTo>
                    <a:pt x="252" y="13"/>
                  </a:lnTo>
                  <a:lnTo>
                    <a:pt x="244" y="16"/>
                  </a:lnTo>
                  <a:lnTo>
                    <a:pt x="237" y="19"/>
                  </a:lnTo>
                  <a:lnTo>
                    <a:pt x="229" y="22"/>
                  </a:lnTo>
                  <a:lnTo>
                    <a:pt x="222" y="26"/>
                  </a:lnTo>
                  <a:lnTo>
                    <a:pt x="215" y="29"/>
                  </a:lnTo>
                  <a:lnTo>
                    <a:pt x="209" y="33"/>
                  </a:lnTo>
                  <a:lnTo>
                    <a:pt x="202" y="36"/>
                  </a:lnTo>
                  <a:lnTo>
                    <a:pt x="196" y="40"/>
                  </a:lnTo>
                  <a:lnTo>
                    <a:pt x="190" y="43"/>
                  </a:lnTo>
                  <a:lnTo>
                    <a:pt x="185" y="46"/>
                  </a:lnTo>
                  <a:lnTo>
                    <a:pt x="180" y="48"/>
                  </a:lnTo>
                  <a:lnTo>
                    <a:pt x="176" y="51"/>
                  </a:lnTo>
                  <a:lnTo>
                    <a:pt x="173" y="53"/>
                  </a:lnTo>
                  <a:lnTo>
                    <a:pt x="171" y="54"/>
                  </a:lnTo>
                  <a:lnTo>
                    <a:pt x="170" y="55"/>
                  </a:lnTo>
                  <a:close/>
                  <a:moveTo>
                    <a:pt x="158" y="211"/>
                  </a:moveTo>
                  <a:lnTo>
                    <a:pt x="161" y="211"/>
                  </a:lnTo>
                  <a:lnTo>
                    <a:pt x="163" y="212"/>
                  </a:lnTo>
                  <a:lnTo>
                    <a:pt x="165" y="213"/>
                  </a:lnTo>
                  <a:lnTo>
                    <a:pt x="167" y="215"/>
                  </a:lnTo>
                  <a:lnTo>
                    <a:pt x="169" y="216"/>
                  </a:lnTo>
                  <a:lnTo>
                    <a:pt x="171" y="218"/>
                  </a:lnTo>
                  <a:lnTo>
                    <a:pt x="174" y="222"/>
                  </a:lnTo>
                  <a:lnTo>
                    <a:pt x="176" y="227"/>
                  </a:lnTo>
                  <a:lnTo>
                    <a:pt x="178" y="232"/>
                  </a:lnTo>
                  <a:lnTo>
                    <a:pt x="180" y="237"/>
                  </a:lnTo>
                  <a:lnTo>
                    <a:pt x="180" y="242"/>
                  </a:lnTo>
                  <a:lnTo>
                    <a:pt x="183" y="244"/>
                  </a:lnTo>
                  <a:lnTo>
                    <a:pt x="180" y="243"/>
                  </a:lnTo>
                  <a:lnTo>
                    <a:pt x="178" y="242"/>
                  </a:lnTo>
                  <a:lnTo>
                    <a:pt x="175" y="241"/>
                  </a:lnTo>
                  <a:lnTo>
                    <a:pt x="173" y="239"/>
                  </a:lnTo>
                  <a:lnTo>
                    <a:pt x="171" y="237"/>
                  </a:lnTo>
                  <a:lnTo>
                    <a:pt x="168" y="235"/>
                  </a:lnTo>
                  <a:lnTo>
                    <a:pt x="166" y="233"/>
                  </a:lnTo>
                  <a:lnTo>
                    <a:pt x="164" y="231"/>
                  </a:lnTo>
                  <a:lnTo>
                    <a:pt x="163" y="228"/>
                  </a:lnTo>
                  <a:lnTo>
                    <a:pt x="161" y="226"/>
                  </a:lnTo>
                  <a:lnTo>
                    <a:pt x="160" y="223"/>
                  </a:lnTo>
                  <a:lnTo>
                    <a:pt x="159" y="221"/>
                  </a:lnTo>
                  <a:lnTo>
                    <a:pt x="158" y="218"/>
                  </a:lnTo>
                  <a:lnTo>
                    <a:pt x="158" y="215"/>
                  </a:lnTo>
                  <a:lnTo>
                    <a:pt x="158" y="213"/>
                  </a:lnTo>
                  <a:lnTo>
                    <a:pt x="158" y="211"/>
                  </a:lnTo>
                  <a:close/>
                  <a:moveTo>
                    <a:pt x="38" y="485"/>
                  </a:moveTo>
                  <a:lnTo>
                    <a:pt x="39" y="488"/>
                  </a:lnTo>
                  <a:lnTo>
                    <a:pt x="40" y="490"/>
                  </a:lnTo>
                  <a:lnTo>
                    <a:pt x="41" y="493"/>
                  </a:lnTo>
                  <a:lnTo>
                    <a:pt x="41" y="494"/>
                  </a:lnTo>
                  <a:lnTo>
                    <a:pt x="42" y="495"/>
                  </a:lnTo>
                  <a:lnTo>
                    <a:pt x="57" y="490"/>
                  </a:lnTo>
                  <a:lnTo>
                    <a:pt x="73" y="484"/>
                  </a:lnTo>
                  <a:lnTo>
                    <a:pt x="88" y="478"/>
                  </a:lnTo>
                  <a:lnTo>
                    <a:pt x="103" y="472"/>
                  </a:lnTo>
                  <a:lnTo>
                    <a:pt x="133" y="460"/>
                  </a:lnTo>
                  <a:lnTo>
                    <a:pt x="163" y="447"/>
                  </a:lnTo>
                  <a:lnTo>
                    <a:pt x="193" y="435"/>
                  </a:lnTo>
                  <a:lnTo>
                    <a:pt x="209" y="429"/>
                  </a:lnTo>
                  <a:lnTo>
                    <a:pt x="224" y="424"/>
                  </a:lnTo>
                  <a:lnTo>
                    <a:pt x="239" y="418"/>
                  </a:lnTo>
                  <a:lnTo>
                    <a:pt x="255" y="413"/>
                  </a:lnTo>
                  <a:lnTo>
                    <a:pt x="270" y="408"/>
                  </a:lnTo>
                  <a:lnTo>
                    <a:pt x="286" y="404"/>
                  </a:lnTo>
                  <a:lnTo>
                    <a:pt x="291" y="403"/>
                  </a:lnTo>
                  <a:lnTo>
                    <a:pt x="295" y="402"/>
                  </a:lnTo>
                  <a:lnTo>
                    <a:pt x="298" y="401"/>
                  </a:lnTo>
                  <a:lnTo>
                    <a:pt x="302" y="399"/>
                  </a:lnTo>
                  <a:lnTo>
                    <a:pt x="305" y="399"/>
                  </a:lnTo>
                  <a:lnTo>
                    <a:pt x="308" y="398"/>
                  </a:lnTo>
                  <a:lnTo>
                    <a:pt x="311" y="397"/>
                  </a:lnTo>
                  <a:lnTo>
                    <a:pt x="314" y="397"/>
                  </a:lnTo>
                  <a:lnTo>
                    <a:pt x="317" y="397"/>
                  </a:lnTo>
                  <a:lnTo>
                    <a:pt x="320" y="397"/>
                  </a:lnTo>
                  <a:lnTo>
                    <a:pt x="323" y="397"/>
                  </a:lnTo>
                  <a:lnTo>
                    <a:pt x="326" y="398"/>
                  </a:lnTo>
                  <a:lnTo>
                    <a:pt x="330" y="399"/>
                  </a:lnTo>
                  <a:lnTo>
                    <a:pt x="333" y="400"/>
                  </a:lnTo>
                  <a:lnTo>
                    <a:pt x="337" y="402"/>
                  </a:lnTo>
                  <a:lnTo>
                    <a:pt x="341" y="404"/>
                  </a:lnTo>
                  <a:lnTo>
                    <a:pt x="348" y="407"/>
                  </a:lnTo>
                  <a:lnTo>
                    <a:pt x="352" y="409"/>
                  </a:lnTo>
                  <a:lnTo>
                    <a:pt x="355" y="411"/>
                  </a:lnTo>
                  <a:lnTo>
                    <a:pt x="358" y="413"/>
                  </a:lnTo>
                  <a:lnTo>
                    <a:pt x="361" y="415"/>
                  </a:lnTo>
                  <a:lnTo>
                    <a:pt x="363" y="417"/>
                  </a:lnTo>
                  <a:lnTo>
                    <a:pt x="365" y="419"/>
                  </a:lnTo>
                  <a:lnTo>
                    <a:pt x="367" y="421"/>
                  </a:lnTo>
                  <a:lnTo>
                    <a:pt x="367" y="424"/>
                  </a:lnTo>
                  <a:lnTo>
                    <a:pt x="368" y="426"/>
                  </a:lnTo>
                  <a:lnTo>
                    <a:pt x="368" y="427"/>
                  </a:lnTo>
                  <a:lnTo>
                    <a:pt x="367" y="429"/>
                  </a:lnTo>
                  <a:lnTo>
                    <a:pt x="367" y="430"/>
                  </a:lnTo>
                  <a:lnTo>
                    <a:pt x="366" y="431"/>
                  </a:lnTo>
                  <a:lnTo>
                    <a:pt x="365" y="432"/>
                  </a:lnTo>
                  <a:lnTo>
                    <a:pt x="364" y="434"/>
                  </a:lnTo>
                  <a:lnTo>
                    <a:pt x="363" y="435"/>
                  </a:lnTo>
                  <a:lnTo>
                    <a:pt x="361" y="437"/>
                  </a:lnTo>
                  <a:lnTo>
                    <a:pt x="359" y="438"/>
                  </a:lnTo>
                  <a:lnTo>
                    <a:pt x="357" y="440"/>
                  </a:lnTo>
                  <a:lnTo>
                    <a:pt x="354" y="442"/>
                  </a:lnTo>
                  <a:lnTo>
                    <a:pt x="351" y="443"/>
                  </a:lnTo>
                  <a:lnTo>
                    <a:pt x="347" y="445"/>
                  </a:lnTo>
                  <a:lnTo>
                    <a:pt x="343" y="446"/>
                  </a:lnTo>
                  <a:lnTo>
                    <a:pt x="336" y="449"/>
                  </a:lnTo>
                  <a:lnTo>
                    <a:pt x="327" y="451"/>
                  </a:lnTo>
                  <a:lnTo>
                    <a:pt x="319" y="453"/>
                  </a:lnTo>
                  <a:lnTo>
                    <a:pt x="311" y="455"/>
                  </a:lnTo>
                  <a:lnTo>
                    <a:pt x="303" y="458"/>
                  </a:lnTo>
                  <a:lnTo>
                    <a:pt x="299" y="459"/>
                  </a:lnTo>
                  <a:lnTo>
                    <a:pt x="296" y="461"/>
                  </a:lnTo>
                  <a:lnTo>
                    <a:pt x="289" y="465"/>
                  </a:lnTo>
                  <a:lnTo>
                    <a:pt x="282" y="469"/>
                  </a:lnTo>
                  <a:lnTo>
                    <a:pt x="275" y="473"/>
                  </a:lnTo>
                  <a:lnTo>
                    <a:pt x="268" y="477"/>
                  </a:lnTo>
                  <a:lnTo>
                    <a:pt x="261" y="481"/>
                  </a:lnTo>
                  <a:lnTo>
                    <a:pt x="254" y="485"/>
                  </a:lnTo>
                  <a:lnTo>
                    <a:pt x="250" y="486"/>
                  </a:lnTo>
                  <a:lnTo>
                    <a:pt x="246" y="487"/>
                  </a:lnTo>
                  <a:lnTo>
                    <a:pt x="242" y="488"/>
                  </a:lnTo>
                  <a:lnTo>
                    <a:pt x="239" y="489"/>
                  </a:lnTo>
                  <a:lnTo>
                    <a:pt x="240" y="486"/>
                  </a:lnTo>
                  <a:lnTo>
                    <a:pt x="242" y="483"/>
                  </a:lnTo>
                  <a:lnTo>
                    <a:pt x="243" y="480"/>
                  </a:lnTo>
                  <a:lnTo>
                    <a:pt x="246" y="478"/>
                  </a:lnTo>
                  <a:lnTo>
                    <a:pt x="248" y="475"/>
                  </a:lnTo>
                  <a:lnTo>
                    <a:pt x="250" y="473"/>
                  </a:lnTo>
                  <a:lnTo>
                    <a:pt x="255" y="468"/>
                  </a:lnTo>
                  <a:lnTo>
                    <a:pt x="261" y="464"/>
                  </a:lnTo>
                  <a:lnTo>
                    <a:pt x="266" y="459"/>
                  </a:lnTo>
                  <a:lnTo>
                    <a:pt x="272" y="455"/>
                  </a:lnTo>
                  <a:lnTo>
                    <a:pt x="277" y="451"/>
                  </a:lnTo>
                  <a:lnTo>
                    <a:pt x="272" y="451"/>
                  </a:lnTo>
                  <a:lnTo>
                    <a:pt x="266" y="451"/>
                  </a:lnTo>
                  <a:lnTo>
                    <a:pt x="260" y="452"/>
                  </a:lnTo>
                  <a:lnTo>
                    <a:pt x="254" y="453"/>
                  </a:lnTo>
                  <a:lnTo>
                    <a:pt x="247" y="454"/>
                  </a:lnTo>
                  <a:lnTo>
                    <a:pt x="241" y="455"/>
                  </a:lnTo>
                  <a:lnTo>
                    <a:pt x="234" y="457"/>
                  </a:lnTo>
                  <a:lnTo>
                    <a:pt x="228" y="459"/>
                  </a:lnTo>
                  <a:lnTo>
                    <a:pt x="214" y="463"/>
                  </a:lnTo>
                  <a:lnTo>
                    <a:pt x="208" y="465"/>
                  </a:lnTo>
                  <a:lnTo>
                    <a:pt x="202" y="467"/>
                  </a:lnTo>
                  <a:lnTo>
                    <a:pt x="196" y="470"/>
                  </a:lnTo>
                  <a:lnTo>
                    <a:pt x="190" y="472"/>
                  </a:lnTo>
                  <a:lnTo>
                    <a:pt x="184" y="474"/>
                  </a:lnTo>
                  <a:lnTo>
                    <a:pt x="179" y="476"/>
                  </a:lnTo>
                  <a:lnTo>
                    <a:pt x="172" y="479"/>
                  </a:lnTo>
                  <a:lnTo>
                    <a:pt x="165" y="482"/>
                  </a:lnTo>
                  <a:lnTo>
                    <a:pt x="158" y="485"/>
                  </a:lnTo>
                  <a:lnTo>
                    <a:pt x="152" y="489"/>
                  </a:lnTo>
                  <a:lnTo>
                    <a:pt x="146" y="493"/>
                  </a:lnTo>
                  <a:lnTo>
                    <a:pt x="140" y="497"/>
                  </a:lnTo>
                  <a:lnTo>
                    <a:pt x="134" y="501"/>
                  </a:lnTo>
                  <a:lnTo>
                    <a:pt x="128" y="505"/>
                  </a:lnTo>
                  <a:lnTo>
                    <a:pt x="123" y="510"/>
                  </a:lnTo>
                  <a:lnTo>
                    <a:pt x="117" y="514"/>
                  </a:lnTo>
                  <a:lnTo>
                    <a:pt x="107" y="524"/>
                  </a:lnTo>
                  <a:lnTo>
                    <a:pt x="96" y="535"/>
                  </a:lnTo>
                  <a:lnTo>
                    <a:pt x="85" y="546"/>
                  </a:lnTo>
                  <a:lnTo>
                    <a:pt x="81" y="551"/>
                  </a:lnTo>
                  <a:lnTo>
                    <a:pt x="77" y="555"/>
                  </a:lnTo>
                  <a:lnTo>
                    <a:pt x="72" y="559"/>
                  </a:lnTo>
                  <a:lnTo>
                    <a:pt x="68" y="563"/>
                  </a:lnTo>
                  <a:lnTo>
                    <a:pt x="64" y="567"/>
                  </a:lnTo>
                  <a:lnTo>
                    <a:pt x="60" y="569"/>
                  </a:lnTo>
                  <a:lnTo>
                    <a:pt x="56" y="572"/>
                  </a:lnTo>
                  <a:lnTo>
                    <a:pt x="54" y="573"/>
                  </a:lnTo>
                  <a:lnTo>
                    <a:pt x="52" y="573"/>
                  </a:lnTo>
                  <a:lnTo>
                    <a:pt x="50" y="574"/>
                  </a:lnTo>
                  <a:lnTo>
                    <a:pt x="48" y="574"/>
                  </a:lnTo>
                  <a:lnTo>
                    <a:pt x="46" y="574"/>
                  </a:lnTo>
                  <a:lnTo>
                    <a:pt x="44" y="574"/>
                  </a:lnTo>
                  <a:lnTo>
                    <a:pt x="42" y="574"/>
                  </a:lnTo>
                  <a:lnTo>
                    <a:pt x="40" y="574"/>
                  </a:lnTo>
                  <a:lnTo>
                    <a:pt x="37" y="573"/>
                  </a:lnTo>
                  <a:lnTo>
                    <a:pt x="35" y="572"/>
                  </a:lnTo>
                  <a:lnTo>
                    <a:pt x="33" y="571"/>
                  </a:lnTo>
                  <a:lnTo>
                    <a:pt x="31" y="569"/>
                  </a:lnTo>
                  <a:lnTo>
                    <a:pt x="29" y="568"/>
                  </a:lnTo>
                  <a:lnTo>
                    <a:pt x="27" y="566"/>
                  </a:lnTo>
                  <a:lnTo>
                    <a:pt x="24" y="563"/>
                  </a:lnTo>
                  <a:lnTo>
                    <a:pt x="22" y="561"/>
                  </a:lnTo>
                  <a:lnTo>
                    <a:pt x="20" y="558"/>
                  </a:lnTo>
                  <a:lnTo>
                    <a:pt x="17" y="555"/>
                  </a:lnTo>
                  <a:lnTo>
                    <a:pt x="14" y="550"/>
                  </a:lnTo>
                  <a:lnTo>
                    <a:pt x="10" y="545"/>
                  </a:lnTo>
                  <a:lnTo>
                    <a:pt x="7" y="539"/>
                  </a:lnTo>
                  <a:lnTo>
                    <a:pt x="4" y="533"/>
                  </a:lnTo>
                  <a:lnTo>
                    <a:pt x="2" y="530"/>
                  </a:lnTo>
                  <a:lnTo>
                    <a:pt x="1" y="527"/>
                  </a:lnTo>
                  <a:lnTo>
                    <a:pt x="0" y="524"/>
                  </a:lnTo>
                  <a:lnTo>
                    <a:pt x="0" y="521"/>
                  </a:lnTo>
                  <a:lnTo>
                    <a:pt x="0" y="518"/>
                  </a:lnTo>
                  <a:lnTo>
                    <a:pt x="0" y="514"/>
                  </a:lnTo>
                  <a:lnTo>
                    <a:pt x="0" y="511"/>
                  </a:lnTo>
                  <a:lnTo>
                    <a:pt x="1" y="508"/>
                  </a:lnTo>
                  <a:lnTo>
                    <a:pt x="1" y="506"/>
                  </a:lnTo>
                  <a:lnTo>
                    <a:pt x="2" y="505"/>
                  </a:lnTo>
                  <a:lnTo>
                    <a:pt x="4" y="502"/>
                  </a:lnTo>
                  <a:lnTo>
                    <a:pt x="6" y="499"/>
                  </a:lnTo>
                  <a:lnTo>
                    <a:pt x="8" y="497"/>
                  </a:lnTo>
                  <a:lnTo>
                    <a:pt x="10" y="496"/>
                  </a:lnTo>
                  <a:lnTo>
                    <a:pt x="13" y="495"/>
                  </a:lnTo>
                  <a:lnTo>
                    <a:pt x="15" y="494"/>
                  </a:lnTo>
                  <a:lnTo>
                    <a:pt x="18" y="493"/>
                  </a:lnTo>
                  <a:lnTo>
                    <a:pt x="24" y="492"/>
                  </a:lnTo>
                  <a:lnTo>
                    <a:pt x="26" y="492"/>
                  </a:lnTo>
                  <a:lnTo>
                    <a:pt x="29" y="491"/>
                  </a:lnTo>
                  <a:lnTo>
                    <a:pt x="32" y="490"/>
                  </a:lnTo>
                  <a:lnTo>
                    <a:pt x="34" y="489"/>
                  </a:lnTo>
                  <a:lnTo>
                    <a:pt x="36" y="487"/>
                  </a:lnTo>
                  <a:lnTo>
                    <a:pt x="38" y="485"/>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3" name="Freeform 12"/>
            <p:cNvSpPr>
              <a:spLocks noEditPoints="1"/>
            </p:cNvSpPr>
            <p:nvPr/>
          </p:nvSpPr>
          <p:spPr bwMode="auto">
            <a:xfrm>
              <a:off x="860425" y="1143000"/>
              <a:ext cx="257175" cy="358775"/>
            </a:xfrm>
            <a:custGeom>
              <a:avLst/>
              <a:gdLst>
                <a:gd name="T0" fmla="*/ 2147483647 w 479"/>
                <a:gd name="T1" fmla="*/ 2147483647 h 663"/>
                <a:gd name="T2" fmla="*/ 2147483647 w 479"/>
                <a:gd name="T3" fmla="*/ 2147483647 h 663"/>
                <a:gd name="T4" fmla="*/ 2147483647 w 479"/>
                <a:gd name="T5" fmla="*/ 2147483647 h 663"/>
                <a:gd name="T6" fmla="*/ 2147483647 w 479"/>
                <a:gd name="T7" fmla="*/ 2147483647 h 663"/>
                <a:gd name="T8" fmla="*/ 2147483647 w 479"/>
                <a:gd name="T9" fmla="*/ 2147483647 h 663"/>
                <a:gd name="T10" fmla="*/ 2147483647 w 479"/>
                <a:gd name="T11" fmla="*/ 2147483647 h 663"/>
                <a:gd name="T12" fmla="*/ 2147483647 w 479"/>
                <a:gd name="T13" fmla="*/ 2147483647 h 663"/>
                <a:gd name="T14" fmla="*/ 2147483647 w 479"/>
                <a:gd name="T15" fmla="*/ 158421620 h 663"/>
                <a:gd name="T16" fmla="*/ 2147483647 w 479"/>
                <a:gd name="T17" fmla="*/ 633979235 h 663"/>
                <a:gd name="T18" fmla="*/ 2147483647 w 479"/>
                <a:gd name="T19" fmla="*/ 2147483647 h 663"/>
                <a:gd name="T20" fmla="*/ 2147483647 w 479"/>
                <a:gd name="T21" fmla="*/ 2147483647 h 663"/>
                <a:gd name="T22" fmla="*/ 2147483647 w 479"/>
                <a:gd name="T23" fmla="*/ 2147483647 h 663"/>
                <a:gd name="T24" fmla="*/ 2147483647 w 479"/>
                <a:gd name="T25" fmla="*/ 2147483647 h 663"/>
                <a:gd name="T26" fmla="*/ 2147483647 w 479"/>
                <a:gd name="T27" fmla="*/ 2147483647 h 663"/>
                <a:gd name="T28" fmla="*/ 2147483647 w 479"/>
                <a:gd name="T29" fmla="*/ 2147483647 h 663"/>
                <a:gd name="T30" fmla="*/ 2147483647 w 479"/>
                <a:gd name="T31" fmla="*/ 2147483647 h 663"/>
                <a:gd name="T32" fmla="*/ 2147483647 w 479"/>
                <a:gd name="T33" fmla="*/ 2147483647 h 663"/>
                <a:gd name="T34" fmla="*/ 2147483647 w 479"/>
                <a:gd name="T35" fmla="*/ 2147483647 h 663"/>
                <a:gd name="T36" fmla="*/ 2147483647 w 479"/>
                <a:gd name="T37" fmla="*/ 2147483647 h 663"/>
                <a:gd name="T38" fmla="*/ 2147483647 w 479"/>
                <a:gd name="T39" fmla="*/ 2147483647 h 663"/>
                <a:gd name="T40" fmla="*/ 2147483647 w 479"/>
                <a:gd name="T41" fmla="*/ 2147483647 h 663"/>
                <a:gd name="T42" fmla="*/ 2147483647 w 479"/>
                <a:gd name="T43" fmla="*/ 2147483647 h 663"/>
                <a:gd name="T44" fmla="*/ 2147483647 w 479"/>
                <a:gd name="T45" fmla="*/ 2147483647 h 663"/>
                <a:gd name="T46" fmla="*/ 2147483647 w 479"/>
                <a:gd name="T47" fmla="*/ 2147483647 h 663"/>
                <a:gd name="T48" fmla="*/ 2147483647 w 479"/>
                <a:gd name="T49" fmla="*/ 2147483647 h 663"/>
                <a:gd name="T50" fmla="*/ 2147483647 w 479"/>
                <a:gd name="T51" fmla="*/ 2147483647 h 663"/>
                <a:gd name="T52" fmla="*/ 2147483647 w 479"/>
                <a:gd name="T53" fmla="*/ 2147483647 h 663"/>
                <a:gd name="T54" fmla="*/ 2147483647 w 479"/>
                <a:gd name="T55" fmla="*/ 2147483647 h 663"/>
                <a:gd name="T56" fmla="*/ 2147483647 w 479"/>
                <a:gd name="T57" fmla="*/ 2147483647 h 663"/>
                <a:gd name="T58" fmla="*/ 2147483647 w 479"/>
                <a:gd name="T59" fmla="*/ 2147483647 h 663"/>
                <a:gd name="T60" fmla="*/ 2147483647 w 479"/>
                <a:gd name="T61" fmla="*/ 2147483647 h 663"/>
                <a:gd name="T62" fmla="*/ 2147483647 w 479"/>
                <a:gd name="T63" fmla="*/ 2147483647 h 663"/>
                <a:gd name="T64" fmla="*/ 928489802 w 479"/>
                <a:gd name="T65" fmla="*/ 2147483647 h 663"/>
                <a:gd name="T66" fmla="*/ 1547675392 w 479"/>
                <a:gd name="T67" fmla="*/ 2147483647 h 663"/>
                <a:gd name="T68" fmla="*/ 2147483647 w 479"/>
                <a:gd name="T69" fmla="*/ 2147483647 h 663"/>
                <a:gd name="T70" fmla="*/ 2147483647 w 479"/>
                <a:gd name="T71" fmla="*/ 2147483647 h 663"/>
                <a:gd name="T72" fmla="*/ 2147483647 w 479"/>
                <a:gd name="T73" fmla="*/ 2147483647 h 663"/>
                <a:gd name="T74" fmla="*/ 2147483647 w 479"/>
                <a:gd name="T75" fmla="*/ 2147483647 h 663"/>
                <a:gd name="T76" fmla="*/ 2147483647 w 479"/>
                <a:gd name="T77" fmla="*/ 2147483647 h 663"/>
                <a:gd name="T78" fmla="*/ 2147483647 w 479"/>
                <a:gd name="T79" fmla="*/ 2147483647 h 663"/>
                <a:gd name="T80" fmla="*/ 2147483647 w 479"/>
                <a:gd name="T81" fmla="*/ 2147483647 h 663"/>
                <a:gd name="T82" fmla="*/ 2147483647 w 479"/>
                <a:gd name="T83" fmla="*/ 2147483647 h 663"/>
                <a:gd name="T84" fmla="*/ 2147483647 w 479"/>
                <a:gd name="T85" fmla="*/ 2147483647 h 663"/>
                <a:gd name="T86" fmla="*/ 2147483647 w 479"/>
                <a:gd name="T87" fmla="*/ 2147483647 h 663"/>
                <a:gd name="T88" fmla="*/ 2147483647 w 479"/>
                <a:gd name="T89" fmla="*/ 2147483647 h 663"/>
                <a:gd name="T90" fmla="*/ 2147483647 w 479"/>
                <a:gd name="T91" fmla="*/ 2147483647 h 663"/>
                <a:gd name="T92" fmla="*/ 2147483647 w 479"/>
                <a:gd name="T93" fmla="*/ 2147483647 h 663"/>
                <a:gd name="T94" fmla="*/ 2147483647 w 479"/>
                <a:gd name="T95" fmla="*/ 2147483647 h 663"/>
                <a:gd name="T96" fmla="*/ 2147483647 w 479"/>
                <a:gd name="T97" fmla="*/ 2147483647 h 663"/>
                <a:gd name="T98" fmla="*/ 2147483647 w 479"/>
                <a:gd name="T99" fmla="*/ 2147483647 h 663"/>
                <a:gd name="T100" fmla="*/ 2147483647 w 479"/>
                <a:gd name="T101" fmla="*/ 2147483647 h 663"/>
                <a:gd name="T102" fmla="*/ 2147483647 w 479"/>
                <a:gd name="T103" fmla="*/ 2147483647 h 663"/>
                <a:gd name="T104" fmla="*/ 2147483647 w 479"/>
                <a:gd name="T105" fmla="*/ 2147483647 h 663"/>
                <a:gd name="T106" fmla="*/ 2147483647 w 479"/>
                <a:gd name="T107" fmla="*/ 2147483647 h 663"/>
                <a:gd name="T108" fmla="*/ 2147483647 w 479"/>
                <a:gd name="T109" fmla="*/ 2147483647 h 663"/>
                <a:gd name="T110" fmla="*/ 2147483647 w 479"/>
                <a:gd name="T111" fmla="*/ 2147483647 h 663"/>
                <a:gd name="T112" fmla="*/ 2147483647 w 479"/>
                <a:gd name="T113" fmla="*/ 2147483647 h 663"/>
                <a:gd name="T114" fmla="*/ 2147483647 w 479"/>
                <a:gd name="T115" fmla="*/ 2147483647 h 663"/>
                <a:gd name="T116" fmla="*/ 2147483647 w 479"/>
                <a:gd name="T117" fmla="*/ 2147483647 h 663"/>
                <a:gd name="T118" fmla="*/ 2147483647 w 479"/>
                <a:gd name="T119" fmla="*/ 2147483647 h 663"/>
                <a:gd name="T120" fmla="*/ 2147483647 w 479"/>
                <a:gd name="T121" fmla="*/ 2147483647 h 663"/>
                <a:gd name="T122" fmla="*/ 2147483647 w 479"/>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9" h="663">
                  <a:moveTo>
                    <a:pt x="64" y="506"/>
                  </a:moveTo>
                  <a:lnTo>
                    <a:pt x="69" y="501"/>
                  </a:lnTo>
                  <a:lnTo>
                    <a:pt x="73" y="496"/>
                  </a:lnTo>
                  <a:lnTo>
                    <a:pt x="82" y="487"/>
                  </a:lnTo>
                  <a:lnTo>
                    <a:pt x="92" y="478"/>
                  </a:lnTo>
                  <a:lnTo>
                    <a:pt x="102" y="470"/>
                  </a:lnTo>
                  <a:lnTo>
                    <a:pt x="112" y="463"/>
                  </a:lnTo>
                  <a:lnTo>
                    <a:pt x="122" y="455"/>
                  </a:lnTo>
                  <a:lnTo>
                    <a:pt x="132" y="447"/>
                  </a:lnTo>
                  <a:lnTo>
                    <a:pt x="142" y="439"/>
                  </a:lnTo>
                  <a:lnTo>
                    <a:pt x="151" y="431"/>
                  </a:lnTo>
                  <a:lnTo>
                    <a:pt x="160" y="423"/>
                  </a:lnTo>
                  <a:lnTo>
                    <a:pt x="168" y="414"/>
                  </a:lnTo>
                  <a:lnTo>
                    <a:pt x="172" y="410"/>
                  </a:lnTo>
                  <a:lnTo>
                    <a:pt x="176" y="405"/>
                  </a:lnTo>
                  <a:lnTo>
                    <a:pt x="180" y="400"/>
                  </a:lnTo>
                  <a:lnTo>
                    <a:pt x="183" y="395"/>
                  </a:lnTo>
                  <a:lnTo>
                    <a:pt x="186" y="389"/>
                  </a:lnTo>
                  <a:lnTo>
                    <a:pt x="189" y="384"/>
                  </a:lnTo>
                  <a:lnTo>
                    <a:pt x="192" y="378"/>
                  </a:lnTo>
                  <a:lnTo>
                    <a:pt x="194" y="372"/>
                  </a:lnTo>
                  <a:lnTo>
                    <a:pt x="196" y="365"/>
                  </a:lnTo>
                  <a:lnTo>
                    <a:pt x="198" y="359"/>
                  </a:lnTo>
                  <a:lnTo>
                    <a:pt x="200" y="347"/>
                  </a:lnTo>
                  <a:lnTo>
                    <a:pt x="202" y="334"/>
                  </a:lnTo>
                  <a:lnTo>
                    <a:pt x="204" y="322"/>
                  </a:lnTo>
                  <a:lnTo>
                    <a:pt x="206" y="309"/>
                  </a:lnTo>
                  <a:lnTo>
                    <a:pt x="207" y="297"/>
                  </a:lnTo>
                  <a:lnTo>
                    <a:pt x="208" y="284"/>
                  </a:lnTo>
                  <a:lnTo>
                    <a:pt x="209" y="272"/>
                  </a:lnTo>
                  <a:lnTo>
                    <a:pt x="210" y="259"/>
                  </a:lnTo>
                  <a:lnTo>
                    <a:pt x="211" y="234"/>
                  </a:lnTo>
                  <a:lnTo>
                    <a:pt x="212" y="208"/>
                  </a:lnTo>
                  <a:lnTo>
                    <a:pt x="212" y="183"/>
                  </a:lnTo>
                  <a:lnTo>
                    <a:pt x="214" y="158"/>
                  </a:lnTo>
                  <a:lnTo>
                    <a:pt x="214" y="152"/>
                  </a:lnTo>
                  <a:lnTo>
                    <a:pt x="215" y="145"/>
                  </a:lnTo>
                  <a:lnTo>
                    <a:pt x="216" y="132"/>
                  </a:lnTo>
                  <a:lnTo>
                    <a:pt x="218" y="119"/>
                  </a:lnTo>
                  <a:lnTo>
                    <a:pt x="220" y="105"/>
                  </a:lnTo>
                  <a:lnTo>
                    <a:pt x="221" y="91"/>
                  </a:lnTo>
                  <a:lnTo>
                    <a:pt x="222" y="85"/>
                  </a:lnTo>
                  <a:lnTo>
                    <a:pt x="222" y="78"/>
                  </a:lnTo>
                  <a:lnTo>
                    <a:pt x="222" y="71"/>
                  </a:lnTo>
                  <a:lnTo>
                    <a:pt x="222" y="65"/>
                  </a:lnTo>
                  <a:lnTo>
                    <a:pt x="222" y="58"/>
                  </a:lnTo>
                  <a:lnTo>
                    <a:pt x="221" y="52"/>
                  </a:lnTo>
                  <a:lnTo>
                    <a:pt x="221" y="50"/>
                  </a:lnTo>
                  <a:lnTo>
                    <a:pt x="220" y="47"/>
                  </a:lnTo>
                  <a:lnTo>
                    <a:pt x="219" y="45"/>
                  </a:lnTo>
                  <a:lnTo>
                    <a:pt x="219" y="42"/>
                  </a:lnTo>
                  <a:lnTo>
                    <a:pt x="217" y="39"/>
                  </a:lnTo>
                  <a:lnTo>
                    <a:pt x="216" y="35"/>
                  </a:lnTo>
                  <a:lnTo>
                    <a:pt x="214" y="29"/>
                  </a:lnTo>
                  <a:lnTo>
                    <a:pt x="212" y="22"/>
                  </a:lnTo>
                  <a:lnTo>
                    <a:pt x="211" y="19"/>
                  </a:lnTo>
                  <a:lnTo>
                    <a:pt x="211" y="16"/>
                  </a:lnTo>
                  <a:lnTo>
                    <a:pt x="210" y="13"/>
                  </a:lnTo>
                  <a:lnTo>
                    <a:pt x="210" y="10"/>
                  </a:lnTo>
                  <a:lnTo>
                    <a:pt x="211" y="8"/>
                  </a:lnTo>
                  <a:lnTo>
                    <a:pt x="211" y="6"/>
                  </a:lnTo>
                  <a:lnTo>
                    <a:pt x="213" y="4"/>
                  </a:lnTo>
                  <a:lnTo>
                    <a:pt x="215" y="2"/>
                  </a:lnTo>
                  <a:lnTo>
                    <a:pt x="218" y="1"/>
                  </a:lnTo>
                  <a:lnTo>
                    <a:pt x="221" y="0"/>
                  </a:lnTo>
                  <a:lnTo>
                    <a:pt x="224" y="0"/>
                  </a:lnTo>
                  <a:lnTo>
                    <a:pt x="227" y="0"/>
                  </a:lnTo>
                  <a:lnTo>
                    <a:pt x="230" y="0"/>
                  </a:lnTo>
                  <a:lnTo>
                    <a:pt x="233" y="1"/>
                  </a:lnTo>
                  <a:lnTo>
                    <a:pt x="237" y="1"/>
                  </a:lnTo>
                  <a:lnTo>
                    <a:pt x="240" y="3"/>
                  </a:lnTo>
                  <a:lnTo>
                    <a:pt x="243" y="4"/>
                  </a:lnTo>
                  <a:lnTo>
                    <a:pt x="246" y="5"/>
                  </a:lnTo>
                  <a:lnTo>
                    <a:pt x="249" y="7"/>
                  </a:lnTo>
                  <a:lnTo>
                    <a:pt x="252" y="8"/>
                  </a:lnTo>
                  <a:lnTo>
                    <a:pt x="254" y="10"/>
                  </a:lnTo>
                  <a:lnTo>
                    <a:pt x="256" y="11"/>
                  </a:lnTo>
                  <a:lnTo>
                    <a:pt x="259" y="13"/>
                  </a:lnTo>
                  <a:lnTo>
                    <a:pt x="260" y="15"/>
                  </a:lnTo>
                  <a:lnTo>
                    <a:pt x="262" y="17"/>
                  </a:lnTo>
                  <a:lnTo>
                    <a:pt x="264" y="20"/>
                  </a:lnTo>
                  <a:lnTo>
                    <a:pt x="265" y="22"/>
                  </a:lnTo>
                  <a:lnTo>
                    <a:pt x="266" y="24"/>
                  </a:lnTo>
                  <a:lnTo>
                    <a:pt x="266" y="27"/>
                  </a:lnTo>
                  <a:lnTo>
                    <a:pt x="267" y="29"/>
                  </a:lnTo>
                  <a:lnTo>
                    <a:pt x="267" y="32"/>
                  </a:lnTo>
                  <a:lnTo>
                    <a:pt x="267" y="35"/>
                  </a:lnTo>
                  <a:lnTo>
                    <a:pt x="267" y="41"/>
                  </a:lnTo>
                  <a:lnTo>
                    <a:pt x="267" y="47"/>
                  </a:lnTo>
                  <a:lnTo>
                    <a:pt x="266" y="53"/>
                  </a:lnTo>
                  <a:lnTo>
                    <a:pt x="264" y="59"/>
                  </a:lnTo>
                  <a:lnTo>
                    <a:pt x="263" y="66"/>
                  </a:lnTo>
                  <a:lnTo>
                    <a:pt x="259" y="79"/>
                  </a:lnTo>
                  <a:lnTo>
                    <a:pt x="257" y="85"/>
                  </a:lnTo>
                  <a:lnTo>
                    <a:pt x="256" y="91"/>
                  </a:lnTo>
                  <a:lnTo>
                    <a:pt x="255" y="97"/>
                  </a:lnTo>
                  <a:lnTo>
                    <a:pt x="254" y="102"/>
                  </a:lnTo>
                  <a:lnTo>
                    <a:pt x="251" y="129"/>
                  </a:lnTo>
                  <a:lnTo>
                    <a:pt x="250" y="142"/>
                  </a:lnTo>
                  <a:lnTo>
                    <a:pt x="249" y="156"/>
                  </a:lnTo>
                  <a:lnTo>
                    <a:pt x="248" y="169"/>
                  </a:lnTo>
                  <a:lnTo>
                    <a:pt x="248" y="183"/>
                  </a:lnTo>
                  <a:lnTo>
                    <a:pt x="247" y="196"/>
                  </a:lnTo>
                  <a:lnTo>
                    <a:pt x="248" y="209"/>
                  </a:lnTo>
                  <a:lnTo>
                    <a:pt x="248" y="220"/>
                  </a:lnTo>
                  <a:lnTo>
                    <a:pt x="248" y="231"/>
                  </a:lnTo>
                  <a:lnTo>
                    <a:pt x="248" y="242"/>
                  </a:lnTo>
                  <a:lnTo>
                    <a:pt x="248" y="252"/>
                  </a:lnTo>
                  <a:lnTo>
                    <a:pt x="247" y="263"/>
                  </a:lnTo>
                  <a:lnTo>
                    <a:pt x="246" y="274"/>
                  </a:lnTo>
                  <a:lnTo>
                    <a:pt x="246" y="285"/>
                  </a:lnTo>
                  <a:lnTo>
                    <a:pt x="244" y="295"/>
                  </a:lnTo>
                  <a:lnTo>
                    <a:pt x="243" y="306"/>
                  </a:lnTo>
                  <a:lnTo>
                    <a:pt x="242" y="317"/>
                  </a:lnTo>
                  <a:lnTo>
                    <a:pt x="240" y="327"/>
                  </a:lnTo>
                  <a:lnTo>
                    <a:pt x="238" y="338"/>
                  </a:lnTo>
                  <a:lnTo>
                    <a:pt x="236" y="348"/>
                  </a:lnTo>
                  <a:lnTo>
                    <a:pt x="234" y="359"/>
                  </a:lnTo>
                  <a:lnTo>
                    <a:pt x="231" y="369"/>
                  </a:lnTo>
                  <a:lnTo>
                    <a:pt x="228" y="380"/>
                  </a:lnTo>
                  <a:lnTo>
                    <a:pt x="239" y="373"/>
                  </a:lnTo>
                  <a:lnTo>
                    <a:pt x="249" y="365"/>
                  </a:lnTo>
                  <a:lnTo>
                    <a:pt x="260" y="358"/>
                  </a:lnTo>
                  <a:lnTo>
                    <a:pt x="266" y="354"/>
                  </a:lnTo>
                  <a:lnTo>
                    <a:pt x="271" y="350"/>
                  </a:lnTo>
                  <a:lnTo>
                    <a:pt x="277" y="347"/>
                  </a:lnTo>
                  <a:lnTo>
                    <a:pt x="283" y="343"/>
                  </a:lnTo>
                  <a:lnTo>
                    <a:pt x="290" y="338"/>
                  </a:lnTo>
                  <a:lnTo>
                    <a:pt x="296" y="334"/>
                  </a:lnTo>
                  <a:lnTo>
                    <a:pt x="303" y="330"/>
                  </a:lnTo>
                  <a:lnTo>
                    <a:pt x="310" y="325"/>
                  </a:lnTo>
                  <a:lnTo>
                    <a:pt x="318" y="321"/>
                  </a:lnTo>
                  <a:lnTo>
                    <a:pt x="326" y="316"/>
                  </a:lnTo>
                  <a:lnTo>
                    <a:pt x="323" y="313"/>
                  </a:lnTo>
                  <a:lnTo>
                    <a:pt x="320" y="311"/>
                  </a:lnTo>
                  <a:lnTo>
                    <a:pt x="317" y="309"/>
                  </a:lnTo>
                  <a:lnTo>
                    <a:pt x="314" y="307"/>
                  </a:lnTo>
                  <a:lnTo>
                    <a:pt x="307" y="304"/>
                  </a:lnTo>
                  <a:lnTo>
                    <a:pt x="300" y="300"/>
                  </a:lnTo>
                  <a:lnTo>
                    <a:pt x="296" y="298"/>
                  </a:lnTo>
                  <a:lnTo>
                    <a:pt x="293" y="296"/>
                  </a:lnTo>
                  <a:lnTo>
                    <a:pt x="290" y="294"/>
                  </a:lnTo>
                  <a:lnTo>
                    <a:pt x="287" y="292"/>
                  </a:lnTo>
                  <a:lnTo>
                    <a:pt x="284" y="289"/>
                  </a:lnTo>
                  <a:lnTo>
                    <a:pt x="282" y="287"/>
                  </a:lnTo>
                  <a:lnTo>
                    <a:pt x="281" y="283"/>
                  </a:lnTo>
                  <a:lnTo>
                    <a:pt x="280" y="280"/>
                  </a:lnTo>
                  <a:lnTo>
                    <a:pt x="285" y="281"/>
                  </a:lnTo>
                  <a:lnTo>
                    <a:pt x="290" y="281"/>
                  </a:lnTo>
                  <a:lnTo>
                    <a:pt x="296" y="281"/>
                  </a:lnTo>
                  <a:lnTo>
                    <a:pt x="301" y="281"/>
                  </a:lnTo>
                  <a:lnTo>
                    <a:pt x="312" y="280"/>
                  </a:lnTo>
                  <a:lnTo>
                    <a:pt x="323" y="279"/>
                  </a:lnTo>
                  <a:lnTo>
                    <a:pt x="333" y="277"/>
                  </a:lnTo>
                  <a:lnTo>
                    <a:pt x="344" y="276"/>
                  </a:lnTo>
                  <a:lnTo>
                    <a:pt x="355" y="275"/>
                  </a:lnTo>
                  <a:lnTo>
                    <a:pt x="365" y="275"/>
                  </a:lnTo>
                  <a:lnTo>
                    <a:pt x="369" y="275"/>
                  </a:lnTo>
                  <a:lnTo>
                    <a:pt x="373" y="275"/>
                  </a:lnTo>
                  <a:lnTo>
                    <a:pt x="376" y="275"/>
                  </a:lnTo>
                  <a:lnTo>
                    <a:pt x="379" y="275"/>
                  </a:lnTo>
                  <a:lnTo>
                    <a:pt x="382" y="275"/>
                  </a:lnTo>
                  <a:lnTo>
                    <a:pt x="385" y="275"/>
                  </a:lnTo>
                  <a:lnTo>
                    <a:pt x="387" y="275"/>
                  </a:lnTo>
                  <a:lnTo>
                    <a:pt x="389" y="276"/>
                  </a:lnTo>
                  <a:lnTo>
                    <a:pt x="392" y="276"/>
                  </a:lnTo>
                  <a:lnTo>
                    <a:pt x="393" y="277"/>
                  </a:lnTo>
                  <a:lnTo>
                    <a:pt x="395" y="277"/>
                  </a:lnTo>
                  <a:lnTo>
                    <a:pt x="397" y="278"/>
                  </a:lnTo>
                  <a:lnTo>
                    <a:pt x="398" y="278"/>
                  </a:lnTo>
                  <a:lnTo>
                    <a:pt x="399" y="279"/>
                  </a:lnTo>
                  <a:lnTo>
                    <a:pt x="401" y="280"/>
                  </a:lnTo>
                  <a:lnTo>
                    <a:pt x="402" y="282"/>
                  </a:lnTo>
                  <a:lnTo>
                    <a:pt x="402" y="284"/>
                  </a:lnTo>
                  <a:lnTo>
                    <a:pt x="402" y="285"/>
                  </a:lnTo>
                  <a:lnTo>
                    <a:pt x="402" y="287"/>
                  </a:lnTo>
                  <a:lnTo>
                    <a:pt x="401" y="289"/>
                  </a:lnTo>
                  <a:lnTo>
                    <a:pt x="399" y="292"/>
                  </a:lnTo>
                  <a:lnTo>
                    <a:pt x="397" y="294"/>
                  </a:lnTo>
                  <a:lnTo>
                    <a:pt x="395" y="296"/>
                  </a:lnTo>
                  <a:lnTo>
                    <a:pt x="393" y="298"/>
                  </a:lnTo>
                  <a:lnTo>
                    <a:pt x="390" y="300"/>
                  </a:lnTo>
                  <a:lnTo>
                    <a:pt x="387" y="303"/>
                  </a:lnTo>
                  <a:lnTo>
                    <a:pt x="384" y="305"/>
                  </a:lnTo>
                  <a:lnTo>
                    <a:pt x="377" y="310"/>
                  </a:lnTo>
                  <a:lnTo>
                    <a:pt x="370" y="314"/>
                  </a:lnTo>
                  <a:lnTo>
                    <a:pt x="363" y="318"/>
                  </a:lnTo>
                  <a:lnTo>
                    <a:pt x="360" y="320"/>
                  </a:lnTo>
                  <a:lnTo>
                    <a:pt x="357" y="322"/>
                  </a:lnTo>
                  <a:lnTo>
                    <a:pt x="354" y="323"/>
                  </a:lnTo>
                  <a:lnTo>
                    <a:pt x="352" y="325"/>
                  </a:lnTo>
                  <a:lnTo>
                    <a:pt x="349" y="326"/>
                  </a:lnTo>
                  <a:lnTo>
                    <a:pt x="347" y="327"/>
                  </a:lnTo>
                  <a:lnTo>
                    <a:pt x="343" y="330"/>
                  </a:lnTo>
                  <a:lnTo>
                    <a:pt x="339" y="332"/>
                  </a:lnTo>
                  <a:lnTo>
                    <a:pt x="330" y="337"/>
                  </a:lnTo>
                  <a:lnTo>
                    <a:pt x="321" y="342"/>
                  </a:lnTo>
                  <a:lnTo>
                    <a:pt x="312" y="348"/>
                  </a:lnTo>
                  <a:lnTo>
                    <a:pt x="302" y="353"/>
                  </a:lnTo>
                  <a:lnTo>
                    <a:pt x="292" y="360"/>
                  </a:lnTo>
                  <a:lnTo>
                    <a:pt x="282" y="366"/>
                  </a:lnTo>
                  <a:lnTo>
                    <a:pt x="272" y="372"/>
                  </a:lnTo>
                  <a:lnTo>
                    <a:pt x="263" y="379"/>
                  </a:lnTo>
                  <a:lnTo>
                    <a:pt x="254" y="386"/>
                  </a:lnTo>
                  <a:lnTo>
                    <a:pt x="245" y="393"/>
                  </a:lnTo>
                  <a:lnTo>
                    <a:pt x="241" y="397"/>
                  </a:lnTo>
                  <a:lnTo>
                    <a:pt x="237" y="401"/>
                  </a:lnTo>
                  <a:lnTo>
                    <a:pt x="234" y="404"/>
                  </a:lnTo>
                  <a:lnTo>
                    <a:pt x="230" y="408"/>
                  </a:lnTo>
                  <a:lnTo>
                    <a:pt x="227" y="412"/>
                  </a:lnTo>
                  <a:lnTo>
                    <a:pt x="224" y="416"/>
                  </a:lnTo>
                  <a:lnTo>
                    <a:pt x="222" y="420"/>
                  </a:lnTo>
                  <a:lnTo>
                    <a:pt x="219" y="424"/>
                  </a:lnTo>
                  <a:lnTo>
                    <a:pt x="217" y="428"/>
                  </a:lnTo>
                  <a:lnTo>
                    <a:pt x="216" y="432"/>
                  </a:lnTo>
                  <a:lnTo>
                    <a:pt x="212" y="444"/>
                  </a:lnTo>
                  <a:lnTo>
                    <a:pt x="209" y="455"/>
                  </a:lnTo>
                  <a:lnTo>
                    <a:pt x="206" y="466"/>
                  </a:lnTo>
                  <a:lnTo>
                    <a:pt x="202" y="478"/>
                  </a:lnTo>
                  <a:lnTo>
                    <a:pt x="199" y="489"/>
                  </a:lnTo>
                  <a:lnTo>
                    <a:pt x="196" y="501"/>
                  </a:lnTo>
                  <a:lnTo>
                    <a:pt x="193" y="512"/>
                  </a:lnTo>
                  <a:lnTo>
                    <a:pt x="190" y="518"/>
                  </a:lnTo>
                  <a:lnTo>
                    <a:pt x="188" y="523"/>
                  </a:lnTo>
                  <a:lnTo>
                    <a:pt x="183" y="534"/>
                  </a:lnTo>
                  <a:lnTo>
                    <a:pt x="178" y="546"/>
                  </a:lnTo>
                  <a:lnTo>
                    <a:pt x="173" y="556"/>
                  </a:lnTo>
                  <a:lnTo>
                    <a:pt x="167" y="567"/>
                  </a:lnTo>
                  <a:lnTo>
                    <a:pt x="156" y="589"/>
                  </a:lnTo>
                  <a:lnTo>
                    <a:pt x="144" y="610"/>
                  </a:lnTo>
                  <a:lnTo>
                    <a:pt x="141" y="616"/>
                  </a:lnTo>
                  <a:lnTo>
                    <a:pt x="138" y="621"/>
                  </a:lnTo>
                  <a:lnTo>
                    <a:pt x="135" y="626"/>
                  </a:lnTo>
                  <a:lnTo>
                    <a:pt x="132" y="631"/>
                  </a:lnTo>
                  <a:lnTo>
                    <a:pt x="128" y="636"/>
                  </a:lnTo>
                  <a:lnTo>
                    <a:pt x="125" y="640"/>
                  </a:lnTo>
                  <a:lnTo>
                    <a:pt x="121" y="644"/>
                  </a:lnTo>
                  <a:lnTo>
                    <a:pt x="118" y="648"/>
                  </a:lnTo>
                  <a:lnTo>
                    <a:pt x="114" y="651"/>
                  </a:lnTo>
                  <a:lnTo>
                    <a:pt x="110" y="654"/>
                  </a:lnTo>
                  <a:lnTo>
                    <a:pt x="105" y="657"/>
                  </a:lnTo>
                  <a:lnTo>
                    <a:pt x="100" y="659"/>
                  </a:lnTo>
                  <a:lnTo>
                    <a:pt x="95" y="661"/>
                  </a:lnTo>
                  <a:lnTo>
                    <a:pt x="90" y="662"/>
                  </a:lnTo>
                  <a:lnTo>
                    <a:pt x="83" y="663"/>
                  </a:lnTo>
                  <a:lnTo>
                    <a:pt x="77" y="663"/>
                  </a:lnTo>
                  <a:lnTo>
                    <a:pt x="75" y="663"/>
                  </a:lnTo>
                  <a:lnTo>
                    <a:pt x="73" y="663"/>
                  </a:lnTo>
                  <a:lnTo>
                    <a:pt x="71" y="663"/>
                  </a:lnTo>
                  <a:lnTo>
                    <a:pt x="69" y="663"/>
                  </a:lnTo>
                  <a:lnTo>
                    <a:pt x="66" y="663"/>
                  </a:lnTo>
                  <a:lnTo>
                    <a:pt x="63" y="663"/>
                  </a:lnTo>
                  <a:lnTo>
                    <a:pt x="57" y="663"/>
                  </a:lnTo>
                  <a:lnTo>
                    <a:pt x="51" y="663"/>
                  </a:lnTo>
                  <a:lnTo>
                    <a:pt x="44" y="663"/>
                  </a:lnTo>
                  <a:lnTo>
                    <a:pt x="37" y="663"/>
                  </a:lnTo>
                  <a:lnTo>
                    <a:pt x="31" y="662"/>
                  </a:lnTo>
                  <a:lnTo>
                    <a:pt x="24" y="661"/>
                  </a:lnTo>
                  <a:lnTo>
                    <a:pt x="18" y="660"/>
                  </a:lnTo>
                  <a:lnTo>
                    <a:pt x="15" y="659"/>
                  </a:lnTo>
                  <a:lnTo>
                    <a:pt x="13" y="658"/>
                  </a:lnTo>
                  <a:lnTo>
                    <a:pt x="10" y="657"/>
                  </a:lnTo>
                  <a:lnTo>
                    <a:pt x="8" y="655"/>
                  </a:lnTo>
                  <a:lnTo>
                    <a:pt x="6" y="654"/>
                  </a:lnTo>
                  <a:lnTo>
                    <a:pt x="4" y="653"/>
                  </a:lnTo>
                  <a:lnTo>
                    <a:pt x="3" y="651"/>
                  </a:lnTo>
                  <a:lnTo>
                    <a:pt x="2" y="649"/>
                  </a:lnTo>
                  <a:lnTo>
                    <a:pt x="1" y="647"/>
                  </a:lnTo>
                  <a:lnTo>
                    <a:pt x="0" y="645"/>
                  </a:lnTo>
                  <a:lnTo>
                    <a:pt x="0" y="643"/>
                  </a:lnTo>
                  <a:lnTo>
                    <a:pt x="1" y="640"/>
                  </a:lnTo>
                  <a:lnTo>
                    <a:pt x="10" y="639"/>
                  </a:lnTo>
                  <a:lnTo>
                    <a:pt x="18" y="637"/>
                  </a:lnTo>
                  <a:lnTo>
                    <a:pt x="27" y="634"/>
                  </a:lnTo>
                  <a:lnTo>
                    <a:pt x="35" y="632"/>
                  </a:lnTo>
                  <a:lnTo>
                    <a:pt x="43" y="629"/>
                  </a:lnTo>
                  <a:lnTo>
                    <a:pt x="51" y="626"/>
                  </a:lnTo>
                  <a:lnTo>
                    <a:pt x="58" y="623"/>
                  </a:lnTo>
                  <a:lnTo>
                    <a:pt x="65" y="619"/>
                  </a:lnTo>
                  <a:lnTo>
                    <a:pt x="72" y="615"/>
                  </a:lnTo>
                  <a:lnTo>
                    <a:pt x="79" y="611"/>
                  </a:lnTo>
                  <a:lnTo>
                    <a:pt x="86" y="606"/>
                  </a:lnTo>
                  <a:lnTo>
                    <a:pt x="92" y="601"/>
                  </a:lnTo>
                  <a:lnTo>
                    <a:pt x="98" y="595"/>
                  </a:lnTo>
                  <a:lnTo>
                    <a:pt x="105" y="589"/>
                  </a:lnTo>
                  <a:lnTo>
                    <a:pt x="111" y="582"/>
                  </a:lnTo>
                  <a:lnTo>
                    <a:pt x="116" y="575"/>
                  </a:lnTo>
                  <a:lnTo>
                    <a:pt x="121" y="569"/>
                  </a:lnTo>
                  <a:lnTo>
                    <a:pt x="126" y="562"/>
                  </a:lnTo>
                  <a:lnTo>
                    <a:pt x="131" y="555"/>
                  </a:lnTo>
                  <a:lnTo>
                    <a:pt x="136" y="548"/>
                  </a:lnTo>
                  <a:lnTo>
                    <a:pt x="140" y="540"/>
                  </a:lnTo>
                  <a:lnTo>
                    <a:pt x="145" y="532"/>
                  </a:lnTo>
                  <a:lnTo>
                    <a:pt x="149" y="524"/>
                  </a:lnTo>
                  <a:lnTo>
                    <a:pt x="153" y="516"/>
                  </a:lnTo>
                  <a:lnTo>
                    <a:pt x="156" y="508"/>
                  </a:lnTo>
                  <a:lnTo>
                    <a:pt x="160" y="499"/>
                  </a:lnTo>
                  <a:lnTo>
                    <a:pt x="163" y="491"/>
                  </a:lnTo>
                  <a:lnTo>
                    <a:pt x="166" y="483"/>
                  </a:lnTo>
                  <a:lnTo>
                    <a:pt x="169" y="474"/>
                  </a:lnTo>
                  <a:lnTo>
                    <a:pt x="171" y="466"/>
                  </a:lnTo>
                  <a:lnTo>
                    <a:pt x="174" y="458"/>
                  </a:lnTo>
                  <a:lnTo>
                    <a:pt x="176" y="450"/>
                  </a:lnTo>
                  <a:lnTo>
                    <a:pt x="170" y="453"/>
                  </a:lnTo>
                  <a:lnTo>
                    <a:pt x="164" y="456"/>
                  </a:lnTo>
                  <a:lnTo>
                    <a:pt x="158" y="460"/>
                  </a:lnTo>
                  <a:lnTo>
                    <a:pt x="152" y="464"/>
                  </a:lnTo>
                  <a:lnTo>
                    <a:pt x="146" y="468"/>
                  </a:lnTo>
                  <a:lnTo>
                    <a:pt x="139" y="473"/>
                  </a:lnTo>
                  <a:lnTo>
                    <a:pt x="133" y="477"/>
                  </a:lnTo>
                  <a:lnTo>
                    <a:pt x="127" y="482"/>
                  </a:lnTo>
                  <a:lnTo>
                    <a:pt x="121" y="487"/>
                  </a:lnTo>
                  <a:lnTo>
                    <a:pt x="116" y="492"/>
                  </a:lnTo>
                  <a:lnTo>
                    <a:pt x="110" y="497"/>
                  </a:lnTo>
                  <a:lnTo>
                    <a:pt x="105" y="503"/>
                  </a:lnTo>
                  <a:lnTo>
                    <a:pt x="100" y="508"/>
                  </a:lnTo>
                  <a:lnTo>
                    <a:pt x="96" y="513"/>
                  </a:lnTo>
                  <a:lnTo>
                    <a:pt x="92" y="519"/>
                  </a:lnTo>
                  <a:lnTo>
                    <a:pt x="89" y="524"/>
                  </a:lnTo>
                  <a:lnTo>
                    <a:pt x="87" y="527"/>
                  </a:lnTo>
                  <a:lnTo>
                    <a:pt x="86" y="530"/>
                  </a:lnTo>
                  <a:lnTo>
                    <a:pt x="84" y="533"/>
                  </a:lnTo>
                  <a:lnTo>
                    <a:pt x="83" y="537"/>
                  </a:lnTo>
                  <a:lnTo>
                    <a:pt x="81" y="540"/>
                  </a:lnTo>
                  <a:lnTo>
                    <a:pt x="80" y="543"/>
                  </a:lnTo>
                  <a:lnTo>
                    <a:pt x="78" y="546"/>
                  </a:lnTo>
                  <a:lnTo>
                    <a:pt x="76" y="549"/>
                  </a:lnTo>
                  <a:lnTo>
                    <a:pt x="74" y="551"/>
                  </a:lnTo>
                  <a:lnTo>
                    <a:pt x="72" y="553"/>
                  </a:lnTo>
                  <a:lnTo>
                    <a:pt x="70" y="554"/>
                  </a:lnTo>
                  <a:lnTo>
                    <a:pt x="68" y="555"/>
                  </a:lnTo>
                  <a:lnTo>
                    <a:pt x="67" y="555"/>
                  </a:lnTo>
                  <a:lnTo>
                    <a:pt x="65" y="555"/>
                  </a:lnTo>
                  <a:lnTo>
                    <a:pt x="64" y="555"/>
                  </a:lnTo>
                  <a:lnTo>
                    <a:pt x="62" y="554"/>
                  </a:lnTo>
                  <a:lnTo>
                    <a:pt x="61" y="554"/>
                  </a:lnTo>
                  <a:lnTo>
                    <a:pt x="59" y="553"/>
                  </a:lnTo>
                  <a:lnTo>
                    <a:pt x="57" y="552"/>
                  </a:lnTo>
                  <a:lnTo>
                    <a:pt x="55" y="551"/>
                  </a:lnTo>
                  <a:lnTo>
                    <a:pt x="53" y="549"/>
                  </a:lnTo>
                  <a:lnTo>
                    <a:pt x="52" y="548"/>
                  </a:lnTo>
                  <a:lnTo>
                    <a:pt x="51" y="547"/>
                  </a:lnTo>
                  <a:lnTo>
                    <a:pt x="49" y="544"/>
                  </a:lnTo>
                  <a:lnTo>
                    <a:pt x="47" y="541"/>
                  </a:lnTo>
                  <a:lnTo>
                    <a:pt x="46" y="537"/>
                  </a:lnTo>
                  <a:lnTo>
                    <a:pt x="45" y="533"/>
                  </a:lnTo>
                  <a:lnTo>
                    <a:pt x="44" y="529"/>
                  </a:lnTo>
                  <a:lnTo>
                    <a:pt x="43" y="525"/>
                  </a:lnTo>
                  <a:lnTo>
                    <a:pt x="43" y="521"/>
                  </a:lnTo>
                  <a:lnTo>
                    <a:pt x="44" y="517"/>
                  </a:lnTo>
                  <a:lnTo>
                    <a:pt x="44" y="513"/>
                  </a:lnTo>
                  <a:lnTo>
                    <a:pt x="46" y="510"/>
                  </a:lnTo>
                  <a:lnTo>
                    <a:pt x="48" y="507"/>
                  </a:lnTo>
                  <a:lnTo>
                    <a:pt x="49" y="506"/>
                  </a:lnTo>
                  <a:lnTo>
                    <a:pt x="50" y="504"/>
                  </a:lnTo>
                  <a:lnTo>
                    <a:pt x="51" y="504"/>
                  </a:lnTo>
                  <a:lnTo>
                    <a:pt x="53" y="503"/>
                  </a:lnTo>
                  <a:lnTo>
                    <a:pt x="54" y="502"/>
                  </a:lnTo>
                  <a:lnTo>
                    <a:pt x="56" y="502"/>
                  </a:lnTo>
                  <a:lnTo>
                    <a:pt x="58" y="502"/>
                  </a:lnTo>
                  <a:lnTo>
                    <a:pt x="60" y="502"/>
                  </a:lnTo>
                  <a:lnTo>
                    <a:pt x="60" y="503"/>
                  </a:lnTo>
                  <a:lnTo>
                    <a:pt x="61" y="503"/>
                  </a:lnTo>
                  <a:lnTo>
                    <a:pt x="61" y="504"/>
                  </a:lnTo>
                  <a:lnTo>
                    <a:pt x="62" y="504"/>
                  </a:lnTo>
                  <a:lnTo>
                    <a:pt x="63" y="505"/>
                  </a:lnTo>
                  <a:lnTo>
                    <a:pt x="64" y="506"/>
                  </a:lnTo>
                  <a:close/>
                  <a:moveTo>
                    <a:pt x="479" y="619"/>
                  </a:moveTo>
                  <a:lnTo>
                    <a:pt x="477" y="622"/>
                  </a:lnTo>
                  <a:lnTo>
                    <a:pt x="475" y="624"/>
                  </a:lnTo>
                  <a:lnTo>
                    <a:pt x="473" y="626"/>
                  </a:lnTo>
                  <a:lnTo>
                    <a:pt x="471" y="628"/>
                  </a:lnTo>
                  <a:lnTo>
                    <a:pt x="469" y="629"/>
                  </a:lnTo>
                  <a:lnTo>
                    <a:pt x="467" y="630"/>
                  </a:lnTo>
                  <a:lnTo>
                    <a:pt x="463" y="633"/>
                  </a:lnTo>
                  <a:lnTo>
                    <a:pt x="458" y="634"/>
                  </a:lnTo>
                  <a:lnTo>
                    <a:pt x="452" y="636"/>
                  </a:lnTo>
                  <a:lnTo>
                    <a:pt x="447" y="636"/>
                  </a:lnTo>
                  <a:lnTo>
                    <a:pt x="441" y="637"/>
                  </a:lnTo>
                  <a:lnTo>
                    <a:pt x="435" y="637"/>
                  </a:lnTo>
                  <a:lnTo>
                    <a:pt x="429" y="638"/>
                  </a:lnTo>
                  <a:lnTo>
                    <a:pt x="423" y="638"/>
                  </a:lnTo>
                  <a:lnTo>
                    <a:pt x="416" y="638"/>
                  </a:lnTo>
                  <a:lnTo>
                    <a:pt x="409" y="639"/>
                  </a:lnTo>
                  <a:lnTo>
                    <a:pt x="402" y="639"/>
                  </a:lnTo>
                  <a:lnTo>
                    <a:pt x="395" y="640"/>
                  </a:lnTo>
                  <a:lnTo>
                    <a:pt x="388" y="642"/>
                  </a:lnTo>
                  <a:lnTo>
                    <a:pt x="381" y="644"/>
                  </a:lnTo>
                  <a:lnTo>
                    <a:pt x="375" y="646"/>
                  </a:lnTo>
                  <a:lnTo>
                    <a:pt x="370" y="648"/>
                  </a:lnTo>
                  <a:lnTo>
                    <a:pt x="364" y="650"/>
                  </a:lnTo>
                  <a:lnTo>
                    <a:pt x="359" y="651"/>
                  </a:lnTo>
                  <a:lnTo>
                    <a:pt x="354" y="653"/>
                  </a:lnTo>
                  <a:lnTo>
                    <a:pt x="349" y="654"/>
                  </a:lnTo>
                  <a:lnTo>
                    <a:pt x="344" y="655"/>
                  </a:lnTo>
                  <a:lnTo>
                    <a:pt x="340" y="655"/>
                  </a:lnTo>
                  <a:lnTo>
                    <a:pt x="335" y="655"/>
                  </a:lnTo>
                  <a:lnTo>
                    <a:pt x="333" y="655"/>
                  </a:lnTo>
                  <a:lnTo>
                    <a:pt x="331" y="654"/>
                  </a:lnTo>
                  <a:lnTo>
                    <a:pt x="328" y="653"/>
                  </a:lnTo>
                  <a:lnTo>
                    <a:pt x="326" y="652"/>
                  </a:lnTo>
                  <a:lnTo>
                    <a:pt x="324" y="651"/>
                  </a:lnTo>
                  <a:lnTo>
                    <a:pt x="322" y="649"/>
                  </a:lnTo>
                  <a:lnTo>
                    <a:pt x="319" y="648"/>
                  </a:lnTo>
                  <a:lnTo>
                    <a:pt x="317" y="646"/>
                  </a:lnTo>
                  <a:lnTo>
                    <a:pt x="315" y="643"/>
                  </a:lnTo>
                  <a:lnTo>
                    <a:pt x="312" y="641"/>
                  </a:lnTo>
                  <a:lnTo>
                    <a:pt x="310" y="638"/>
                  </a:lnTo>
                  <a:lnTo>
                    <a:pt x="308" y="635"/>
                  </a:lnTo>
                  <a:lnTo>
                    <a:pt x="304" y="630"/>
                  </a:lnTo>
                  <a:lnTo>
                    <a:pt x="301" y="625"/>
                  </a:lnTo>
                  <a:lnTo>
                    <a:pt x="299" y="620"/>
                  </a:lnTo>
                  <a:lnTo>
                    <a:pt x="297" y="614"/>
                  </a:lnTo>
                  <a:lnTo>
                    <a:pt x="295" y="609"/>
                  </a:lnTo>
                  <a:lnTo>
                    <a:pt x="293" y="604"/>
                  </a:lnTo>
                  <a:lnTo>
                    <a:pt x="290" y="592"/>
                  </a:lnTo>
                  <a:lnTo>
                    <a:pt x="288" y="581"/>
                  </a:lnTo>
                  <a:lnTo>
                    <a:pt x="285" y="569"/>
                  </a:lnTo>
                  <a:lnTo>
                    <a:pt x="284" y="564"/>
                  </a:lnTo>
                  <a:lnTo>
                    <a:pt x="282" y="558"/>
                  </a:lnTo>
                  <a:lnTo>
                    <a:pt x="280" y="552"/>
                  </a:lnTo>
                  <a:lnTo>
                    <a:pt x="278" y="547"/>
                  </a:lnTo>
                  <a:lnTo>
                    <a:pt x="268" y="525"/>
                  </a:lnTo>
                  <a:lnTo>
                    <a:pt x="258" y="503"/>
                  </a:lnTo>
                  <a:lnTo>
                    <a:pt x="247" y="481"/>
                  </a:lnTo>
                  <a:lnTo>
                    <a:pt x="237" y="459"/>
                  </a:lnTo>
                  <a:lnTo>
                    <a:pt x="236" y="458"/>
                  </a:lnTo>
                  <a:lnTo>
                    <a:pt x="234" y="455"/>
                  </a:lnTo>
                  <a:lnTo>
                    <a:pt x="233" y="453"/>
                  </a:lnTo>
                  <a:lnTo>
                    <a:pt x="232" y="450"/>
                  </a:lnTo>
                  <a:lnTo>
                    <a:pt x="229" y="445"/>
                  </a:lnTo>
                  <a:lnTo>
                    <a:pt x="228" y="442"/>
                  </a:lnTo>
                  <a:lnTo>
                    <a:pt x="227" y="440"/>
                  </a:lnTo>
                  <a:lnTo>
                    <a:pt x="227" y="437"/>
                  </a:lnTo>
                  <a:lnTo>
                    <a:pt x="227" y="435"/>
                  </a:lnTo>
                  <a:lnTo>
                    <a:pt x="227" y="433"/>
                  </a:lnTo>
                  <a:lnTo>
                    <a:pt x="228" y="431"/>
                  </a:lnTo>
                  <a:lnTo>
                    <a:pt x="229" y="430"/>
                  </a:lnTo>
                  <a:lnTo>
                    <a:pt x="230" y="429"/>
                  </a:lnTo>
                  <a:lnTo>
                    <a:pt x="231" y="429"/>
                  </a:lnTo>
                  <a:lnTo>
                    <a:pt x="232" y="429"/>
                  </a:lnTo>
                  <a:lnTo>
                    <a:pt x="234" y="429"/>
                  </a:lnTo>
                  <a:lnTo>
                    <a:pt x="236" y="429"/>
                  </a:lnTo>
                  <a:lnTo>
                    <a:pt x="237" y="429"/>
                  </a:lnTo>
                  <a:lnTo>
                    <a:pt x="240" y="429"/>
                  </a:lnTo>
                  <a:lnTo>
                    <a:pt x="242" y="430"/>
                  </a:lnTo>
                  <a:lnTo>
                    <a:pt x="244" y="432"/>
                  </a:lnTo>
                  <a:lnTo>
                    <a:pt x="247" y="434"/>
                  </a:lnTo>
                  <a:lnTo>
                    <a:pt x="249" y="436"/>
                  </a:lnTo>
                  <a:lnTo>
                    <a:pt x="251" y="438"/>
                  </a:lnTo>
                  <a:lnTo>
                    <a:pt x="253" y="441"/>
                  </a:lnTo>
                  <a:lnTo>
                    <a:pt x="256" y="443"/>
                  </a:lnTo>
                  <a:lnTo>
                    <a:pt x="260" y="449"/>
                  </a:lnTo>
                  <a:lnTo>
                    <a:pt x="264" y="455"/>
                  </a:lnTo>
                  <a:lnTo>
                    <a:pt x="265" y="457"/>
                  </a:lnTo>
                  <a:lnTo>
                    <a:pt x="267" y="459"/>
                  </a:lnTo>
                  <a:lnTo>
                    <a:pt x="268" y="462"/>
                  </a:lnTo>
                  <a:lnTo>
                    <a:pt x="269" y="463"/>
                  </a:lnTo>
                  <a:lnTo>
                    <a:pt x="276" y="474"/>
                  </a:lnTo>
                  <a:lnTo>
                    <a:pt x="283" y="484"/>
                  </a:lnTo>
                  <a:lnTo>
                    <a:pt x="290" y="495"/>
                  </a:lnTo>
                  <a:lnTo>
                    <a:pt x="297" y="505"/>
                  </a:lnTo>
                  <a:lnTo>
                    <a:pt x="303" y="515"/>
                  </a:lnTo>
                  <a:lnTo>
                    <a:pt x="311" y="525"/>
                  </a:lnTo>
                  <a:lnTo>
                    <a:pt x="319" y="534"/>
                  </a:lnTo>
                  <a:lnTo>
                    <a:pt x="327" y="544"/>
                  </a:lnTo>
                  <a:lnTo>
                    <a:pt x="334" y="551"/>
                  </a:lnTo>
                  <a:lnTo>
                    <a:pt x="342" y="558"/>
                  </a:lnTo>
                  <a:lnTo>
                    <a:pt x="350" y="565"/>
                  </a:lnTo>
                  <a:lnTo>
                    <a:pt x="359" y="572"/>
                  </a:lnTo>
                  <a:lnTo>
                    <a:pt x="368" y="578"/>
                  </a:lnTo>
                  <a:lnTo>
                    <a:pt x="373" y="581"/>
                  </a:lnTo>
                  <a:lnTo>
                    <a:pt x="378" y="584"/>
                  </a:lnTo>
                  <a:lnTo>
                    <a:pt x="382" y="586"/>
                  </a:lnTo>
                  <a:lnTo>
                    <a:pt x="387" y="588"/>
                  </a:lnTo>
                  <a:lnTo>
                    <a:pt x="392" y="591"/>
                  </a:lnTo>
                  <a:lnTo>
                    <a:pt x="397" y="592"/>
                  </a:lnTo>
                  <a:lnTo>
                    <a:pt x="403" y="594"/>
                  </a:lnTo>
                  <a:lnTo>
                    <a:pt x="409" y="595"/>
                  </a:lnTo>
                  <a:lnTo>
                    <a:pt x="415" y="596"/>
                  </a:lnTo>
                  <a:lnTo>
                    <a:pt x="420" y="596"/>
                  </a:lnTo>
                  <a:lnTo>
                    <a:pt x="426" y="597"/>
                  </a:lnTo>
                  <a:lnTo>
                    <a:pt x="432" y="597"/>
                  </a:lnTo>
                  <a:lnTo>
                    <a:pt x="437" y="597"/>
                  </a:lnTo>
                  <a:lnTo>
                    <a:pt x="443" y="597"/>
                  </a:lnTo>
                  <a:lnTo>
                    <a:pt x="448" y="598"/>
                  </a:lnTo>
                  <a:lnTo>
                    <a:pt x="453" y="599"/>
                  </a:lnTo>
                  <a:lnTo>
                    <a:pt x="458" y="600"/>
                  </a:lnTo>
                  <a:lnTo>
                    <a:pt x="461" y="601"/>
                  </a:lnTo>
                  <a:lnTo>
                    <a:pt x="463" y="602"/>
                  </a:lnTo>
                  <a:lnTo>
                    <a:pt x="465" y="604"/>
                  </a:lnTo>
                  <a:lnTo>
                    <a:pt x="467" y="605"/>
                  </a:lnTo>
                  <a:lnTo>
                    <a:pt x="469" y="607"/>
                  </a:lnTo>
                  <a:lnTo>
                    <a:pt x="471" y="609"/>
                  </a:lnTo>
                  <a:lnTo>
                    <a:pt x="473" y="611"/>
                  </a:lnTo>
                  <a:lnTo>
                    <a:pt x="475" y="614"/>
                  </a:lnTo>
                  <a:lnTo>
                    <a:pt x="477" y="616"/>
                  </a:lnTo>
                  <a:lnTo>
                    <a:pt x="479" y="61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4" name="Freeform 13"/>
            <p:cNvSpPr>
              <a:spLocks noEditPoints="1"/>
            </p:cNvSpPr>
            <p:nvPr/>
          </p:nvSpPr>
          <p:spPr bwMode="auto">
            <a:xfrm>
              <a:off x="1295400" y="1111250"/>
              <a:ext cx="298450" cy="423862"/>
            </a:xfrm>
            <a:custGeom>
              <a:avLst/>
              <a:gdLst>
                <a:gd name="T0" fmla="*/ 2147483647 w 554"/>
                <a:gd name="T1" fmla="*/ 2147483647 h 785"/>
                <a:gd name="T2" fmla="*/ 2147483647 w 554"/>
                <a:gd name="T3" fmla="*/ 2147483647 h 785"/>
                <a:gd name="T4" fmla="*/ 2147483647 w 554"/>
                <a:gd name="T5" fmla="*/ 2147483647 h 785"/>
                <a:gd name="T6" fmla="*/ 2147483647 w 554"/>
                <a:gd name="T7" fmla="*/ 2147483647 h 785"/>
                <a:gd name="T8" fmla="*/ 2147483647 w 554"/>
                <a:gd name="T9" fmla="*/ 2147483647 h 785"/>
                <a:gd name="T10" fmla="*/ 2147483647 w 554"/>
                <a:gd name="T11" fmla="*/ 2147483647 h 785"/>
                <a:gd name="T12" fmla="*/ 2147483647 w 554"/>
                <a:gd name="T13" fmla="*/ 2147483647 h 785"/>
                <a:gd name="T14" fmla="*/ 2147483647 w 554"/>
                <a:gd name="T15" fmla="*/ 2147483647 h 785"/>
                <a:gd name="T16" fmla="*/ 2147483647 w 554"/>
                <a:gd name="T17" fmla="*/ 2147483647 h 785"/>
                <a:gd name="T18" fmla="*/ 2147483647 w 554"/>
                <a:gd name="T19" fmla="*/ 0 h 785"/>
                <a:gd name="T20" fmla="*/ 2147483647 w 554"/>
                <a:gd name="T21" fmla="*/ 2147483647 h 785"/>
                <a:gd name="T22" fmla="*/ 2147483647 w 554"/>
                <a:gd name="T23" fmla="*/ 2147483647 h 785"/>
                <a:gd name="T24" fmla="*/ 2147483647 w 554"/>
                <a:gd name="T25" fmla="*/ 2147483647 h 785"/>
                <a:gd name="T26" fmla="*/ 2147483647 w 554"/>
                <a:gd name="T27" fmla="*/ 2147483647 h 785"/>
                <a:gd name="T28" fmla="*/ 2147483647 w 554"/>
                <a:gd name="T29" fmla="*/ 2147483647 h 785"/>
                <a:gd name="T30" fmla="*/ 2147483647 w 554"/>
                <a:gd name="T31" fmla="*/ 2147483647 h 785"/>
                <a:gd name="T32" fmla="*/ 2147483647 w 554"/>
                <a:gd name="T33" fmla="*/ 2147483647 h 785"/>
                <a:gd name="T34" fmla="*/ 2147483647 w 554"/>
                <a:gd name="T35" fmla="*/ 2147483647 h 785"/>
                <a:gd name="T36" fmla="*/ 2147483647 w 554"/>
                <a:gd name="T37" fmla="*/ 2147483647 h 785"/>
                <a:gd name="T38" fmla="*/ 2147483647 w 554"/>
                <a:gd name="T39" fmla="*/ 2147483647 h 785"/>
                <a:gd name="T40" fmla="*/ 2147483647 w 554"/>
                <a:gd name="T41" fmla="*/ 2147483647 h 785"/>
                <a:gd name="T42" fmla="*/ 2147483647 w 554"/>
                <a:gd name="T43" fmla="*/ 2147483647 h 785"/>
                <a:gd name="T44" fmla="*/ 2147483647 w 554"/>
                <a:gd name="T45" fmla="*/ 2147483647 h 785"/>
                <a:gd name="T46" fmla="*/ 2147483647 w 554"/>
                <a:gd name="T47" fmla="*/ 2147483647 h 785"/>
                <a:gd name="T48" fmla="*/ 2147483647 w 554"/>
                <a:gd name="T49" fmla="*/ 2147483647 h 785"/>
                <a:gd name="T50" fmla="*/ 2147483647 w 554"/>
                <a:gd name="T51" fmla="*/ 2147483647 h 785"/>
                <a:gd name="T52" fmla="*/ 2147483647 w 554"/>
                <a:gd name="T53" fmla="*/ 2147483647 h 785"/>
                <a:gd name="T54" fmla="*/ 2147483647 w 554"/>
                <a:gd name="T55" fmla="*/ 2147483647 h 785"/>
                <a:gd name="T56" fmla="*/ 2147483647 w 554"/>
                <a:gd name="T57" fmla="*/ 2147483647 h 785"/>
                <a:gd name="T58" fmla="*/ 2147483647 w 554"/>
                <a:gd name="T59" fmla="*/ 2147483647 h 785"/>
                <a:gd name="T60" fmla="*/ 2147483647 w 554"/>
                <a:gd name="T61" fmla="*/ 2147483647 h 785"/>
                <a:gd name="T62" fmla="*/ 2147483647 w 554"/>
                <a:gd name="T63" fmla="*/ 2147483647 h 785"/>
                <a:gd name="T64" fmla="*/ 2147483647 w 554"/>
                <a:gd name="T65" fmla="*/ 2147483647 h 785"/>
                <a:gd name="T66" fmla="*/ 2147483647 w 554"/>
                <a:gd name="T67" fmla="*/ 2147483647 h 785"/>
                <a:gd name="T68" fmla="*/ 2147483647 w 554"/>
                <a:gd name="T69" fmla="*/ 2147483647 h 785"/>
                <a:gd name="T70" fmla="*/ 2147483647 w 554"/>
                <a:gd name="T71" fmla="*/ 2147483647 h 785"/>
                <a:gd name="T72" fmla="*/ 2147483647 w 554"/>
                <a:gd name="T73" fmla="*/ 2147483647 h 785"/>
                <a:gd name="T74" fmla="*/ 2147483647 w 554"/>
                <a:gd name="T75" fmla="*/ 2147483647 h 785"/>
                <a:gd name="T76" fmla="*/ 2147483647 w 554"/>
                <a:gd name="T77" fmla="*/ 2147483647 h 785"/>
                <a:gd name="T78" fmla="*/ 2147483647 w 554"/>
                <a:gd name="T79" fmla="*/ 2147483647 h 785"/>
                <a:gd name="T80" fmla="*/ 2147483647 w 554"/>
                <a:gd name="T81" fmla="*/ 2147483647 h 785"/>
                <a:gd name="T82" fmla="*/ 2147483647 w 554"/>
                <a:gd name="T83" fmla="*/ 2147483647 h 785"/>
                <a:gd name="T84" fmla="*/ 2147483647 w 554"/>
                <a:gd name="T85" fmla="*/ 2147483647 h 785"/>
                <a:gd name="T86" fmla="*/ 2147483647 w 554"/>
                <a:gd name="T87" fmla="*/ 2147483647 h 785"/>
                <a:gd name="T88" fmla="*/ 2147483647 w 554"/>
                <a:gd name="T89" fmla="*/ 2147483647 h 785"/>
                <a:gd name="T90" fmla="*/ 2147483647 w 554"/>
                <a:gd name="T91" fmla="*/ 2147483647 h 785"/>
                <a:gd name="T92" fmla="*/ 2147483647 w 554"/>
                <a:gd name="T93" fmla="*/ 2147483647 h 785"/>
                <a:gd name="T94" fmla="*/ 2147483647 w 554"/>
                <a:gd name="T95" fmla="*/ 2147483647 h 785"/>
                <a:gd name="T96" fmla="*/ 2147483647 w 554"/>
                <a:gd name="T97" fmla="*/ 2147483647 h 785"/>
                <a:gd name="T98" fmla="*/ 2147483647 w 554"/>
                <a:gd name="T99" fmla="*/ 2147483647 h 785"/>
                <a:gd name="T100" fmla="*/ 2147483647 w 554"/>
                <a:gd name="T101" fmla="*/ 2147483647 h 785"/>
                <a:gd name="T102" fmla="*/ 2147483647 w 554"/>
                <a:gd name="T103" fmla="*/ 2147483647 h 785"/>
                <a:gd name="T104" fmla="*/ 2147483647 w 554"/>
                <a:gd name="T105" fmla="*/ 2147483647 h 785"/>
                <a:gd name="T106" fmla="*/ 2147483647 w 554"/>
                <a:gd name="T107" fmla="*/ 2147483647 h 785"/>
                <a:gd name="T108" fmla="*/ 2147483647 w 554"/>
                <a:gd name="T109" fmla="*/ 2147483647 h 785"/>
                <a:gd name="T110" fmla="*/ 2147483647 w 554"/>
                <a:gd name="T111" fmla="*/ 2147483647 h 785"/>
                <a:gd name="T112" fmla="*/ 2147483647 w 554"/>
                <a:gd name="T113" fmla="*/ 2147483647 h 785"/>
                <a:gd name="T114" fmla="*/ 2147483647 w 554"/>
                <a:gd name="T115" fmla="*/ 2147483647 h 785"/>
                <a:gd name="T116" fmla="*/ 2147483647 w 554"/>
                <a:gd name="T117" fmla="*/ 2147483647 h 785"/>
                <a:gd name="T118" fmla="*/ 2147483647 w 554"/>
                <a:gd name="T119" fmla="*/ 2147483647 h 785"/>
                <a:gd name="T120" fmla="*/ 2147483647 w 554"/>
                <a:gd name="T121" fmla="*/ 2147483647 h 785"/>
                <a:gd name="T122" fmla="*/ 2147483647 w 554"/>
                <a:gd name="T123" fmla="*/ 2147483647 h 785"/>
                <a:gd name="T124" fmla="*/ 2147483647 w 554"/>
                <a:gd name="T125" fmla="*/ 2147483647 h 7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4" h="785">
                  <a:moveTo>
                    <a:pt x="166" y="23"/>
                  </a:moveTo>
                  <a:lnTo>
                    <a:pt x="168" y="23"/>
                  </a:lnTo>
                  <a:lnTo>
                    <a:pt x="171" y="23"/>
                  </a:lnTo>
                  <a:lnTo>
                    <a:pt x="173" y="24"/>
                  </a:lnTo>
                  <a:lnTo>
                    <a:pt x="176" y="25"/>
                  </a:lnTo>
                  <a:lnTo>
                    <a:pt x="178" y="27"/>
                  </a:lnTo>
                  <a:lnTo>
                    <a:pt x="180" y="29"/>
                  </a:lnTo>
                  <a:lnTo>
                    <a:pt x="182" y="31"/>
                  </a:lnTo>
                  <a:lnTo>
                    <a:pt x="184" y="34"/>
                  </a:lnTo>
                  <a:lnTo>
                    <a:pt x="186" y="36"/>
                  </a:lnTo>
                  <a:lnTo>
                    <a:pt x="188" y="39"/>
                  </a:lnTo>
                  <a:lnTo>
                    <a:pt x="189" y="42"/>
                  </a:lnTo>
                  <a:lnTo>
                    <a:pt x="191" y="45"/>
                  </a:lnTo>
                  <a:lnTo>
                    <a:pt x="192" y="48"/>
                  </a:lnTo>
                  <a:lnTo>
                    <a:pt x="192" y="51"/>
                  </a:lnTo>
                  <a:lnTo>
                    <a:pt x="193" y="53"/>
                  </a:lnTo>
                  <a:lnTo>
                    <a:pt x="193" y="56"/>
                  </a:lnTo>
                  <a:lnTo>
                    <a:pt x="193" y="59"/>
                  </a:lnTo>
                  <a:lnTo>
                    <a:pt x="193" y="62"/>
                  </a:lnTo>
                  <a:lnTo>
                    <a:pt x="192" y="65"/>
                  </a:lnTo>
                  <a:lnTo>
                    <a:pt x="191" y="68"/>
                  </a:lnTo>
                  <a:lnTo>
                    <a:pt x="190" y="71"/>
                  </a:lnTo>
                  <a:lnTo>
                    <a:pt x="189" y="74"/>
                  </a:lnTo>
                  <a:lnTo>
                    <a:pt x="187" y="76"/>
                  </a:lnTo>
                  <a:lnTo>
                    <a:pt x="186" y="79"/>
                  </a:lnTo>
                  <a:lnTo>
                    <a:pt x="182" y="84"/>
                  </a:lnTo>
                  <a:lnTo>
                    <a:pt x="178" y="89"/>
                  </a:lnTo>
                  <a:lnTo>
                    <a:pt x="173" y="93"/>
                  </a:lnTo>
                  <a:lnTo>
                    <a:pt x="169" y="98"/>
                  </a:lnTo>
                  <a:lnTo>
                    <a:pt x="160" y="107"/>
                  </a:lnTo>
                  <a:lnTo>
                    <a:pt x="151" y="117"/>
                  </a:lnTo>
                  <a:lnTo>
                    <a:pt x="134" y="137"/>
                  </a:lnTo>
                  <a:lnTo>
                    <a:pt x="117" y="157"/>
                  </a:lnTo>
                  <a:lnTo>
                    <a:pt x="101" y="177"/>
                  </a:lnTo>
                  <a:lnTo>
                    <a:pt x="101" y="175"/>
                  </a:lnTo>
                  <a:lnTo>
                    <a:pt x="100" y="173"/>
                  </a:lnTo>
                  <a:lnTo>
                    <a:pt x="100" y="171"/>
                  </a:lnTo>
                  <a:lnTo>
                    <a:pt x="101" y="169"/>
                  </a:lnTo>
                  <a:lnTo>
                    <a:pt x="101" y="166"/>
                  </a:lnTo>
                  <a:lnTo>
                    <a:pt x="102" y="164"/>
                  </a:lnTo>
                  <a:lnTo>
                    <a:pt x="103" y="159"/>
                  </a:lnTo>
                  <a:lnTo>
                    <a:pt x="105" y="153"/>
                  </a:lnTo>
                  <a:lnTo>
                    <a:pt x="108" y="148"/>
                  </a:lnTo>
                  <a:lnTo>
                    <a:pt x="111" y="142"/>
                  </a:lnTo>
                  <a:lnTo>
                    <a:pt x="114" y="136"/>
                  </a:lnTo>
                  <a:lnTo>
                    <a:pt x="121" y="125"/>
                  </a:lnTo>
                  <a:lnTo>
                    <a:pt x="125" y="119"/>
                  </a:lnTo>
                  <a:lnTo>
                    <a:pt x="128" y="114"/>
                  </a:lnTo>
                  <a:lnTo>
                    <a:pt x="132" y="109"/>
                  </a:lnTo>
                  <a:lnTo>
                    <a:pt x="135" y="104"/>
                  </a:lnTo>
                  <a:lnTo>
                    <a:pt x="137" y="100"/>
                  </a:lnTo>
                  <a:lnTo>
                    <a:pt x="139" y="96"/>
                  </a:lnTo>
                  <a:lnTo>
                    <a:pt x="140" y="95"/>
                  </a:lnTo>
                  <a:lnTo>
                    <a:pt x="141" y="93"/>
                  </a:lnTo>
                  <a:lnTo>
                    <a:pt x="141" y="91"/>
                  </a:lnTo>
                  <a:lnTo>
                    <a:pt x="142" y="89"/>
                  </a:lnTo>
                  <a:lnTo>
                    <a:pt x="143" y="87"/>
                  </a:lnTo>
                  <a:lnTo>
                    <a:pt x="144" y="84"/>
                  </a:lnTo>
                  <a:lnTo>
                    <a:pt x="146" y="79"/>
                  </a:lnTo>
                  <a:lnTo>
                    <a:pt x="148" y="73"/>
                  </a:lnTo>
                  <a:lnTo>
                    <a:pt x="150" y="67"/>
                  </a:lnTo>
                  <a:lnTo>
                    <a:pt x="155" y="55"/>
                  </a:lnTo>
                  <a:lnTo>
                    <a:pt x="157" y="48"/>
                  </a:lnTo>
                  <a:lnTo>
                    <a:pt x="159" y="43"/>
                  </a:lnTo>
                  <a:lnTo>
                    <a:pt x="162" y="37"/>
                  </a:lnTo>
                  <a:lnTo>
                    <a:pt x="163" y="35"/>
                  </a:lnTo>
                  <a:lnTo>
                    <a:pt x="164" y="32"/>
                  </a:lnTo>
                  <a:lnTo>
                    <a:pt x="165" y="30"/>
                  </a:lnTo>
                  <a:lnTo>
                    <a:pt x="166" y="28"/>
                  </a:lnTo>
                  <a:lnTo>
                    <a:pt x="167" y="27"/>
                  </a:lnTo>
                  <a:lnTo>
                    <a:pt x="169" y="25"/>
                  </a:lnTo>
                  <a:lnTo>
                    <a:pt x="170" y="24"/>
                  </a:lnTo>
                  <a:lnTo>
                    <a:pt x="171" y="23"/>
                  </a:lnTo>
                  <a:lnTo>
                    <a:pt x="172" y="22"/>
                  </a:lnTo>
                  <a:lnTo>
                    <a:pt x="166" y="23"/>
                  </a:lnTo>
                  <a:close/>
                  <a:moveTo>
                    <a:pt x="86" y="354"/>
                  </a:moveTo>
                  <a:lnTo>
                    <a:pt x="84" y="364"/>
                  </a:lnTo>
                  <a:lnTo>
                    <a:pt x="82" y="373"/>
                  </a:lnTo>
                  <a:lnTo>
                    <a:pt x="81" y="383"/>
                  </a:lnTo>
                  <a:lnTo>
                    <a:pt x="79" y="393"/>
                  </a:lnTo>
                  <a:lnTo>
                    <a:pt x="78" y="403"/>
                  </a:lnTo>
                  <a:lnTo>
                    <a:pt x="77" y="413"/>
                  </a:lnTo>
                  <a:lnTo>
                    <a:pt x="77" y="422"/>
                  </a:lnTo>
                  <a:lnTo>
                    <a:pt x="77" y="432"/>
                  </a:lnTo>
                  <a:lnTo>
                    <a:pt x="77" y="434"/>
                  </a:lnTo>
                  <a:lnTo>
                    <a:pt x="77" y="435"/>
                  </a:lnTo>
                  <a:lnTo>
                    <a:pt x="78" y="439"/>
                  </a:lnTo>
                  <a:lnTo>
                    <a:pt x="78" y="444"/>
                  </a:lnTo>
                  <a:lnTo>
                    <a:pt x="79" y="449"/>
                  </a:lnTo>
                  <a:lnTo>
                    <a:pt x="79" y="454"/>
                  </a:lnTo>
                  <a:lnTo>
                    <a:pt x="80" y="459"/>
                  </a:lnTo>
                  <a:lnTo>
                    <a:pt x="80" y="464"/>
                  </a:lnTo>
                  <a:lnTo>
                    <a:pt x="81" y="470"/>
                  </a:lnTo>
                  <a:lnTo>
                    <a:pt x="81" y="474"/>
                  </a:lnTo>
                  <a:lnTo>
                    <a:pt x="80" y="479"/>
                  </a:lnTo>
                  <a:lnTo>
                    <a:pt x="79" y="483"/>
                  </a:lnTo>
                  <a:lnTo>
                    <a:pt x="78" y="484"/>
                  </a:lnTo>
                  <a:lnTo>
                    <a:pt x="77" y="486"/>
                  </a:lnTo>
                  <a:lnTo>
                    <a:pt x="76" y="487"/>
                  </a:lnTo>
                  <a:lnTo>
                    <a:pt x="75" y="488"/>
                  </a:lnTo>
                  <a:lnTo>
                    <a:pt x="73" y="489"/>
                  </a:lnTo>
                  <a:lnTo>
                    <a:pt x="72" y="490"/>
                  </a:lnTo>
                  <a:lnTo>
                    <a:pt x="70" y="490"/>
                  </a:lnTo>
                  <a:lnTo>
                    <a:pt x="68" y="490"/>
                  </a:lnTo>
                  <a:lnTo>
                    <a:pt x="65" y="490"/>
                  </a:lnTo>
                  <a:lnTo>
                    <a:pt x="63" y="489"/>
                  </a:lnTo>
                  <a:lnTo>
                    <a:pt x="59" y="487"/>
                  </a:lnTo>
                  <a:lnTo>
                    <a:pt x="56" y="485"/>
                  </a:lnTo>
                  <a:lnTo>
                    <a:pt x="53" y="483"/>
                  </a:lnTo>
                  <a:lnTo>
                    <a:pt x="51" y="480"/>
                  </a:lnTo>
                  <a:lnTo>
                    <a:pt x="49" y="477"/>
                  </a:lnTo>
                  <a:lnTo>
                    <a:pt x="47" y="474"/>
                  </a:lnTo>
                  <a:lnTo>
                    <a:pt x="46" y="470"/>
                  </a:lnTo>
                  <a:lnTo>
                    <a:pt x="46" y="466"/>
                  </a:lnTo>
                  <a:lnTo>
                    <a:pt x="45" y="462"/>
                  </a:lnTo>
                  <a:lnTo>
                    <a:pt x="45" y="457"/>
                  </a:lnTo>
                  <a:lnTo>
                    <a:pt x="46" y="453"/>
                  </a:lnTo>
                  <a:lnTo>
                    <a:pt x="46" y="448"/>
                  </a:lnTo>
                  <a:lnTo>
                    <a:pt x="47" y="443"/>
                  </a:lnTo>
                  <a:lnTo>
                    <a:pt x="48" y="438"/>
                  </a:lnTo>
                  <a:lnTo>
                    <a:pt x="50" y="433"/>
                  </a:lnTo>
                  <a:lnTo>
                    <a:pt x="51" y="427"/>
                  </a:lnTo>
                  <a:lnTo>
                    <a:pt x="55" y="417"/>
                  </a:lnTo>
                  <a:lnTo>
                    <a:pt x="59" y="407"/>
                  </a:lnTo>
                  <a:lnTo>
                    <a:pt x="63" y="397"/>
                  </a:lnTo>
                  <a:lnTo>
                    <a:pt x="65" y="392"/>
                  </a:lnTo>
                  <a:lnTo>
                    <a:pt x="67" y="388"/>
                  </a:lnTo>
                  <a:lnTo>
                    <a:pt x="69" y="383"/>
                  </a:lnTo>
                  <a:lnTo>
                    <a:pt x="72" y="379"/>
                  </a:lnTo>
                  <a:lnTo>
                    <a:pt x="74" y="375"/>
                  </a:lnTo>
                  <a:lnTo>
                    <a:pt x="76" y="372"/>
                  </a:lnTo>
                  <a:lnTo>
                    <a:pt x="78" y="369"/>
                  </a:lnTo>
                  <a:lnTo>
                    <a:pt x="79" y="366"/>
                  </a:lnTo>
                  <a:lnTo>
                    <a:pt x="81" y="363"/>
                  </a:lnTo>
                  <a:lnTo>
                    <a:pt x="82" y="361"/>
                  </a:lnTo>
                  <a:lnTo>
                    <a:pt x="86" y="354"/>
                  </a:lnTo>
                  <a:close/>
                  <a:moveTo>
                    <a:pt x="159" y="154"/>
                  </a:moveTo>
                  <a:lnTo>
                    <a:pt x="161" y="154"/>
                  </a:lnTo>
                  <a:lnTo>
                    <a:pt x="164" y="155"/>
                  </a:lnTo>
                  <a:lnTo>
                    <a:pt x="167" y="156"/>
                  </a:lnTo>
                  <a:lnTo>
                    <a:pt x="170" y="157"/>
                  </a:lnTo>
                  <a:lnTo>
                    <a:pt x="173" y="159"/>
                  </a:lnTo>
                  <a:lnTo>
                    <a:pt x="176" y="160"/>
                  </a:lnTo>
                  <a:lnTo>
                    <a:pt x="179" y="162"/>
                  </a:lnTo>
                  <a:lnTo>
                    <a:pt x="182" y="164"/>
                  </a:lnTo>
                  <a:lnTo>
                    <a:pt x="184" y="166"/>
                  </a:lnTo>
                  <a:lnTo>
                    <a:pt x="186" y="169"/>
                  </a:lnTo>
                  <a:lnTo>
                    <a:pt x="188" y="171"/>
                  </a:lnTo>
                  <a:lnTo>
                    <a:pt x="189" y="174"/>
                  </a:lnTo>
                  <a:lnTo>
                    <a:pt x="190" y="176"/>
                  </a:lnTo>
                  <a:lnTo>
                    <a:pt x="190" y="179"/>
                  </a:lnTo>
                  <a:lnTo>
                    <a:pt x="190" y="181"/>
                  </a:lnTo>
                  <a:lnTo>
                    <a:pt x="189" y="182"/>
                  </a:lnTo>
                  <a:lnTo>
                    <a:pt x="189" y="184"/>
                  </a:lnTo>
                  <a:lnTo>
                    <a:pt x="188" y="185"/>
                  </a:lnTo>
                  <a:lnTo>
                    <a:pt x="187" y="188"/>
                  </a:lnTo>
                  <a:lnTo>
                    <a:pt x="186" y="190"/>
                  </a:lnTo>
                  <a:lnTo>
                    <a:pt x="184" y="191"/>
                  </a:lnTo>
                  <a:lnTo>
                    <a:pt x="183" y="193"/>
                  </a:lnTo>
                  <a:lnTo>
                    <a:pt x="181" y="194"/>
                  </a:lnTo>
                  <a:lnTo>
                    <a:pt x="180" y="196"/>
                  </a:lnTo>
                  <a:lnTo>
                    <a:pt x="179" y="196"/>
                  </a:lnTo>
                  <a:lnTo>
                    <a:pt x="177" y="197"/>
                  </a:lnTo>
                  <a:lnTo>
                    <a:pt x="174" y="198"/>
                  </a:lnTo>
                  <a:lnTo>
                    <a:pt x="172" y="199"/>
                  </a:lnTo>
                  <a:lnTo>
                    <a:pt x="169" y="199"/>
                  </a:lnTo>
                  <a:lnTo>
                    <a:pt x="166" y="199"/>
                  </a:lnTo>
                  <a:lnTo>
                    <a:pt x="164" y="199"/>
                  </a:lnTo>
                  <a:lnTo>
                    <a:pt x="161" y="199"/>
                  </a:lnTo>
                  <a:lnTo>
                    <a:pt x="159" y="199"/>
                  </a:lnTo>
                  <a:lnTo>
                    <a:pt x="156" y="200"/>
                  </a:lnTo>
                  <a:lnTo>
                    <a:pt x="155" y="201"/>
                  </a:lnTo>
                  <a:lnTo>
                    <a:pt x="154" y="201"/>
                  </a:lnTo>
                  <a:lnTo>
                    <a:pt x="153" y="202"/>
                  </a:lnTo>
                  <a:lnTo>
                    <a:pt x="152" y="204"/>
                  </a:lnTo>
                  <a:lnTo>
                    <a:pt x="151" y="205"/>
                  </a:lnTo>
                  <a:lnTo>
                    <a:pt x="150" y="206"/>
                  </a:lnTo>
                  <a:lnTo>
                    <a:pt x="149" y="208"/>
                  </a:lnTo>
                  <a:lnTo>
                    <a:pt x="148" y="211"/>
                  </a:lnTo>
                  <a:lnTo>
                    <a:pt x="148" y="208"/>
                  </a:lnTo>
                  <a:lnTo>
                    <a:pt x="148" y="204"/>
                  </a:lnTo>
                  <a:lnTo>
                    <a:pt x="148" y="201"/>
                  </a:lnTo>
                  <a:lnTo>
                    <a:pt x="148" y="197"/>
                  </a:lnTo>
                  <a:lnTo>
                    <a:pt x="147" y="193"/>
                  </a:lnTo>
                  <a:lnTo>
                    <a:pt x="147" y="189"/>
                  </a:lnTo>
                  <a:lnTo>
                    <a:pt x="147" y="184"/>
                  </a:lnTo>
                  <a:lnTo>
                    <a:pt x="147" y="180"/>
                  </a:lnTo>
                  <a:lnTo>
                    <a:pt x="147" y="176"/>
                  </a:lnTo>
                  <a:lnTo>
                    <a:pt x="147" y="172"/>
                  </a:lnTo>
                  <a:lnTo>
                    <a:pt x="148" y="168"/>
                  </a:lnTo>
                  <a:lnTo>
                    <a:pt x="149" y="164"/>
                  </a:lnTo>
                  <a:lnTo>
                    <a:pt x="151" y="161"/>
                  </a:lnTo>
                  <a:lnTo>
                    <a:pt x="153" y="158"/>
                  </a:lnTo>
                  <a:lnTo>
                    <a:pt x="156" y="156"/>
                  </a:lnTo>
                  <a:lnTo>
                    <a:pt x="159" y="154"/>
                  </a:lnTo>
                  <a:close/>
                  <a:moveTo>
                    <a:pt x="508" y="240"/>
                  </a:moveTo>
                  <a:lnTo>
                    <a:pt x="499" y="241"/>
                  </a:lnTo>
                  <a:lnTo>
                    <a:pt x="490" y="242"/>
                  </a:lnTo>
                  <a:lnTo>
                    <a:pt x="481" y="243"/>
                  </a:lnTo>
                  <a:lnTo>
                    <a:pt x="472" y="245"/>
                  </a:lnTo>
                  <a:lnTo>
                    <a:pt x="454" y="249"/>
                  </a:lnTo>
                  <a:lnTo>
                    <a:pt x="436" y="253"/>
                  </a:lnTo>
                  <a:lnTo>
                    <a:pt x="418" y="257"/>
                  </a:lnTo>
                  <a:lnTo>
                    <a:pt x="400" y="262"/>
                  </a:lnTo>
                  <a:lnTo>
                    <a:pt x="383" y="267"/>
                  </a:lnTo>
                  <a:lnTo>
                    <a:pt x="365" y="272"/>
                  </a:lnTo>
                  <a:lnTo>
                    <a:pt x="366" y="266"/>
                  </a:lnTo>
                  <a:lnTo>
                    <a:pt x="367" y="259"/>
                  </a:lnTo>
                  <a:lnTo>
                    <a:pt x="369" y="253"/>
                  </a:lnTo>
                  <a:lnTo>
                    <a:pt x="371" y="247"/>
                  </a:lnTo>
                  <a:lnTo>
                    <a:pt x="372" y="241"/>
                  </a:lnTo>
                  <a:lnTo>
                    <a:pt x="375" y="235"/>
                  </a:lnTo>
                  <a:lnTo>
                    <a:pt x="379" y="223"/>
                  </a:lnTo>
                  <a:lnTo>
                    <a:pt x="384" y="211"/>
                  </a:lnTo>
                  <a:lnTo>
                    <a:pt x="389" y="199"/>
                  </a:lnTo>
                  <a:lnTo>
                    <a:pt x="394" y="188"/>
                  </a:lnTo>
                  <a:lnTo>
                    <a:pt x="399" y="176"/>
                  </a:lnTo>
                  <a:lnTo>
                    <a:pt x="410" y="151"/>
                  </a:lnTo>
                  <a:lnTo>
                    <a:pt x="422" y="126"/>
                  </a:lnTo>
                  <a:lnTo>
                    <a:pt x="434" y="101"/>
                  </a:lnTo>
                  <a:lnTo>
                    <a:pt x="447" y="76"/>
                  </a:lnTo>
                  <a:lnTo>
                    <a:pt x="449" y="72"/>
                  </a:lnTo>
                  <a:lnTo>
                    <a:pt x="452" y="67"/>
                  </a:lnTo>
                  <a:lnTo>
                    <a:pt x="455" y="61"/>
                  </a:lnTo>
                  <a:lnTo>
                    <a:pt x="458" y="55"/>
                  </a:lnTo>
                  <a:lnTo>
                    <a:pt x="461" y="50"/>
                  </a:lnTo>
                  <a:lnTo>
                    <a:pt x="463" y="44"/>
                  </a:lnTo>
                  <a:lnTo>
                    <a:pt x="466" y="38"/>
                  </a:lnTo>
                  <a:lnTo>
                    <a:pt x="467" y="32"/>
                  </a:lnTo>
                  <a:lnTo>
                    <a:pt x="468" y="30"/>
                  </a:lnTo>
                  <a:lnTo>
                    <a:pt x="468" y="27"/>
                  </a:lnTo>
                  <a:lnTo>
                    <a:pt x="469" y="24"/>
                  </a:lnTo>
                  <a:lnTo>
                    <a:pt x="469" y="22"/>
                  </a:lnTo>
                  <a:lnTo>
                    <a:pt x="469" y="19"/>
                  </a:lnTo>
                  <a:lnTo>
                    <a:pt x="468" y="17"/>
                  </a:lnTo>
                  <a:lnTo>
                    <a:pt x="468" y="14"/>
                  </a:lnTo>
                  <a:lnTo>
                    <a:pt x="467" y="12"/>
                  </a:lnTo>
                  <a:lnTo>
                    <a:pt x="465" y="10"/>
                  </a:lnTo>
                  <a:lnTo>
                    <a:pt x="464" y="8"/>
                  </a:lnTo>
                  <a:lnTo>
                    <a:pt x="462" y="6"/>
                  </a:lnTo>
                  <a:lnTo>
                    <a:pt x="460" y="5"/>
                  </a:lnTo>
                  <a:lnTo>
                    <a:pt x="457" y="3"/>
                  </a:lnTo>
                  <a:lnTo>
                    <a:pt x="454" y="2"/>
                  </a:lnTo>
                  <a:lnTo>
                    <a:pt x="451" y="1"/>
                  </a:lnTo>
                  <a:lnTo>
                    <a:pt x="447" y="0"/>
                  </a:lnTo>
                  <a:lnTo>
                    <a:pt x="445" y="0"/>
                  </a:lnTo>
                  <a:lnTo>
                    <a:pt x="443" y="0"/>
                  </a:lnTo>
                  <a:lnTo>
                    <a:pt x="441" y="0"/>
                  </a:lnTo>
                  <a:lnTo>
                    <a:pt x="438" y="0"/>
                  </a:lnTo>
                  <a:lnTo>
                    <a:pt x="435" y="0"/>
                  </a:lnTo>
                  <a:lnTo>
                    <a:pt x="432" y="1"/>
                  </a:lnTo>
                  <a:lnTo>
                    <a:pt x="425" y="2"/>
                  </a:lnTo>
                  <a:lnTo>
                    <a:pt x="418" y="4"/>
                  </a:lnTo>
                  <a:lnTo>
                    <a:pt x="411" y="6"/>
                  </a:lnTo>
                  <a:lnTo>
                    <a:pt x="403" y="9"/>
                  </a:lnTo>
                  <a:lnTo>
                    <a:pt x="396" y="12"/>
                  </a:lnTo>
                  <a:lnTo>
                    <a:pt x="388" y="15"/>
                  </a:lnTo>
                  <a:lnTo>
                    <a:pt x="381" y="18"/>
                  </a:lnTo>
                  <a:lnTo>
                    <a:pt x="375" y="22"/>
                  </a:lnTo>
                  <a:lnTo>
                    <a:pt x="372" y="23"/>
                  </a:lnTo>
                  <a:lnTo>
                    <a:pt x="369" y="25"/>
                  </a:lnTo>
                  <a:lnTo>
                    <a:pt x="367" y="27"/>
                  </a:lnTo>
                  <a:lnTo>
                    <a:pt x="364" y="29"/>
                  </a:lnTo>
                  <a:lnTo>
                    <a:pt x="362" y="31"/>
                  </a:lnTo>
                  <a:lnTo>
                    <a:pt x="360" y="33"/>
                  </a:lnTo>
                  <a:lnTo>
                    <a:pt x="359" y="35"/>
                  </a:lnTo>
                  <a:lnTo>
                    <a:pt x="357" y="37"/>
                  </a:lnTo>
                  <a:lnTo>
                    <a:pt x="357" y="39"/>
                  </a:lnTo>
                  <a:lnTo>
                    <a:pt x="356" y="41"/>
                  </a:lnTo>
                  <a:lnTo>
                    <a:pt x="358" y="41"/>
                  </a:lnTo>
                  <a:lnTo>
                    <a:pt x="361" y="42"/>
                  </a:lnTo>
                  <a:lnTo>
                    <a:pt x="363" y="41"/>
                  </a:lnTo>
                  <a:lnTo>
                    <a:pt x="366" y="41"/>
                  </a:lnTo>
                  <a:lnTo>
                    <a:pt x="369" y="40"/>
                  </a:lnTo>
                  <a:lnTo>
                    <a:pt x="371" y="40"/>
                  </a:lnTo>
                  <a:lnTo>
                    <a:pt x="377" y="38"/>
                  </a:lnTo>
                  <a:lnTo>
                    <a:pt x="382" y="36"/>
                  </a:lnTo>
                  <a:lnTo>
                    <a:pt x="387" y="33"/>
                  </a:lnTo>
                  <a:lnTo>
                    <a:pt x="393" y="30"/>
                  </a:lnTo>
                  <a:lnTo>
                    <a:pt x="398" y="27"/>
                  </a:lnTo>
                  <a:lnTo>
                    <a:pt x="403" y="23"/>
                  </a:lnTo>
                  <a:lnTo>
                    <a:pt x="408" y="21"/>
                  </a:lnTo>
                  <a:lnTo>
                    <a:pt x="414" y="18"/>
                  </a:lnTo>
                  <a:lnTo>
                    <a:pt x="419" y="16"/>
                  </a:lnTo>
                  <a:lnTo>
                    <a:pt x="424" y="14"/>
                  </a:lnTo>
                  <a:lnTo>
                    <a:pt x="426" y="13"/>
                  </a:lnTo>
                  <a:lnTo>
                    <a:pt x="428" y="13"/>
                  </a:lnTo>
                  <a:lnTo>
                    <a:pt x="431" y="13"/>
                  </a:lnTo>
                  <a:lnTo>
                    <a:pt x="433" y="13"/>
                  </a:lnTo>
                  <a:lnTo>
                    <a:pt x="435" y="13"/>
                  </a:lnTo>
                  <a:lnTo>
                    <a:pt x="437" y="14"/>
                  </a:lnTo>
                  <a:lnTo>
                    <a:pt x="439" y="15"/>
                  </a:lnTo>
                  <a:lnTo>
                    <a:pt x="441" y="16"/>
                  </a:lnTo>
                  <a:lnTo>
                    <a:pt x="442" y="17"/>
                  </a:lnTo>
                  <a:lnTo>
                    <a:pt x="443" y="18"/>
                  </a:lnTo>
                  <a:lnTo>
                    <a:pt x="444" y="20"/>
                  </a:lnTo>
                  <a:lnTo>
                    <a:pt x="444" y="22"/>
                  </a:lnTo>
                  <a:lnTo>
                    <a:pt x="445" y="25"/>
                  </a:lnTo>
                  <a:lnTo>
                    <a:pt x="445" y="27"/>
                  </a:lnTo>
                  <a:lnTo>
                    <a:pt x="444" y="30"/>
                  </a:lnTo>
                  <a:lnTo>
                    <a:pt x="444" y="32"/>
                  </a:lnTo>
                  <a:lnTo>
                    <a:pt x="443" y="35"/>
                  </a:lnTo>
                  <a:lnTo>
                    <a:pt x="443" y="38"/>
                  </a:lnTo>
                  <a:lnTo>
                    <a:pt x="441" y="44"/>
                  </a:lnTo>
                  <a:lnTo>
                    <a:pt x="438" y="51"/>
                  </a:lnTo>
                  <a:lnTo>
                    <a:pt x="435" y="57"/>
                  </a:lnTo>
                  <a:lnTo>
                    <a:pt x="432" y="64"/>
                  </a:lnTo>
                  <a:lnTo>
                    <a:pt x="429" y="70"/>
                  </a:lnTo>
                  <a:lnTo>
                    <a:pt x="426" y="76"/>
                  </a:lnTo>
                  <a:lnTo>
                    <a:pt x="423" y="82"/>
                  </a:lnTo>
                  <a:lnTo>
                    <a:pt x="421" y="87"/>
                  </a:lnTo>
                  <a:lnTo>
                    <a:pt x="420" y="89"/>
                  </a:lnTo>
                  <a:lnTo>
                    <a:pt x="419" y="92"/>
                  </a:lnTo>
                  <a:lnTo>
                    <a:pt x="418" y="93"/>
                  </a:lnTo>
                  <a:lnTo>
                    <a:pt x="417" y="95"/>
                  </a:lnTo>
                  <a:lnTo>
                    <a:pt x="408" y="116"/>
                  </a:lnTo>
                  <a:lnTo>
                    <a:pt x="400" y="138"/>
                  </a:lnTo>
                  <a:lnTo>
                    <a:pt x="383" y="181"/>
                  </a:lnTo>
                  <a:lnTo>
                    <a:pt x="375" y="203"/>
                  </a:lnTo>
                  <a:lnTo>
                    <a:pt x="366" y="225"/>
                  </a:lnTo>
                  <a:lnTo>
                    <a:pt x="357" y="246"/>
                  </a:lnTo>
                  <a:lnTo>
                    <a:pt x="347" y="267"/>
                  </a:lnTo>
                  <a:lnTo>
                    <a:pt x="345" y="269"/>
                  </a:lnTo>
                  <a:lnTo>
                    <a:pt x="344" y="272"/>
                  </a:lnTo>
                  <a:lnTo>
                    <a:pt x="341" y="277"/>
                  </a:lnTo>
                  <a:lnTo>
                    <a:pt x="340" y="279"/>
                  </a:lnTo>
                  <a:lnTo>
                    <a:pt x="338" y="282"/>
                  </a:lnTo>
                  <a:lnTo>
                    <a:pt x="337" y="284"/>
                  </a:lnTo>
                  <a:lnTo>
                    <a:pt x="335" y="286"/>
                  </a:lnTo>
                  <a:lnTo>
                    <a:pt x="333" y="287"/>
                  </a:lnTo>
                  <a:lnTo>
                    <a:pt x="332" y="288"/>
                  </a:lnTo>
                  <a:lnTo>
                    <a:pt x="330" y="288"/>
                  </a:lnTo>
                  <a:lnTo>
                    <a:pt x="328" y="288"/>
                  </a:lnTo>
                  <a:lnTo>
                    <a:pt x="327" y="288"/>
                  </a:lnTo>
                  <a:lnTo>
                    <a:pt x="326" y="287"/>
                  </a:lnTo>
                  <a:lnTo>
                    <a:pt x="325" y="286"/>
                  </a:lnTo>
                  <a:lnTo>
                    <a:pt x="324" y="286"/>
                  </a:lnTo>
                  <a:lnTo>
                    <a:pt x="323" y="284"/>
                  </a:lnTo>
                  <a:lnTo>
                    <a:pt x="322" y="283"/>
                  </a:lnTo>
                  <a:lnTo>
                    <a:pt x="321" y="281"/>
                  </a:lnTo>
                  <a:lnTo>
                    <a:pt x="320" y="280"/>
                  </a:lnTo>
                  <a:lnTo>
                    <a:pt x="318" y="277"/>
                  </a:lnTo>
                  <a:lnTo>
                    <a:pt x="317" y="274"/>
                  </a:lnTo>
                  <a:lnTo>
                    <a:pt x="317" y="272"/>
                  </a:lnTo>
                  <a:lnTo>
                    <a:pt x="317" y="270"/>
                  </a:lnTo>
                  <a:lnTo>
                    <a:pt x="317" y="268"/>
                  </a:lnTo>
                  <a:lnTo>
                    <a:pt x="318" y="267"/>
                  </a:lnTo>
                  <a:lnTo>
                    <a:pt x="319" y="265"/>
                  </a:lnTo>
                  <a:lnTo>
                    <a:pt x="320" y="264"/>
                  </a:lnTo>
                  <a:lnTo>
                    <a:pt x="322" y="262"/>
                  </a:lnTo>
                  <a:lnTo>
                    <a:pt x="323" y="261"/>
                  </a:lnTo>
                  <a:lnTo>
                    <a:pt x="327" y="259"/>
                  </a:lnTo>
                  <a:lnTo>
                    <a:pt x="331" y="256"/>
                  </a:lnTo>
                  <a:lnTo>
                    <a:pt x="333" y="254"/>
                  </a:lnTo>
                  <a:lnTo>
                    <a:pt x="335" y="252"/>
                  </a:lnTo>
                  <a:lnTo>
                    <a:pt x="337" y="250"/>
                  </a:lnTo>
                  <a:lnTo>
                    <a:pt x="339" y="247"/>
                  </a:lnTo>
                  <a:lnTo>
                    <a:pt x="341" y="245"/>
                  </a:lnTo>
                  <a:lnTo>
                    <a:pt x="343" y="242"/>
                  </a:lnTo>
                  <a:lnTo>
                    <a:pt x="344" y="240"/>
                  </a:lnTo>
                  <a:lnTo>
                    <a:pt x="346" y="237"/>
                  </a:lnTo>
                  <a:lnTo>
                    <a:pt x="347" y="235"/>
                  </a:lnTo>
                  <a:lnTo>
                    <a:pt x="347" y="233"/>
                  </a:lnTo>
                  <a:lnTo>
                    <a:pt x="348" y="231"/>
                  </a:lnTo>
                  <a:lnTo>
                    <a:pt x="348" y="228"/>
                  </a:lnTo>
                  <a:lnTo>
                    <a:pt x="348" y="224"/>
                  </a:lnTo>
                  <a:lnTo>
                    <a:pt x="348" y="220"/>
                  </a:lnTo>
                  <a:lnTo>
                    <a:pt x="347" y="216"/>
                  </a:lnTo>
                  <a:lnTo>
                    <a:pt x="346" y="211"/>
                  </a:lnTo>
                  <a:lnTo>
                    <a:pt x="344" y="207"/>
                  </a:lnTo>
                  <a:lnTo>
                    <a:pt x="343" y="203"/>
                  </a:lnTo>
                  <a:lnTo>
                    <a:pt x="341" y="198"/>
                  </a:lnTo>
                  <a:lnTo>
                    <a:pt x="340" y="193"/>
                  </a:lnTo>
                  <a:lnTo>
                    <a:pt x="339" y="188"/>
                  </a:lnTo>
                  <a:lnTo>
                    <a:pt x="338" y="183"/>
                  </a:lnTo>
                  <a:lnTo>
                    <a:pt x="338" y="178"/>
                  </a:lnTo>
                  <a:lnTo>
                    <a:pt x="338" y="176"/>
                  </a:lnTo>
                  <a:lnTo>
                    <a:pt x="338" y="174"/>
                  </a:lnTo>
                  <a:lnTo>
                    <a:pt x="338" y="171"/>
                  </a:lnTo>
                  <a:lnTo>
                    <a:pt x="339" y="169"/>
                  </a:lnTo>
                  <a:lnTo>
                    <a:pt x="340" y="164"/>
                  </a:lnTo>
                  <a:lnTo>
                    <a:pt x="341" y="158"/>
                  </a:lnTo>
                  <a:lnTo>
                    <a:pt x="342" y="152"/>
                  </a:lnTo>
                  <a:lnTo>
                    <a:pt x="344" y="146"/>
                  </a:lnTo>
                  <a:lnTo>
                    <a:pt x="345" y="139"/>
                  </a:lnTo>
                  <a:lnTo>
                    <a:pt x="346" y="132"/>
                  </a:lnTo>
                  <a:lnTo>
                    <a:pt x="347" y="126"/>
                  </a:lnTo>
                  <a:lnTo>
                    <a:pt x="348" y="119"/>
                  </a:lnTo>
                  <a:lnTo>
                    <a:pt x="348" y="113"/>
                  </a:lnTo>
                  <a:lnTo>
                    <a:pt x="348" y="107"/>
                  </a:lnTo>
                  <a:lnTo>
                    <a:pt x="348" y="102"/>
                  </a:lnTo>
                  <a:lnTo>
                    <a:pt x="347" y="100"/>
                  </a:lnTo>
                  <a:lnTo>
                    <a:pt x="347" y="97"/>
                  </a:lnTo>
                  <a:lnTo>
                    <a:pt x="346" y="95"/>
                  </a:lnTo>
                  <a:lnTo>
                    <a:pt x="345" y="93"/>
                  </a:lnTo>
                  <a:lnTo>
                    <a:pt x="343" y="92"/>
                  </a:lnTo>
                  <a:lnTo>
                    <a:pt x="342" y="90"/>
                  </a:lnTo>
                  <a:lnTo>
                    <a:pt x="340" y="89"/>
                  </a:lnTo>
                  <a:lnTo>
                    <a:pt x="339" y="88"/>
                  </a:lnTo>
                  <a:lnTo>
                    <a:pt x="337" y="87"/>
                  </a:lnTo>
                  <a:lnTo>
                    <a:pt x="336" y="87"/>
                  </a:lnTo>
                  <a:lnTo>
                    <a:pt x="333" y="86"/>
                  </a:lnTo>
                  <a:lnTo>
                    <a:pt x="331" y="86"/>
                  </a:lnTo>
                  <a:lnTo>
                    <a:pt x="329" y="86"/>
                  </a:lnTo>
                  <a:lnTo>
                    <a:pt x="327" y="87"/>
                  </a:lnTo>
                  <a:lnTo>
                    <a:pt x="325" y="88"/>
                  </a:lnTo>
                  <a:lnTo>
                    <a:pt x="323" y="90"/>
                  </a:lnTo>
                  <a:lnTo>
                    <a:pt x="321" y="92"/>
                  </a:lnTo>
                  <a:lnTo>
                    <a:pt x="319" y="94"/>
                  </a:lnTo>
                  <a:lnTo>
                    <a:pt x="316" y="98"/>
                  </a:lnTo>
                  <a:lnTo>
                    <a:pt x="314" y="100"/>
                  </a:lnTo>
                  <a:lnTo>
                    <a:pt x="312" y="101"/>
                  </a:lnTo>
                  <a:lnTo>
                    <a:pt x="310" y="103"/>
                  </a:lnTo>
                  <a:lnTo>
                    <a:pt x="307" y="103"/>
                  </a:lnTo>
                  <a:lnTo>
                    <a:pt x="305" y="104"/>
                  </a:lnTo>
                  <a:lnTo>
                    <a:pt x="304" y="104"/>
                  </a:lnTo>
                  <a:lnTo>
                    <a:pt x="301" y="104"/>
                  </a:lnTo>
                  <a:lnTo>
                    <a:pt x="299" y="104"/>
                  </a:lnTo>
                  <a:lnTo>
                    <a:pt x="294" y="103"/>
                  </a:lnTo>
                  <a:lnTo>
                    <a:pt x="288" y="101"/>
                  </a:lnTo>
                  <a:lnTo>
                    <a:pt x="282" y="100"/>
                  </a:lnTo>
                  <a:lnTo>
                    <a:pt x="280" y="99"/>
                  </a:lnTo>
                  <a:lnTo>
                    <a:pt x="277" y="98"/>
                  </a:lnTo>
                  <a:lnTo>
                    <a:pt x="275" y="97"/>
                  </a:lnTo>
                  <a:lnTo>
                    <a:pt x="273" y="96"/>
                  </a:lnTo>
                  <a:lnTo>
                    <a:pt x="271" y="95"/>
                  </a:lnTo>
                  <a:lnTo>
                    <a:pt x="270" y="94"/>
                  </a:lnTo>
                  <a:lnTo>
                    <a:pt x="272" y="90"/>
                  </a:lnTo>
                  <a:lnTo>
                    <a:pt x="275" y="87"/>
                  </a:lnTo>
                  <a:lnTo>
                    <a:pt x="278" y="83"/>
                  </a:lnTo>
                  <a:lnTo>
                    <a:pt x="281" y="79"/>
                  </a:lnTo>
                  <a:lnTo>
                    <a:pt x="285" y="75"/>
                  </a:lnTo>
                  <a:lnTo>
                    <a:pt x="289" y="71"/>
                  </a:lnTo>
                  <a:lnTo>
                    <a:pt x="297" y="63"/>
                  </a:lnTo>
                  <a:lnTo>
                    <a:pt x="305" y="55"/>
                  </a:lnTo>
                  <a:lnTo>
                    <a:pt x="313" y="48"/>
                  </a:lnTo>
                  <a:lnTo>
                    <a:pt x="317" y="45"/>
                  </a:lnTo>
                  <a:lnTo>
                    <a:pt x="321" y="42"/>
                  </a:lnTo>
                  <a:lnTo>
                    <a:pt x="325" y="39"/>
                  </a:lnTo>
                  <a:lnTo>
                    <a:pt x="329" y="37"/>
                  </a:lnTo>
                  <a:lnTo>
                    <a:pt x="331" y="36"/>
                  </a:lnTo>
                  <a:lnTo>
                    <a:pt x="333" y="35"/>
                  </a:lnTo>
                  <a:lnTo>
                    <a:pt x="338" y="33"/>
                  </a:lnTo>
                  <a:lnTo>
                    <a:pt x="342" y="31"/>
                  </a:lnTo>
                  <a:lnTo>
                    <a:pt x="345" y="30"/>
                  </a:lnTo>
                  <a:lnTo>
                    <a:pt x="347" y="28"/>
                  </a:lnTo>
                  <a:lnTo>
                    <a:pt x="349" y="27"/>
                  </a:lnTo>
                  <a:lnTo>
                    <a:pt x="350" y="25"/>
                  </a:lnTo>
                  <a:lnTo>
                    <a:pt x="352" y="24"/>
                  </a:lnTo>
                  <a:lnTo>
                    <a:pt x="352" y="22"/>
                  </a:lnTo>
                  <a:lnTo>
                    <a:pt x="353" y="20"/>
                  </a:lnTo>
                  <a:lnTo>
                    <a:pt x="353" y="17"/>
                  </a:lnTo>
                  <a:lnTo>
                    <a:pt x="352" y="14"/>
                  </a:lnTo>
                  <a:lnTo>
                    <a:pt x="351" y="12"/>
                  </a:lnTo>
                  <a:lnTo>
                    <a:pt x="350" y="11"/>
                  </a:lnTo>
                  <a:lnTo>
                    <a:pt x="350" y="9"/>
                  </a:lnTo>
                  <a:lnTo>
                    <a:pt x="349" y="8"/>
                  </a:lnTo>
                  <a:lnTo>
                    <a:pt x="348" y="6"/>
                  </a:lnTo>
                  <a:lnTo>
                    <a:pt x="347" y="5"/>
                  </a:lnTo>
                  <a:lnTo>
                    <a:pt x="345" y="4"/>
                  </a:lnTo>
                  <a:lnTo>
                    <a:pt x="344" y="3"/>
                  </a:lnTo>
                  <a:lnTo>
                    <a:pt x="342" y="2"/>
                  </a:lnTo>
                  <a:lnTo>
                    <a:pt x="340" y="2"/>
                  </a:lnTo>
                  <a:lnTo>
                    <a:pt x="339" y="3"/>
                  </a:lnTo>
                  <a:lnTo>
                    <a:pt x="337" y="3"/>
                  </a:lnTo>
                  <a:lnTo>
                    <a:pt x="336" y="5"/>
                  </a:lnTo>
                  <a:lnTo>
                    <a:pt x="334" y="6"/>
                  </a:lnTo>
                  <a:lnTo>
                    <a:pt x="331" y="9"/>
                  </a:lnTo>
                  <a:lnTo>
                    <a:pt x="329" y="12"/>
                  </a:lnTo>
                  <a:lnTo>
                    <a:pt x="327" y="13"/>
                  </a:lnTo>
                  <a:lnTo>
                    <a:pt x="326" y="14"/>
                  </a:lnTo>
                  <a:lnTo>
                    <a:pt x="319" y="21"/>
                  </a:lnTo>
                  <a:lnTo>
                    <a:pt x="312" y="28"/>
                  </a:lnTo>
                  <a:lnTo>
                    <a:pt x="306" y="35"/>
                  </a:lnTo>
                  <a:lnTo>
                    <a:pt x="299" y="42"/>
                  </a:lnTo>
                  <a:lnTo>
                    <a:pt x="285" y="56"/>
                  </a:lnTo>
                  <a:lnTo>
                    <a:pt x="278" y="63"/>
                  </a:lnTo>
                  <a:lnTo>
                    <a:pt x="271" y="70"/>
                  </a:lnTo>
                  <a:lnTo>
                    <a:pt x="268" y="73"/>
                  </a:lnTo>
                  <a:lnTo>
                    <a:pt x="265" y="76"/>
                  </a:lnTo>
                  <a:lnTo>
                    <a:pt x="262" y="78"/>
                  </a:lnTo>
                  <a:lnTo>
                    <a:pt x="260" y="80"/>
                  </a:lnTo>
                  <a:lnTo>
                    <a:pt x="258" y="81"/>
                  </a:lnTo>
                  <a:lnTo>
                    <a:pt x="256" y="81"/>
                  </a:lnTo>
                  <a:lnTo>
                    <a:pt x="255" y="82"/>
                  </a:lnTo>
                  <a:lnTo>
                    <a:pt x="253" y="82"/>
                  </a:lnTo>
                  <a:lnTo>
                    <a:pt x="252" y="82"/>
                  </a:lnTo>
                  <a:lnTo>
                    <a:pt x="250" y="82"/>
                  </a:lnTo>
                  <a:lnTo>
                    <a:pt x="248" y="81"/>
                  </a:lnTo>
                  <a:lnTo>
                    <a:pt x="245" y="81"/>
                  </a:lnTo>
                  <a:lnTo>
                    <a:pt x="243" y="80"/>
                  </a:lnTo>
                  <a:lnTo>
                    <a:pt x="240" y="80"/>
                  </a:lnTo>
                  <a:lnTo>
                    <a:pt x="236" y="80"/>
                  </a:lnTo>
                  <a:lnTo>
                    <a:pt x="232" y="80"/>
                  </a:lnTo>
                  <a:lnTo>
                    <a:pt x="227" y="80"/>
                  </a:lnTo>
                  <a:lnTo>
                    <a:pt x="222" y="81"/>
                  </a:lnTo>
                  <a:lnTo>
                    <a:pt x="218" y="82"/>
                  </a:lnTo>
                  <a:lnTo>
                    <a:pt x="213" y="84"/>
                  </a:lnTo>
                  <a:lnTo>
                    <a:pt x="211" y="85"/>
                  </a:lnTo>
                  <a:lnTo>
                    <a:pt x="209" y="87"/>
                  </a:lnTo>
                  <a:lnTo>
                    <a:pt x="208" y="88"/>
                  </a:lnTo>
                  <a:lnTo>
                    <a:pt x="206" y="90"/>
                  </a:lnTo>
                  <a:lnTo>
                    <a:pt x="205" y="92"/>
                  </a:lnTo>
                  <a:lnTo>
                    <a:pt x="203" y="94"/>
                  </a:lnTo>
                  <a:lnTo>
                    <a:pt x="202" y="96"/>
                  </a:lnTo>
                  <a:lnTo>
                    <a:pt x="201" y="99"/>
                  </a:lnTo>
                  <a:lnTo>
                    <a:pt x="205" y="100"/>
                  </a:lnTo>
                  <a:lnTo>
                    <a:pt x="209" y="101"/>
                  </a:lnTo>
                  <a:lnTo>
                    <a:pt x="216" y="102"/>
                  </a:lnTo>
                  <a:lnTo>
                    <a:pt x="224" y="104"/>
                  </a:lnTo>
                  <a:lnTo>
                    <a:pt x="228" y="105"/>
                  </a:lnTo>
                  <a:lnTo>
                    <a:pt x="232" y="106"/>
                  </a:lnTo>
                  <a:lnTo>
                    <a:pt x="230" y="108"/>
                  </a:lnTo>
                  <a:lnTo>
                    <a:pt x="229" y="110"/>
                  </a:lnTo>
                  <a:lnTo>
                    <a:pt x="225" y="114"/>
                  </a:lnTo>
                  <a:lnTo>
                    <a:pt x="221" y="118"/>
                  </a:lnTo>
                  <a:lnTo>
                    <a:pt x="216" y="121"/>
                  </a:lnTo>
                  <a:lnTo>
                    <a:pt x="213" y="125"/>
                  </a:lnTo>
                  <a:lnTo>
                    <a:pt x="211" y="127"/>
                  </a:lnTo>
                  <a:lnTo>
                    <a:pt x="209" y="129"/>
                  </a:lnTo>
                  <a:lnTo>
                    <a:pt x="208" y="131"/>
                  </a:lnTo>
                  <a:lnTo>
                    <a:pt x="207" y="133"/>
                  </a:lnTo>
                  <a:lnTo>
                    <a:pt x="207" y="136"/>
                  </a:lnTo>
                  <a:lnTo>
                    <a:pt x="207" y="139"/>
                  </a:lnTo>
                  <a:lnTo>
                    <a:pt x="210" y="138"/>
                  </a:lnTo>
                  <a:lnTo>
                    <a:pt x="213" y="137"/>
                  </a:lnTo>
                  <a:lnTo>
                    <a:pt x="216" y="136"/>
                  </a:lnTo>
                  <a:lnTo>
                    <a:pt x="218" y="135"/>
                  </a:lnTo>
                  <a:lnTo>
                    <a:pt x="221" y="133"/>
                  </a:lnTo>
                  <a:lnTo>
                    <a:pt x="223" y="131"/>
                  </a:lnTo>
                  <a:lnTo>
                    <a:pt x="228" y="127"/>
                  </a:lnTo>
                  <a:lnTo>
                    <a:pt x="232" y="123"/>
                  </a:lnTo>
                  <a:lnTo>
                    <a:pt x="236" y="120"/>
                  </a:lnTo>
                  <a:lnTo>
                    <a:pt x="239" y="118"/>
                  </a:lnTo>
                  <a:lnTo>
                    <a:pt x="241" y="116"/>
                  </a:lnTo>
                  <a:lnTo>
                    <a:pt x="244" y="115"/>
                  </a:lnTo>
                  <a:lnTo>
                    <a:pt x="246" y="113"/>
                  </a:lnTo>
                  <a:lnTo>
                    <a:pt x="248" y="113"/>
                  </a:lnTo>
                  <a:lnTo>
                    <a:pt x="250" y="112"/>
                  </a:lnTo>
                  <a:lnTo>
                    <a:pt x="252" y="112"/>
                  </a:lnTo>
                  <a:lnTo>
                    <a:pt x="255" y="112"/>
                  </a:lnTo>
                  <a:lnTo>
                    <a:pt x="260" y="112"/>
                  </a:lnTo>
                  <a:lnTo>
                    <a:pt x="265" y="113"/>
                  </a:lnTo>
                  <a:lnTo>
                    <a:pt x="270" y="114"/>
                  </a:lnTo>
                  <a:lnTo>
                    <a:pt x="275" y="115"/>
                  </a:lnTo>
                  <a:lnTo>
                    <a:pt x="277" y="115"/>
                  </a:lnTo>
                  <a:lnTo>
                    <a:pt x="280" y="116"/>
                  </a:lnTo>
                  <a:lnTo>
                    <a:pt x="282" y="117"/>
                  </a:lnTo>
                  <a:lnTo>
                    <a:pt x="283" y="117"/>
                  </a:lnTo>
                  <a:lnTo>
                    <a:pt x="282" y="121"/>
                  </a:lnTo>
                  <a:lnTo>
                    <a:pt x="281" y="126"/>
                  </a:lnTo>
                  <a:lnTo>
                    <a:pt x="279" y="130"/>
                  </a:lnTo>
                  <a:lnTo>
                    <a:pt x="277" y="134"/>
                  </a:lnTo>
                  <a:lnTo>
                    <a:pt x="274" y="139"/>
                  </a:lnTo>
                  <a:lnTo>
                    <a:pt x="272" y="143"/>
                  </a:lnTo>
                  <a:lnTo>
                    <a:pt x="269" y="148"/>
                  </a:lnTo>
                  <a:lnTo>
                    <a:pt x="265" y="152"/>
                  </a:lnTo>
                  <a:lnTo>
                    <a:pt x="258" y="160"/>
                  </a:lnTo>
                  <a:lnTo>
                    <a:pt x="255" y="165"/>
                  </a:lnTo>
                  <a:lnTo>
                    <a:pt x="251" y="168"/>
                  </a:lnTo>
                  <a:lnTo>
                    <a:pt x="248" y="172"/>
                  </a:lnTo>
                  <a:lnTo>
                    <a:pt x="244" y="176"/>
                  </a:lnTo>
                  <a:lnTo>
                    <a:pt x="241" y="179"/>
                  </a:lnTo>
                  <a:lnTo>
                    <a:pt x="238" y="182"/>
                  </a:lnTo>
                  <a:lnTo>
                    <a:pt x="236" y="180"/>
                  </a:lnTo>
                  <a:lnTo>
                    <a:pt x="234" y="178"/>
                  </a:lnTo>
                  <a:lnTo>
                    <a:pt x="232" y="177"/>
                  </a:lnTo>
                  <a:lnTo>
                    <a:pt x="229" y="177"/>
                  </a:lnTo>
                  <a:lnTo>
                    <a:pt x="227" y="177"/>
                  </a:lnTo>
                  <a:lnTo>
                    <a:pt x="224" y="177"/>
                  </a:lnTo>
                  <a:lnTo>
                    <a:pt x="222" y="178"/>
                  </a:lnTo>
                  <a:lnTo>
                    <a:pt x="219" y="180"/>
                  </a:lnTo>
                  <a:lnTo>
                    <a:pt x="217" y="182"/>
                  </a:lnTo>
                  <a:lnTo>
                    <a:pt x="214" y="184"/>
                  </a:lnTo>
                  <a:lnTo>
                    <a:pt x="211" y="186"/>
                  </a:lnTo>
                  <a:lnTo>
                    <a:pt x="209" y="189"/>
                  </a:lnTo>
                  <a:lnTo>
                    <a:pt x="206" y="192"/>
                  </a:lnTo>
                  <a:lnTo>
                    <a:pt x="204" y="195"/>
                  </a:lnTo>
                  <a:lnTo>
                    <a:pt x="201" y="199"/>
                  </a:lnTo>
                  <a:lnTo>
                    <a:pt x="198" y="202"/>
                  </a:lnTo>
                  <a:lnTo>
                    <a:pt x="193" y="209"/>
                  </a:lnTo>
                  <a:lnTo>
                    <a:pt x="188" y="217"/>
                  </a:lnTo>
                  <a:lnTo>
                    <a:pt x="183" y="225"/>
                  </a:lnTo>
                  <a:lnTo>
                    <a:pt x="179" y="232"/>
                  </a:lnTo>
                  <a:lnTo>
                    <a:pt x="177" y="235"/>
                  </a:lnTo>
                  <a:lnTo>
                    <a:pt x="175" y="239"/>
                  </a:lnTo>
                  <a:lnTo>
                    <a:pt x="173" y="242"/>
                  </a:lnTo>
                  <a:lnTo>
                    <a:pt x="171" y="244"/>
                  </a:lnTo>
                  <a:lnTo>
                    <a:pt x="169" y="247"/>
                  </a:lnTo>
                  <a:lnTo>
                    <a:pt x="167" y="249"/>
                  </a:lnTo>
                  <a:lnTo>
                    <a:pt x="166" y="251"/>
                  </a:lnTo>
                  <a:lnTo>
                    <a:pt x="164" y="252"/>
                  </a:lnTo>
                  <a:lnTo>
                    <a:pt x="162" y="250"/>
                  </a:lnTo>
                  <a:lnTo>
                    <a:pt x="160" y="249"/>
                  </a:lnTo>
                  <a:lnTo>
                    <a:pt x="158" y="247"/>
                  </a:lnTo>
                  <a:lnTo>
                    <a:pt x="156" y="246"/>
                  </a:lnTo>
                  <a:lnTo>
                    <a:pt x="152" y="244"/>
                  </a:lnTo>
                  <a:lnTo>
                    <a:pt x="149" y="243"/>
                  </a:lnTo>
                  <a:lnTo>
                    <a:pt x="146" y="242"/>
                  </a:lnTo>
                  <a:lnTo>
                    <a:pt x="143" y="242"/>
                  </a:lnTo>
                  <a:lnTo>
                    <a:pt x="141" y="242"/>
                  </a:lnTo>
                  <a:lnTo>
                    <a:pt x="139" y="243"/>
                  </a:lnTo>
                  <a:lnTo>
                    <a:pt x="137" y="244"/>
                  </a:lnTo>
                  <a:lnTo>
                    <a:pt x="136" y="246"/>
                  </a:lnTo>
                  <a:lnTo>
                    <a:pt x="135" y="248"/>
                  </a:lnTo>
                  <a:lnTo>
                    <a:pt x="134" y="250"/>
                  </a:lnTo>
                  <a:lnTo>
                    <a:pt x="133" y="252"/>
                  </a:lnTo>
                  <a:lnTo>
                    <a:pt x="133" y="255"/>
                  </a:lnTo>
                  <a:lnTo>
                    <a:pt x="133" y="258"/>
                  </a:lnTo>
                  <a:lnTo>
                    <a:pt x="133" y="261"/>
                  </a:lnTo>
                  <a:lnTo>
                    <a:pt x="134" y="264"/>
                  </a:lnTo>
                  <a:lnTo>
                    <a:pt x="135" y="266"/>
                  </a:lnTo>
                  <a:lnTo>
                    <a:pt x="136" y="269"/>
                  </a:lnTo>
                  <a:lnTo>
                    <a:pt x="137" y="272"/>
                  </a:lnTo>
                  <a:lnTo>
                    <a:pt x="138" y="275"/>
                  </a:lnTo>
                  <a:lnTo>
                    <a:pt x="140" y="278"/>
                  </a:lnTo>
                  <a:lnTo>
                    <a:pt x="141" y="280"/>
                  </a:lnTo>
                  <a:lnTo>
                    <a:pt x="143" y="282"/>
                  </a:lnTo>
                  <a:lnTo>
                    <a:pt x="146" y="284"/>
                  </a:lnTo>
                  <a:lnTo>
                    <a:pt x="148" y="286"/>
                  </a:lnTo>
                  <a:lnTo>
                    <a:pt x="150" y="287"/>
                  </a:lnTo>
                  <a:lnTo>
                    <a:pt x="153" y="287"/>
                  </a:lnTo>
                  <a:lnTo>
                    <a:pt x="155" y="288"/>
                  </a:lnTo>
                  <a:lnTo>
                    <a:pt x="158" y="288"/>
                  </a:lnTo>
                  <a:lnTo>
                    <a:pt x="161" y="287"/>
                  </a:lnTo>
                  <a:lnTo>
                    <a:pt x="164" y="286"/>
                  </a:lnTo>
                  <a:lnTo>
                    <a:pt x="167" y="284"/>
                  </a:lnTo>
                  <a:lnTo>
                    <a:pt x="169" y="283"/>
                  </a:lnTo>
                  <a:lnTo>
                    <a:pt x="171" y="281"/>
                  </a:lnTo>
                  <a:lnTo>
                    <a:pt x="173" y="279"/>
                  </a:lnTo>
                  <a:lnTo>
                    <a:pt x="175" y="277"/>
                  </a:lnTo>
                  <a:lnTo>
                    <a:pt x="177" y="274"/>
                  </a:lnTo>
                  <a:lnTo>
                    <a:pt x="180" y="269"/>
                  </a:lnTo>
                  <a:lnTo>
                    <a:pt x="184" y="263"/>
                  </a:lnTo>
                  <a:lnTo>
                    <a:pt x="187" y="257"/>
                  </a:lnTo>
                  <a:lnTo>
                    <a:pt x="190" y="251"/>
                  </a:lnTo>
                  <a:lnTo>
                    <a:pt x="192" y="244"/>
                  </a:lnTo>
                  <a:lnTo>
                    <a:pt x="197" y="231"/>
                  </a:lnTo>
                  <a:lnTo>
                    <a:pt x="200" y="224"/>
                  </a:lnTo>
                  <a:lnTo>
                    <a:pt x="202" y="218"/>
                  </a:lnTo>
                  <a:lnTo>
                    <a:pt x="205" y="212"/>
                  </a:lnTo>
                  <a:lnTo>
                    <a:pt x="208" y="206"/>
                  </a:lnTo>
                  <a:lnTo>
                    <a:pt x="210" y="201"/>
                  </a:lnTo>
                  <a:lnTo>
                    <a:pt x="212" y="199"/>
                  </a:lnTo>
                  <a:lnTo>
                    <a:pt x="213" y="196"/>
                  </a:lnTo>
                  <a:lnTo>
                    <a:pt x="215" y="197"/>
                  </a:lnTo>
                  <a:lnTo>
                    <a:pt x="216" y="198"/>
                  </a:lnTo>
                  <a:lnTo>
                    <a:pt x="218" y="199"/>
                  </a:lnTo>
                  <a:lnTo>
                    <a:pt x="219" y="199"/>
                  </a:lnTo>
                  <a:lnTo>
                    <a:pt x="221" y="201"/>
                  </a:lnTo>
                  <a:lnTo>
                    <a:pt x="222" y="203"/>
                  </a:lnTo>
                  <a:lnTo>
                    <a:pt x="223" y="206"/>
                  </a:lnTo>
                  <a:lnTo>
                    <a:pt x="223" y="208"/>
                  </a:lnTo>
                  <a:lnTo>
                    <a:pt x="223" y="211"/>
                  </a:lnTo>
                  <a:lnTo>
                    <a:pt x="222" y="214"/>
                  </a:lnTo>
                  <a:lnTo>
                    <a:pt x="221" y="216"/>
                  </a:lnTo>
                  <a:lnTo>
                    <a:pt x="219" y="220"/>
                  </a:lnTo>
                  <a:lnTo>
                    <a:pt x="218" y="223"/>
                  </a:lnTo>
                  <a:lnTo>
                    <a:pt x="216" y="226"/>
                  </a:lnTo>
                  <a:lnTo>
                    <a:pt x="213" y="230"/>
                  </a:lnTo>
                  <a:lnTo>
                    <a:pt x="211" y="233"/>
                  </a:lnTo>
                  <a:lnTo>
                    <a:pt x="205" y="241"/>
                  </a:lnTo>
                  <a:lnTo>
                    <a:pt x="199" y="248"/>
                  </a:lnTo>
                  <a:lnTo>
                    <a:pt x="193" y="255"/>
                  </a:lnTo>
                  <a:lnTo>
                    <a:pt x="191" y="259"/>
                  </a:lnTo>
                  <a:lnTo>
                    <a:pt x="188" y="263"/>
                  </a:lnTo>
                  <a:lnTo>
                    <a:pt x="186" y="266"/>
                  </a:lnTo>
                  <a:lnTo>
                    <a:pt x="184" y="270"/>
                  </a:lnTo>
                  <a:lnTo>
                    <a:pt x="182" y="273"/>
                  </a:lnTo>
                  <a:lnTo>
                    <a:pt x="180" y="277"/>
                  </a:lnTo>
                  <a:lnTo>
                    <a:pt x="179" y="280"/>
                  </a:lnTo>
                  <a:lnTo>
                    <a:pt x="179" y="283"/>
                  </a:lnTo>
                  <a:lnTo>
                    <a:pt x="178" y="286"/>
                  </a:lnTo>
                  <a:lnTo>
                    <a:pt x="179" y="288"/>
                  </a:lnTo>
                  <a:lnTo>
                    <a:pt x="180" y="291"/>
                  </a:lnTo>
                  <a:lnTo>
                    <a:pt x="181" y="293"/>
                  </a:lnTo>
                  <a:lnTo>
                    <a:pt x="186" y="291"/>
                  </a:lnTo>
                  <a:lnTo>
                    <a:pt x="191" y="288"/>
                  </a:lnTo>
                  <a:lnTo>
                    <a:pt x="195" y="284"/>
                  </a:lnTo>
                  <a:lnTo>
                    <a:pt x="199" y="280"/>
                  </a:lnTo>
                  <a:lnTo>
                    <a:pt x="202" y="276"/>
                  </a:lnTo>
                  <a:lnTo>
                    <a:pt x="206" y="271"/>
                  </a:lnTo>
                  <a:lnTo>
                    <a:pt x="209" y="266"/>
                  </a:lnTo>
                  <a:lnTo>
                    <a:pt x="212" y="261"/>
                  </a:lnTo>
                  <a:lnTo>
                    <a:pt x="218" y="251"/>
                  </a:lnTo>
                  <a:lnTo>
                    <a:pt x="221" y="246"/>
                  </a:lnTo>
                  <a:lnTo>
                    <a:pt x="224" y="242"/>
                  </a:lnTo>
                  <a:lnTo>
                    <a:pt x="227" y="237"/>
                  </a:lnTo>
                  <a:lnTo>
                    <a:pt x="231" y="233"/>
                  </a:lnTo>
                  <a:lnTo>
                    <a:pt x="235" y="229"/>
                  </a:lnTo>
                  <a:lnTo>
                    <a:pt x="239" y="226"/>
                  </a:lnTo>
                  <a:lnTo>
                    <a:pt x="243" y="230"/>
                  </a:lnTo>
                  <a:lnTo>
                    <a:pt x="247" y="234"/>
                  </a:lnTo>
                  <a:lnTo>
                    <a:pt x="251" y="239"/>
                  </a:lnTo>
                  <a:lnTo>
                    <a:pt x="254" y="245"/>
                  </a:lnTo>
                  <a:lnTo>
                    <a:pt x="260" y="255"/>
                  </a:lnTo>
                  <a:lnTo>
                    <a:pt x="264" y="260"/>
                  </a:lnTo>
                  <a:lnTo>
                    <a:pt x="266" y="265"/>
                  </a:lnTo>
                  <a:lnTo>
                    <a:pt x="262" y="267"/>
                  </a:lnTo>
                  <a:lnTo>
                    <a:pt x="257" y="267"/>
                  </a:lnTo>
                  <a:lnTo>
                    <a:pt x="252" y="268"/>
                  </a:lnTo>
                  <a:lnTo>
                    <a:pt x="247" y="268"/>
                  </a:lnTo>
                  <a:lnTo>
                    <a:pt x="241" y="269"/>
                  </a:lnTo>
                  <a:lnTo>
                    <a:pt x="236" y="270"/>
                  </a:lnTo>
                  <a:lnTo>
                    <a:pt x="231" y="271"/>
                  </a:lnTo>
                  <a:lnTo>
                    <a:pt x="229" y="272"/>
                  </a:lnTo>
                  <a:lnTo>
                    <a:pt x="227" y="273"/>
                  </a:lnTo>
                  <a:lnTo>
                    <a:pt x="229" y="273"/>
                  </a:lnTo>
                  <a:lnTo>
                    <a:pt x="232" y="274"/>
                  </a:lnTo>
                  <a:lnTo>
                    <a:pt x="237" y="274"/>
                  </a:lnTo>
                  <a:lnTo>
                    <a:pt x="242" y="274"/>
                  </a:lnTo>
                  <a:lnTo>
                    <a:pt x="248" y="274"/>
                  </a:lnTo>
                  <a:lnTo>
                    <a:pt x="253" y="274"/>
                  </a:lnTo>
                  <a:lnTo>
                    <a:pt x="258" y="274"/>
                  </a:lnTo>
                  <a:lnTo>
                    <a:pt x="263" y="274"/>
                  </a:lnTo>
                  <a:lnTo>
                    <a:pt x="266" y="275"/>
                  </a:lnTo>
                  <a:lnTo>
                    <a:pt x="268" y="276"/>
                  </a:lnTo>
                  <a:lnTo>
                    <a:pt x="270" y="276"/>
                  </a:lnTo>
                  <a:lnTo>
                    <a:pt x="273" y="278"/>
                  </a:lnTo>
                  <a:lnTo>
                    <a:pt x="277" y="280"/>
                  </a:lnTo>
                  <a:lnTo>
                    <a:pt x="281" y="282"/>
                  </a:lnTo>
                  <a:lnTo>
                    <a:pt x="283" y="284"/>
                  </a:lnTo>
                  <a:lnTo>
                    <a:pt x="285" y="284"/>
                  </a:lnTo>
                  <a:lnTo>
                    <a:pt x="287" y="285"/>
                  </a:lnTo>
                  <a:lnTo>
                    <a:pt x="289" y="286"/>
                  </a:lnTo>
                  <a:lnTo>
                    <a:pt x="291" y="286"/>
                  </a:lnTo>
                  <a:lnTo>
                    <a:pt x="293" y="286"/>
                  </a:lnTo>
                  <a:lnTo>
                    <a:pt x="295" y="286"/>
                  </a:lnTo>
                  <a:lnTo>
                    <a:pt x="298" y="285"/>
                  </a:lnTo>
                  <a:lnTo>
                    <a:pt x="300" y="284"/>
                  </a:lnTo>
                  <a:lnTo>
                    <a:pt x="303" y="282"/>
                  </a:lnTo>
                  <a:lnTo>
                    <a:pt x="304" y="283"/>
                  </a:lnTo>
                  <a:lnTo>
                    <a:pt x="305" y="284"/>
                  </a:lnTo>
                  <a:lnTo>
                    <a:pt x="306" y="286"/>
                  </a:lnTo>
                  <a:lnTo>
                    <a:pt x="306" y="287"/>
                  </a:lnTo>
                  <a:lnTo>
                    <a:pt x="306" y="288"/>
                  </a:lnTo>
                  <a:lnTo>
                    <a:pt x="305" y="290"/>
                  </a:lnTo>
                  <a:lnTo>
                    <a:pt x="304" y="291"/>
                  </a:lnTo>
                  <a:lnTo>
                    <a:pt x="304" y="292"/>
                  </a:lnTo>
                  <a:lnTo>
                    <a:pt x="302" y="293"/>
                  </a:lnTo>
                  <a:lnTo>
                    <a:pt x="301" y="294"/>
                  </a:lnTo>
                  <a:lnTo>
                    <a:pt x="299" y="296"/>
                  </a:lnTo>
                  <a:lnTo>
                    <a:pt x="297" y="297"/>
                  </a:lnTo>
                  <a:lnTo>
                    <a:pt x="294" y="298"/>
                  </a:lnTo>
                  <a:lnTo>
                    <a:pt x="292" y="299"/>
                  </a:lnTo>
                  <a:lnTo>
                    <a:pt x="289" y="300"/>
                  </a:lnTo>
                  <a:lnTo>
                    <a:pt x="286" y="301"/>
                  </a:lnTo>
                  <a:lnTo>
                    <a:pt x="283" y="302"/>
                  </a:lnTo>
                  <a:lnTo>
                    <a:pt x="280" y="303"/>
                  </a:lnTo>
                  <a:lnTo>
                    <a:pt x="273" y="306"/>
                  </a:lnTo>
                  <a:lnTo>
                    <a:pt x="265" y="308"/>
                  </a:lnTo>
                  <a:lnTo>
                    <a:pt x="257" y="311"/>
                  </a:lnTo>
                  <a:lnTo>
                    <a:pt x="249" y="314"/>
                  </a:lnTo>
                  <a:lnTo>
                    <a:pt x="240" y="317"/>
                  </a:lnTo>
                  <a:lnTo>
                    <a:pt x="230" y="320"/>
                  </a:lnTo>
                  <a:lnTo>
                    <a:pt x="221" y="323"/>
                  </a:lnTo>
                  <a:lnTo>
                    <a:pt x="216" y="325"/>
                  </a:lnTo>
                  <a:lnTo>
                    <a:pt x="211" y="327"/>
                  </a:lnTo>
                  <a:lnTo>
                    <a:pt x="206" y="329"/>
                  </a:lnTo>
                  <a:lnTo>
                    <a:pt x="201" y="331"/>
                  </a:lnTo>
                  <a:lnTo>
                    <a:pt x="190" y="335"/>
                  </a:lnTo>
                  <a:lnTo>
                    <a:pt x="179" y="339"/>
                  </a:lnTo>
                  <a:lnTo>
                    <a:pt x="167" y="343"/>
                  </a:lnTo>
                  <a:lnTo>
                    <a:pt x="155" y="347"/>
                  </a:lnTo>
                  <a:lnTo>
                    <a:pt x="143" y="351"/>
                  </a:lnTo>
                  <a:lnTo>
                    <a:pt x="131" y="354"/>
                  </a:lnTo>
                  <a:lnTo>
                    <a:pt x="130" y="344"/>
                  </a:lnTo>
                  <a:lnTo>
                    <a:pt x="130" y="334"/>
                  </a:lnTo>
                  <a:lnTo>
                    <a:pt x="129" y="325"/>
                  </a:lnTo>
                  <a:lnTo>
                    <a:pt x="128" y="316"/>
                  </a:lnTo>
                  <a:lnTo>
                    <a:pt x="127" y="308"/>
                  </a:lnTo>
                  <a:lnTo>
                    <a:pt x="126" y="300"/>
                  </a:lnTo>
                  <a:lnTo>
                    <a:pt x="125" y="292"/>
                  </a:lnTo>
                  <a:lnTo>
                    <a:pt x="124" y="284"/>
                  </a:lnTo>
                  <a:lnTo>
                    <a:pt x="123" y="277"/>
                  </a:lnTo>
                  <a:lnTo>
                    <a:pt x="123" y="271"/>
                  </a:lnTo>
                  <a:lnTo>
                    <a:pt x="121" y="264"/>
                  </a:lnTo>
                  <a:lnTo>
                    <a:pt x="120" y="258"/>
                  </a:lnTo>
                  <a:lnTo>
                    <a:pt x="119" y="252"/>
                  </a:lnTo>
                  <a:lnTo>
                    <a:pt x="118" y="247"/>
                  </a:lnTo>
                  <a:lnTo>
                    <a:pt x="118" y="242"/>
                  </a:lnTo>
                  <a:lnTo>
                    <a:pt x="116" y="237"/>
                  </a:lnTo>
                  <a:lnTo>
                    <a:pt x="116" y="233"/>
                  </a:lnTo>
                  <a:lnTo>
                    <a:pt x="115" y="229"/>
                  </a:lnTo>
                  <a:lnTo>
                    <a:pt x="114" y="225"/>
                  </a:lnTo>
                  <a:lnTo>
                    <a:pt x="113" y="221"/>
                  </a:lnTo>
                  <a:lnTo>
                    <a:pt x="112" y="218"/>
                  </a:lnTo>
                  <a:lnTo>
                    <a:pt x="111" y="215"/>
                  </a:lnTo>
                  <a:lnTo>
                    <a:pt x="111" y="213"/>
                  </a:lnTo>
                  <a:lnTo>
                    <a:pt x="110" y="211"/>
                  </a:lnTo>
                  <a:lnTo>
                    <a:pt x="109" y="208"/>
                  </a:lnTo>
                  <a:lnTo>
                    <a:pt x="109" y="207"/>
                  </a:lnTo>
                  <a:lnTo>
                    <a:pt x="108" y="205"/>
                  </a:lnTo>
                  <a:lnTo>
                    <a:pt x="108" y="204"/>
                  </a:lnTo>
                  <a:lnTo>
                    <a:pt x="108" y="203"/>
                  </a:lnTo>
                  <a:lnTo>
                    <a:pt x="107" y="203"/>
                  </a:lnTo>
                  <a:lnTo>
                    <a:pt x="107" y="202"/>
                  </a:lnTo>
                  <a:lnTo>
                    <a:pt x="106" y="203"/>
                  </a:lnTo>
                  <a:lnTo>
                    <a:pt x="105" y="204"/>
                  </a:lnTo>
                  <a:lnTo>
                    <a:pt x="104" y="206"/>
                  </a:lnTo>
                  <a:lnTo>
                    <a:pt x="103" y="208"/>
                  </a:lnTo>
                  <a:lnTo>
                    <a:pt x="102" y="210"/>
                  </a:lnTo>
                  <a:lnTo>
                    <a:pt x="101" y="212"/>
                  </a:lnTo>
                  <a:lnTo>
                    <a:pt x="100" y="215"/>
                  </a:lnTo>
                  <a:lnTo>
                    <a:pt x="100" y="218"/>
                  </a:lnTo>
                  <a:lnTo>
                    <a:pt x="99" y="221"/>
                  </a:lnTo>
                  <a:lnTo>
                    <a:pt x="99" y="225"/>
                  </a:lnTo>
                  <a:lnTo>
                    <a:pt x="99" y="232"/>
                  </a:lnTo>
                  <a:lnTo>
                    <a:pt x="99" y="240"/>
                  </a:lnTo>
                  <a:lnTo>
                    <a:pt x="99" y="248"/>
                  </a:lnTo>
                  <a:lnTo>
                    <a:pt x="99" y="256"/>
                  </a:lnTo>
                  <a:lnTo>
                    <a:pt x="99" y="264"/>
                  </a:lnTo>
                  <a:lnTo>
                    <a:pt x="99" y="272"/>
                  </a:lnTo>
                  <a:lnTo>
                    <a:pt x="100" y="280"/>
                  </a:lnTo>
                  <a:lnTo>
                    <a:pt x="100" y="284"/>
                  </a:lnTo>
                  <a:lnTo>
                    <a:pt x="100" y="287"/>
                  </a:lnTo>
                  <a:lnTo>
                    <a:pt x="100" y="290"/>
                  </a:lnTo>
                  <a:lnTo>
                    <a:pt x="100" y="293"/>
                  </a:lnTo>
                  <a:lnTo>
                    <a:pt x="100" y="296"/>
                  </a:lnTo>
                  <a:lnTo>
                    <a:pt x="100" y="298"/>
                  </a:lnTo>
                  <a:lnTo>
                    <a:pt x="100" y="301"/>
                  </a:lnTo>
                  <a:lnTo>
                    <a:pt x="100" y="302"/>
                  </a:lnTo>
                  <a:lnTo>
                    <a:pt x="100" y="306"/>
                  </a:lnTo>
                  <a:lnTo>
                    <a:pt x="100" y="310"/>
                  </a:lnTo>
                  <a:lnTo>
                    <a:pt x="101" y="317"/>
                  </a:lnTo>
                  <a:lnTo>
                    <a:pt x="102" y="323"/>
                  </a:lnTo>
                  <a:lnTo>
                    <a:pt x="103" y="329"/>
                  </a:lnTo>
                  <a:lnTo>
                    <a:pt x="105" y="335"/>
                  </a:lnTo>
                  <a:lnTo>
                    <a:pt x="106" y="341"/>
                  </a:lnTo>
                  <a:lnTo>
                    <a:pt x="108" y="347"/>
                  </a:lnTo>
                  <a:lnTo>
                    <a:pt x="109" y="354"/>
                  </a:lnTo>
                  <a:lnTo>
                    <a:pt x="109" y="357"/>
                  </a:lnTo>
                  <a:lnTo>
                    <a:pt x="109" y="360"/>
                  </a:lnTo>
                  <a:lnTo>
                    <a:pt x="108" y="363"/>
                  </a:lnTo>
                  <a:lnTo>
                    <a:pt x="108" y="365"/>
                  </a:lnTo>
                  <a:lnTo>
                    <a:pt x="107" y="371"/>
                  </a:lnTo>
                  <a:lnTo>
                    <a:pt x="107" y="374"/>
                  </a:lnTo>
                  <a:lnTo>
                    <a:pt x="106" y="376"/>
                  </a:lnTo>
                  <a:lnTo>
                    <a:pt x="107" y="379"/>
                  </a:lnTo>
                  <a:lnTo>
                    <a:pt x="107" y="381"/>
                  </a:lnTo>
                  <a:lnTo>
                    <a:pt x="108" y="383"/>
                  </a:lnTo>
                  <a:lnTo>
                    <a:pt x="109" y="385"/>
                  </a:lnTo>
                  <a:lnTo>
                    <a:pt x="111" y="386"/>
                  </a:lnTo>
                  <a:lnTo>
                    <a:pt x="113" y="388"/>
                  </a:lnTo>
                  <a:lnTo>
                    <a:pt x="115" y="388"/>
                  </a:lnTo>
                  <a:lnTo>
                    <a:pt x="116" y="389"/>
                  </a:lnTo>
                  <a:lnTo>
                    <a:pt x="118" y="389"/>
                  </a:lnTo>
                  <a:lnTo>
                    <a:pt x="120" y="390"/>
                  </a:lnTo>
                  <a:lnTo>
                    <a:pt x="122" y="390"/>
                  </a:lnTo>
                  <a:lnTo>
                    <a:pt x="124" y="390"/>
                  </a:lnTo>
                  <a:lnTo>
                    <a:pt x="127" y="389"/>
                  </a:lnTo>
                  <a:lnTo>
                    <a:pt x="129" y="389"/>
                  </a:lnTo>
                  <a:lnTo>
                    <a:pt x="132" y="388"/>
                  </a:lnTo>
                  <a:lnTo>
                    <a:pt x="135" y="387"/>
                  </a:lnTo>
                  <a:lnTo>
                    <a:pt x="141" y="385"/>
                  </a:lnTo>
                  <a:lnTo>
                    <a:pt x="147" y="382"/>
                  </a:lnTo>
                  <a:lnTo>
                    <a:pt x="153" y="379"/>
                  </a:lnTo>
                  <a:lnTo>
                    <a:pt x="160" y="376"/>
                  </a:lnTo>
                  <a:lnTo>
                    <a:pt x="166" y="372"/>
                  </a:lnTo>
                  <a:lnTo>
                    <a:pt x="173" y="368"/>
                  </a:lnTo>
                  <a:lnTo>
                    <a:pt x="179" y="364"/>
                  </a:lnTo>
                  <a:lnTo>
                    <a:pt x="186" y="360"/>
                  </a:lnTo>
                  <a:lnTo>
                    <a:pt x="192" y="356"/>
                  </a:lnTo>
                  <a:lnTo>
                    <a:pt x="197" y="352"/>
                  </a:lnTo>
                  <a:lnTo>
                    <a:pt x="202" y="349"/>
                  </a:lnTo>
                  <a:lnTo>
                    <a:pt x="207" y="346"/>
                  </a:lnTo>
                  <a:lnTo>
                    <a:pt x="209" y="345"/>
                  </a:lnTo>
                  <a:lnTo>
                    <a:pt x="211" y="344"/>
                  </a:lnTo>
                  <a:lnTo>
                    <a:pt x="222" y="338"/>
                  </a:lnTo>
                  <a:lnTo>
                    <a:pt x="233" y="333"/>
                  </a:lnTo>
                  <a:lnTo>
                    <a:pt x="245" y="327"/>
                  </a:lnTo>
                  <a:lnTo>
                    <a:pt x="257" y="322"/>
                  </a:lnTo>
                  <a:lnTo>
                    <a:pt x="269" y="317"/>
                  </a:lnTo>
                  <a:lnTo>
                    <a:pt x="281" y="313"/>
                  </a:lnTo>
                  <a:lnTo>
                    <a:pt x="293" y="309"/>
                  </a:lnTo>
                  <a:lnTo>
                    <a:pt x="305" y="305"/>
                  </a:lnTo>
                  <a:lnTo>
                    <a:pt x="306" y="310"/>
                  </a:lnTo>
                  <a:lnTo>
                    <a:pt x="307" y="315"/>
                  </a:lnTo>
                  <a:lnTo>
                    <a:pt x="308" y="320"/>
                  </a:lnTo>
                  <a:lnTo>
                    <a:pt x="309" y="324"/>
                  </a:lnTo>
                  <a:lnTo>
                    <a:pt x="310" y="327"/>
                  </a:lnTo>
                  <a:lnTo>
                    <a:pt x="312" y="329"/>
                  </a:lnTo>
                  <a:lnTo>
                    <a:pt x="313" y="331"/>
                  </a:lnTo>
                  <a:lnTo>
                    <a:pt x="315" y="332"/>
                  </a:lnTo>
                  <a:lnTo>
                    <a:pt x="317" y="333"/>
                  </a:lnTo>
                  <a:lnTo>
                    <a:pt x="318" y="333"/>
                  </a:lnTo>
                  <a:lnTo>
                    <a:pt x="319" y="333"/>
                  </a:lnTo>
                  <a:lnTo>
                    <a:pt x="320" y="333"/>
                  </a:lnTo>
                  <a:lnTo>
                    <a:pt x="321" y="332"/>
                  </a:lnTo>
                  <a:lnTo>
                    <a:pt x="322" y="331"/>
                  </a:lnTo>
                  <a:lnTo>
                    <a:pt x="324" y="330"/>
                  </a:lnTo>
                  <a:lnTo>
                    <a:pt x="325" y="329"/>
                  </a:lnTo>
                  <a:lnTo>
                    <a:pt x="326" y="328"/>
                  </a:lnTo>
                  <a:lnTo>
                    <a:pt x="328" y="327"/>
                  </a:lnTo>
                  <a:lnTo>
                    <a:pt x="329" y="325"/>
                  </a:lnTo>
                  <a:lnTo>
                    <a:pt x="330" y="323"/>
                  </a:lnTo>
                  <a:lnTo>
                    <a:pt x="332" y="321"/>
                  </a:lnTo>
                  <a:lnTo>
                    <a:pt x="334" y="319"/>
                  </a:lnTo>
                  <a:lnTo>
                    <a:pt x="335" y="317"/>
                  </a:lnTo>
                  <a:lnTo>
                    <a:pt x="338" y="312"/>
                  </a:lnTo>
                  <a:lnTo>
                    <a:pt x="341" y="309"/>
                  </a:lnTo>
                  <a:lnTo>
                    <a:pt x="344" y="305"/>
                  </a:lnTo>
                  <a:lnTo>
                    <a:pt x="346" y="302"/>
                  </a:lnTo>
                  <a:lnTo>
                    <a:pt x="349" y="299"/>
                  </a:lnTo>
                  <a:lnTo>
                    <a:pt x="352" y="297"/>
                  </a:lnTo>
                  <a:lnTo>
                    <a:pt x="354" y="295"/>
                  </a:lnTo>
                  <a:lnTo>
                    <a:pt x="357" y="293"/>
                  </a:lnTo>
                  <a:lnTo>
                    <a:pt x="360" y="291"/>
                  </a:lnTo>
                  <a:lnTo>
                    <a:pt x="363" y="289"/>
                  </a:lnTo>
                  <a:lnTo>
                    <a:pt x="366" y="287"/>
                  </a:lnTo>
                  <a:lnTo>
                    <a:pt x="370" y="286"/>
                  </a:lnTo>
                  <a:lnTo>
                    <a:pt x="374" y="284"/>
                  </a:lnTo>
                  <a:lnTo>
                    <a:pt x="378" y="283"/>
                  </a:lnTo>
                  <a:lnTo>
                    <a:pt x="383" y="281"/>
                  </a:lnTo>
                  <a:lnTo>
                    <a:pt x="388" y="280"/>
                  </a:lnTo>
                  <a:lnTo>
                    <a:pt x="405" y="274"/>
                  </a:lnTo>
                  <a:lnTo>
                    <a:pt x="423" y="269"/>
                  </a:lnTo>
                  <a:lnTo>
                    <a:pt x="440" y="265"/>
                  </a:lnTo>
                  <a:lnTo>
                    <a:pt x="449" y="263"/>
                  </a:lnTo>
                  <a:lnTo>
                    <a:pt x="457" y="261"/>
                  </a:lnTo>
                  <a:lnTo>
                    <a:pt x="461" y="260"/>
                  </a:lnTo>
                  <a:lnTo>
                    <a:pt x="465" y="259"/>
                  </a:lnTo>
                  <a:lnTo>
                    <a:pt x="469" y="258"/>
                  </a:lnTo>
                  <a:lnTo>
                    <a:pt x="474" y="257"/>
                  </a:lnTo>
                  <a:lnTo>
                    <a:pt x="483" y="255"/>
                  </a:lnTo>
                  <a:lnTo>
                    <a:pt x="493" y="253"/>
                  </a:lnTo>
                  <a:lnTo>
                    <a:pt x="502" y="251"/>
                  </a:lnTo>
                  <a:lnTo>
                    <a:pt x="507" y="250"/>
                  </a:lnTo>
                  <a:lnTo>
                    <a:pt x="511" y="250"/>
                  </a:lnTo>
                  <a:lnTo>
                    <a:pt x="516" y="249"/>
                  </a:lnTo>
                  <a:lnTo>
                    <a:pt x="520" y="249"/>
                  </a:lnTo>
                  <a:lnTo>
                    <a:pt x="524" y="250"/>
                  </a:lnTo>
                  <a:lnTo>
                    <a:pt x="527" y="250"/>
                  </a:lnTo>
                  <a:lnTo>
                    <a:pt x="526" y="253"/>
                  </a:lnTo>
                  <a:lnTo>
                    <a:pt x="525" y="257"/>
                  </a:lnTo>
                  <a:lnTo>
                    <a:pt x="524" y="260"/>
                  </a:lnTo>
                  <a:lnTo>
                    <a:pt x="522" y="263"/>
                  </a:lnTo>
                  <a:lnTo>
                    <a:pt x="520" y="266"/>
                  </a:lnTo>
                  <a:lnTo>
                    <a:pt x="517" y="268"/>
                  </a:lnTo>
                  <a:lnTo>
                    <a:pt x="515" y="271"/>
                  </a:lnTo>
                  <a:lnTo>
                    <a:pt x="512" y="274"/>
                  </a:lnTo>
                  <a:lnTo>
                    <a:pt x="509" y="276"/>
                  </a:lnTo>
                  <a:lnTo>
                    <a:pt x="506" y="279"/>
                  </a:lnTo>
                  <a:lnTo>
                    <a:pt x="499" y="283"/>
                  </a:lnTo>
                  <a:lnTo>
                    <a:pt x="491" y="287"/>
                  </a:lnTo>
                  <a:lnTo>
                    <a:pt x="483" y="292"/>
                  </a:lnTo>
                  <a:lnTo>
                    <a:pt x="475" y="295"/>
                  </a:lnTo>
                  <a:lnTo>
                    <a:pt x="466" y="299"/>
                  </a:lnTo>
                  <a:lnTo>
                    <a:pt x="458" y="302"/>
                  </a:lnTo>
                  <a:lnTo>
                    <a:pt x="450" y="305"/>
                  </a:lnTo>
                  <a:lnTo>
                    <a:pt x="442" y="307"/>
                  </a:lnTo>
                  <a:lnTo>
                    <a:pt x="435" y="310"/>
                  </a:lnTo>
                  <a:lnTo>
                    <a:pt x="431" y="311"/>
                  </a:lnTo>
                  <a:lnTo>
                    <a:pt x="428" y="312"/>
                  </a:lnTo>
                  <a:lnTo>
                    <a:pt x="425" y="313"/>
                  </a:lnTo>
                  <a:lnTo>
                    <a:pt x="421" y="314"/>
                  </a:lnTo>
                  <a:lnTo>
                    <a:pt x="406" y="319"/>
                  </a:lnTo>
                  <a:lnTo>
                    <a:pt x="391" y="324"/>
                  </a:lnTo>
                  <a:lnTo>
                    <a:pt x="360" y="333"/>
                  </a:lnTo>
                  <a:lnTo>
                    <a:pt x="344" y="338"/>
                  </a:lnTo>
                  <a:lnTo>
                    <a:pt x="329" y="343"/>
                  </a:lnTo>
                  <a:lnTo>
                    <a:pt x="314" y="349"/>
                  </a:lnTo>
                  <a:lnTo>
                    <a:pt x="299" y="354"/>
                  </a:lnTo>
                  <a:lnTo>
                    <a:pt x="296" y="355"/>
                  </a:lnTo>
                  <a:lnTo>
                    <a:pt x="293" y="357"/>
                  </a:lnTo>
                  <a:lnTo>
                    <a:pt x="290" y="358"/>
                  </a:lnTo>
                  <a:lnTo>
                    <a:pt x="286" y="359"/>
                  </a:lnTo>
                  <a:lnTo>
                    <a:pt x="279" y="363"/>
                  </a:lnTo>
                  <a:lnTo>
                    <a:pt x="271" y="366"/>
                  </a:lnTo>
                  <a:lnTo>
                    <a:pt x="263" y="370"/>
                  </a:lnTo>
                  <a:lnTo>
                    <a:pt x="255" y="375"/>
                  </a:lnTo>
                  <a:lnTo>
                    <a:pt x="246" y="379"/>
                  </a:lnTo>
                  <a:lnTo>
                    <a:pt x="238" y="384"/>
                  </a:lnTo>
                  <a:lnTo>
                    <a:pt x="230" y="390"/>
                  </a:lnTo>
                  <a:lnTo>
                    <a:pt x="223" y="395"/>
                  </a:lnTo>
                  <a:lnTo>
                    <a:pt x="219" y="398"/>
                  </a:lnTo>
                  <a:lnTo>
                    <a:pt x="216" y="401"/>
                  </a:lnTo>
                  <a:lnTo>
                    <a:pt x="213" y="404"/>
                  </a:lnTo>
                  <a:lnTo>
                    <a:pt x="210" y="407"/>
                  </a:lnTo>
                  <a:lnTo>
                    <a:pt x="207" y="410"/>
                  </a:lnTo>
                  <a:lnTo>
                    <a:pt x="205" y="413"/>
                  </a:lnTo>
                  <a:lnTo>
                    <a:pt x="202" y="416"/>
                  </a:lnTo>
                  <a:lnTo>
                    <a:pt x="201" y="419"/>
                  </a:lnTo>
                  <a:lnTo>
                    <a:pt x="199" y="422"/>
                  </a:lnTo>
                  <a:lnTo>
                    <a:pt x="198" y="425"/>
                  </a:lnTo>
                  <a:lnTo>
                    <a:pt x="197" y="428"/>
                  </a:lnTo>
                  <a:lnTo>
                    <a:pt x="196" y="432"/>
                  </a:lnTo>
                  <a:lnTo>
                    <a:pt x="196" y="436"/>
                  </a:lnTo>
                  <a:lnTo>
                    <a:pt x="196" y="440"/>
                  </a:lnTo>
                  <a:lnTo>
                    <a:pt x="197" y="444"/>
                  </a:lnTo>
                  <a:lnTo>
                    <a:pt x="198" y="447"/>
                  </a:lnTo>
                  <a:lnTo>
                    <a:pt x="200" y="449"/>
                  </a:lnTo>
                  <a:lnTo>
                    <a:pt x="203" y="451"/>
                  </a:lnTo>
                  <a:lnTo>
                    <a:pt x="206" y="453"/>
                  </a:lnTo>
                  <a:lnTo>
                    <a:pt x="209" y="453"/>
                  </a:lnTo>
                  <a:lnTo>
                    <a:pt x="213" y="454"/>
                  </a:lnTo>
                  <a:lnTo>
                    <a:pt x="217" y="454"/>
                  </a:lnTo>
                  <a:lnTo>
                    <a:pt x="221" y="454"/>
                  </a:lnTo>
                  <a:lnTo>
                    <a:pt x="225" y="453"/>
                  </a:lnTo>
                  <a:lnTo>
                    <a:pt x="230" y="453"/>
                  </a:lnTo>
                  <a:lnTo>
                    <a:pt x="235" y="452"/>
                  </a:lnTo>
                  <a:lnTo>
                    <a:pt x="240" y="450"/>
                  </a:lnTo>
                  <a:lnTo>
                    <a:pt x="245" y="449"/>
                  </a:lnTo>
                  <a:lnTo>
                    <a:pt x="256" y="446"/>
                  </a:lnTo>
                  <a:lnTo>
                    <a:pt x="267" y="442"/>
                  </a:lnTo>
                  <a:lnTo>
                    <a:pt x="277" y="438"/>
                  </a:lnTo>
                  <a:lnTo>
                    <a:pt x="282" y="436"/>
                  </a:lnTo>
                  <a:lnTo>
                    <a:pt x="287" y="434"/>
                  </a:lnTo>
                  <a:lnTo>
                    <a:pt x="291" y="432"/>
                  </a:lnTo>
                  <a:lnTo>
                    <a:pt x="296" y="430"/>
                  </a:lnTo>
                  <a:lnTo>
                    <a:pt x="300" y="429"/>
                  </a:lnTo>
                  <a:lnTo>
                    <a:pt x="303" y="428"/>
                  </a:lnTo>
                  <a:lnTo>
                    <a:pt x="307" y="426"/>
                  </a:lnTo>
                  <a:lnTo>
                    <a:pt x="310" y="425"/>
                  </a:lnTo>
                  <a:lnTo>
                    <a:pt x="312" y="425"/>
                  </a:lnTo>
                  <a:lnTo>
                    <a:pt x="314" y="425"/>
                  </a:lnTo>
                  <a:lnTo>
                    <a:pt x="311" y="429"/>
                  </a:lnTo>
                  <a:lnTo>
                    <a:pt x="308" y="433"/>
                  </a:lnTo>
                  <a:lnTo>
                    <a:pt x="305" y="437"/>
                  </a:lnTo>
                  <a:lnTo>
                    <a:pt x="302" y="441"/>
                  </a:lnTo>
                  <a:lnTo>
                    <a:pt x="295" y="448"/>
                  </a:lnTo>
                  <a:lnTo>
                    <a:pt x="288" y="456"/>
                  </a:lnTo>
                  <a:lnTo>
                    <a:pt x="281" y="463"/>
                  </a:lnTo>
                  <a:lnTo>
                    <a:pt x="274" y="471"/>
                  </a:lnTo>
                  <a:lnTo>
                    <a:pt x="271" y="475"/>
                  </a:lnTo>
                  <a:lnTo>
                    <a:pt x="268" y="479"/>
                  </a:lnTo>
                  <a:lnTo>
                    <a:pt x="265" y="483"/>
                  </a:lnTo>
                  <a:lnTo>
                    <a:pt x="263" y="488"/>
                  </a:lnTo>
                  <a:lnTo>
                    <a:pt x="261" y="491"/>
                  </a:lnTo>
                  <a:lnTo>
                    <a:pt x="260" y="494"/>
                  </a:lnTo>
                  <a:lnTo>
                    <a:pt x="259" y="496"/>
                  </a:lnTo>
                  <a:lnTo>
                    <a:pt x="258" y="498"/>
                  </a:lnTo>
                  <a:lnTo>
                    <a:pt x="258" y="500"/>
                  </a:lnTo>
                  <a:lnTo>
                    <a:pt x="257" y="501"/>
                  </a:lnTo>
                  <a:lnTo>
                    <a:pt x="257" y="503"/>
                  </a:lnTo>
                  <a:lnTo>
                    <a:pt x="257" y="504"/>
                  </a:lnTo>
                  <a:lnTo>
                    <a:pt x="256" y="505"/>
                  </a:lnTo>
                  <a:lnTo>
                    <a:pt x="255" y="506"/>
                  </a:lnTo>
                  <a:lnTo>
                    <a:pt x="254" y="507"/>
                  </a:lnTo>
                  <a:lnTo>
                    <a:pt x="252" y="508"/>
                  </a:lnTo>
                  <a:lnTo>
                    <a:pt x="251" y="509"/>
                  </a:lnTo>
                  <a:lnTo>
                    <a:pt x="248" y="510"/>
                  </a:lnTo>
                  <a:lnTo>
                    <a:pt x="245" y="511"/>
                  </a:lnTo>
                  <a:lnTo>
                    <a:pt x="243" y="512"/>
                  </a:lnTo>
                  <a:lnTo>
                    <a:pt x="241" y="513"/>
                  </a:lnTo>
                  <a:lnTo>
                    <a:pt x="230" y="516"/>
                  </a:lnTo>
                  <a:lnTo>
                    <a:pt x="219" y="520"/>
                  </a:lnTo>
                  <a:lnTo>
                    <a:pt x="208" y="524"/>
                  </a:lnTo>
                  <a:lnTo>
                    <a:pt x="197" y="528"/>
                  </a:lnTo>
                  <a:lnTo>
                    <a:pt x="186" y="533"/>
                  </a:lnTo>
                  <a:lnTo>
                    <a:pt x="176" y="538"/>
                  </a:lnTo>
                  <a:lnTo>
                    <a:pt x="155" y="548"/>
                  </a:lnTo>
                  <a:lnTo>
                    <a:pt x="134" y="558"/>
                  </a:lnTo>
                  <a:lnTo>
                    <a:pt x="123" y="563"/>
                  </a:lnTo>
                  <a:lnTo>
                    <a:pt x="112" y="567"/>
                  </a:lnTo>
                  <a:lnTo>
                    <a:pt x="108" y="569"/>
                  </a:lnTo>
                  <a:lnTo>
                    <a:pt x="104" y="571"/>
                  </a:lnTo>
                  <a:lnTo>
                    <a:pt x="95" y="576"/>
                  </a:lnTo>
                  <a:lnTo>
                    <a:pt x="85" y="581"/>
                  </a:lnTo>
                  <a:lnTo>
                    <a:pt x="76" y="586"/>
                  </a:lnTo>
                  <a:lnTo>
                    <a:pt x="66" y="591"/>
                  </a:lnTo>
                  <a:lnTo>
                    <a:pt x="62" y="593"/>
                  </a:lnTo>
                  <a:lnTo>
                    <a:pt x="57" y="595"/>
                  </a:lnTo>
                  <a:lnTo>
                    <a:pt x="52" y="597"/>
                  </a:lnTo>
                  <a:lnTo>
                    <a:pt x="48" y="599"/>
                  </a:lnTo>
                  <a:lnTo>
                    <a:pt x="43" y="600"/>
                  </a:lnTo>
                  <a:lnTo>
                    <a:pt x="39" y="601"/>
                  </a:lnTo>
                  <a:lnTo>
                    <a:pt x="37" y="601"/>
                  </a:lnTo>
                  <a:lnTo>
                    <a:pt x="34" y="601"/>
                  </a:lnTo>
                  <a:lnTo>
                    <a:pt x="31" y="601"/>
                  </a:lnTo>
                  <a:lnTo>
                    <a:pt x="28" y="601"/>
                  </a:lnTo>
                  <a:lnTo>
                    <a:pt x="22" y="600"/>
                  </a:lnTo>
                  <a:lnTo>
                    <a:pt x="16" y="599"/>
                  </a:lnTo>
                  <a:lnTo>
                    <a:pt x="13" y="599"/>
                  </a:lnTo>
                  <a:lnTo>
                    <a:pt x="11" y="599"/>
                  </a:lnTo>
                  <a:lnTo>
                    <a:pt x="8" y="600"/>
                  </a:lnTo>
                  <a:lnTo>
                    <a:pt x="6" y="600"/>
                  </a:lnTo>
                  <a:lnTo>
                    <a:pt x="4" y="601"/>
                  </a:lnTo>
                  <a:lnTo>
                    <a:pt x="2" y="603"/>
                  </a:lnTo>
                  <a:lnTo>
                    <a:pt x="1" y="605"/>
                  </a:lnTo>
                  <a:lnTo>
                    <a:pt x="0" y="608"/>
                  </a:lnTo>
                  <a:lnTo>
                    <a:pt x="0" y="610"/>
                  </a:lnTo>
                  <a:lnTo>
                    <a:pt x="1" y="612"/>
                  </a:lnTo>
                  <a:lnTo>
                    <a:pt x="2" y="614"/>
                  </a:lnTo>
                  <a:lnTo>
                    <a:pt x="3" y="616"/>
                  </a:lnTo>
                  <a:lnTo>
                    <a:pt x="4" y="618"/>
                  </a:lnTo>
                  <a:lnTo>
                    <a:pt x="6" y="621"/>
                  </a:lnTo>
                  <a:lnTo>
                    <a:pt x="8" y="623"/>
                  </a:lnTo>
                  <a:lnTo>
                    <a:pt x="10" y="626"/>
                  </a:lnTo>
                  <a:lnTo>
                    <a:pt x="14" y="631"/>
                  </a:lnTo>
                  <a:lnTo>
                    <a:pt x="18" y="635"/>
                  </a:lnTo>
                  <a:lnTo>
                    <a:pt x="20" y="637"/>
                  </a:lnTo>
                  <a:lnTo>
                    <a:pt x="22" y="639"/>
                  </a:lnTo>
                  <a:lnTo>
                    <a:pt x="23" y="641"/>
                  </a:lnTo>
                  <a:lnTo>
                    <a:pt x="25" y="642"/>
                  </a:lnTo>
                  <a:lnTo>
                    <a:pt x="29" y="646"/>
                  </a:lnTo>
                  <a:lnTo>
                    <a:pt x="33" y="650"/>
                  </a:lnTo>
                  <a:lnTo>
                    <a:pt x="37" y="653"/>
                  </a:lnTo>
                  <a:lnTo>
                    <a:pt x="41" y="656"/>
                  </a:lnTo>
                  <a:lnTo>
                    <a:pt x="45" y="658"/>
                  </a:lnTo>
                  <a:lnTo>
                    <a:pt x="49" y="660"/>
                  </a:lnTo>
                  <a:lnTo>
                    <a:pt x="53" y="661"/>
                  </a:lnTo>
                  <a:lnTo>
                    <a:pt x="57" y="661"/>
                  </a:lnTo>
                  <a:lnTo>
                    <a:pt x="61" y="661"/>
                  </a:lnTo>
                  <a:lnTo>
                    <a:pt x="66" y="661"/>
                  </a:lnTo>
                  <a:lnTo>
                    <a:pt x="70" y="660"/>
                  </a:lnTo>
                  <a:lnTo>
                    <a:pt x="75" y="659"/>
                  </a:lnTo>
                  <a:lnTo>
                    <a:pt x="79" y="658"/>
                  </a:lnTo>
                  <a:lnTo>
                    <a:pt x="84" y="656"/>
                  </a:lnTo>
                  <a:lnTo>
                    <a:pt x="90" y="654"/>
                  </a:lnTo>
                  <a:lnTo>
                    <a:pt x="95" y="652"/>
                  </a:lnTo>
                  <a:lnTo>
                    <a:pt x="106" y="647"/>
                  </a:lnTo>
                  <a:lnTo>
                    <a:pt x="117" y="641"/>
                  </a:lnTo>
                  <a:lnTo>
                    <a:pt x="128" y="635"/>
                  </a:lnTo>
                  <a:lnTo>
                    <a:pt x="138" y="629"/>
                  </a:lnTo>
                  <a:lnTo>
                    <a:pt x="148" y="623"/>
                  </a:lnTo>
                  <a:lnTo>
                    <a:pt x="158" y="616"/>
                  </a:lnTo>
                  <a:lnTo>
                    <a:pt x="169" y="609"/>
                  </a:lnTo>
                  <a:lnTo>
                    <a:pt x="179" y="603"/>
                  </a:lnTo>
                  <a:lnTo>
                    <a:pt x="183" y="600"/>
                  </a:lnTo>
                  <a:lnTo>
                    <a:pt x="187" y="598"/>
                  </a:lnTo>
                  <a:lnTo>
                    <a:pt x="191" y="595"/>
                  </a:lnTo>
                  <a:lnTo>
                    <a:pt x="196" y="593"/>
                  </a:lnTo>
                  <a:lnTo>
                    <a:pt x="201" y="590"/>
                  </a:lnTo>
                  <a:lnTo>
                    <a:pt x="206" y="587"/>
                  </a:lnTo>
                  <a:lnTo>
                    <a:pt x="217" y="582"/>
                  </a:lnTo>
                  <a:lnTo>
                    <a:pt x="228" y="576"/>
                  </a:lnTo>
                  <a:lnTo>
                    <a:pt x="234" y="574"/>
                  </a:lnTo>
                  <a:lnTo>
                    <a:pt x="239" y="572"/>
                  </a:lnTo>
                  <a:lnTo>
                    <a:pt x="245" y="570"/>
                  </a:lnTo>
                  <a:lnTo>
                    <a:pt x="250" y="568"/>
                  </a:lnTo>
                  <a:lnTo>
                    <a:pt x="255" y="566"/>
                  </a:lnTo>
                  <a:lnTo>
                    <a:pt x="260" y="565"/>
                  </a:lnTo>
                  <a:lnTo>
                    <a:pt x="262" y="579"/>
                  </a:lnTo>
                  <a:lnTo>
                    <a:pt x="264" y="593"/>
                  </a:lnTo>
                  <a:lnTo>
                    <a:pt x="265" y="608"/>
                  </a:lnTo>
                  <a:lnTo>
                    <a:pt x="267" y="623"/>
                  </a:lnTo>
                  <a:lnTo>
                    <a:pt x="268" y="637"/>
                  </a:lnTo>
                  <a:lnTo>
                    <a:pt x="269" y="652"/>
                  </a:lnTo>
                  <a:lnTo>
                    <a:pt x="270" y="666"/>
                  </a:lnTo>
                  <a:lnTo>
                    <a:pt x="271" y="680"/>
                  </a:lnTo>
                  <a:lnTo>
                    <a:pt x="272" y="688"/>
                  </a:lnTo>
                  <a:lnTo>
                    <a:pt x="273" y="695"/>
                  </a:lnTo>
                  <a:lnTo>
                    <a:pt x="274" y="702"/>
                  </a:lnTo>
                  <a:lnTo>
                    <a:pt x="274" y="709"/>
                  </a:lnTo>
                  <a:lnTo>
                    <a:pt x="274" y="715"/>
                  </a:lnTo>
                  <a:lnTo>
                    <a:pt x="273" y="721"/>
                  </a:lnTo>
                  <a:lnTo>
                    <a:pt x="272" y="726"/>
                  </a:lnTo>
                  <a:lnTo>
                    <a:pt x="271" y="731"/>
                  </a:lnTo>
                  <a:lnTo>
                    <a:pt x="270" y="733"/>
                  </a:lnTo>
                  <a:lnTo>
                    <a:pt x="268" y="735"/>
                  </a:lnTo>
                  <a:lnTo>
                    <a:pt x="267" y="737"/>
                  </a:lnTo>
                  <a:lnTo>
                    <a:pt x="265" y="739"/>
                  </a:lnTo>
                  <a:lnTo>
                    <a:pt x="264" y="740"/>
                  </a:lnTo>
                  <a:lnTo>
                    <a:pt x="262" y="742"/>
                  </a:lnTo>
                  <a:lnTo>
                    <a:pt x="259" y="743"/>
                  </a:lnTo>
                  <a:lnTo>
                    <a:pt x="257" y="744"/>
                  </a:lnTo>
                  <a:lnTo>
                    <a:pt x="254" y="745"/>
                  </a:lnTo>
                  <a:lnTo>
                    <a:pt x="252" y="746"/>
                  </a:lnTo>
                  <a:lnTo>
                    <a:pt x="248" y="746"/>
                  </a:lnTo>
                  <a:lnTo>
                    <a:pt x="245" y="747"/>
                  </a:lnTo>
                  <a:lnTo>
                    <a:pt x="241" y="747"/>
                  </a:lnTo>
                  <a:lnTo>
                    <a:pt x="237" y="747"/>
                  </a:lnTo>
                  <a:lnTo>
                    <a:pt x="233" y="747"/>
                  </a:lnTo>
                  <a:lnTo>
                    <a:pt x="229" y="747"/>
                  </a:lnTo>
                  <a:lnTo>
                    <a:pt x="223" y="747"/>
                  </a:lnTo>
                  <a:lnTo>
                    <a:pt x="217" y="746"/>
                  </a:lnTo>
                  <a:lnTo>
                    <a:pt x="211" y="745"/>
                  </a:lnTo>
                  <a:lnTo>
                    <a:pt x="205" y="744"/>
                  </a:lnTo>
                  <a:lnTo>
                    <a:pt x="194" y="741"/>
                  </a:lnTo>
                  <a:lnTo>
                    <a:pt x="182" y="738"/>
                  </a:lnTo>
                  <a:lnTo>
                    <a:pt x="171" y="734"/>
                  </a:lnTo>
                  <a:lnTo>
                    <a:pt x="159" y="730"/>
                  </a:lnTo>
                  <a:lnTo>
                    <a:pt x="148" y="726"/>
                  </a:lnTo>
                  <a:lnTo>
                    <a:pt x="138" y="722"/>
                  </a:lnTo>
                  <a:lnTo>
                    <a:pt x="133" y="719"/>
                  </a:lnTo>
                  <a:lnTo>
                    <a:pt x="127" y="717"/>
                  </a:lnTo>
                  <a:lnTo>
                    <a:pt x="122" y="715"/>
                  </a:lnTo>
                  <a:lnTo>
                    <a:pt x="116" y="712"/>
                  </a:lnTo>
                  <a:lnTo>
                    <a:pt x="105" y="706"/>
                  </a:lnTo>
                  <a:lnTo>
                    <a:pt x="94" y="700"/>
                  </a:lnTo>
                  <a:lnTo>
                    <a:pt x="83" y="694"/>
                  </a:lnTo>
                  <a:lnTo>
                    <a:pt x="77" y="692"/>
                  </a:lnTo>
                  <a:lnTo>
                    <a:pt x="71" y="689"/>
                  </a:lnTo>
                  <a:lnTo>
                    <a:pt x="66" y="687"/>
                  </a:lnTo>
                  <a:lnTo>
                    <a:pt x="61" y="685"/>
                  </a:lnTo>
                  <a:lnTo>
                    <a:pt x="56" y="684"/>
                  </a:lnTo>
                  <a:lnTo>
                    <a:pt x="51" y="682"/>
                  </a:lnTo>
                  <a:lnTo>
                    <a:pt x="52" y="685"/>
                  </a:lnTo>
                  <a:lnTo>
                    <a:pt x="53" y="687"/>
                  </a:lnTo>
                  <a:lnTo>
                    <a:pt x="54" y="690"/>
                  </a:lnTo>
                  <a:lnTo>
                    <a:pt x="56" y="692"/>
                  </a:lnTo>
                  <a:lnTo>
                    <a:pt x="58" y="695"/>
                  </a:lnTo>
                  <a:lnTo>
                    <a:pt x="60" y="698"/>
                  </a:lnTo>
                  <a:lnTo>
                    <a:pt x="62" y="700"/>
                  </a:lnTo>
                  <a:lnTo>
                    <a:pt x="65" y="703"/>
                  </a:lnTo>
                  <a:lnTo>
                    <a:pt x="68" y="705"/>
                  </a:lnTo>
                  <a:lnTo>
                    <a:pt x="71" y="708"/>
                  </a:lnTo>
                  <a:lnTo>
                    <a:pt x="77" y="713"/>
                  </a:lnTo>
                  <a:lnTo>
                    <a:pt x="85" y="718"/>
                  </a:lnTo>
                  <a:lnTo>
                    <a:pt x="92" y="723"/>
                  </a:lnTo>
                  <a:lnTo>
                    <a:pt x="100" y="728"/>
                  </a:lnTo>
                  <a:lnTo>
                    <a:pt x="107" y="732"/>
                  </a:lnTo>
                  <a:lnTo>
                    <a:pt x="115" y="736"/>
                  </a:lnTo>
                  <a:lnTo>
                    <a:pt x="123" y="740"/>
                  </a:lnTo>
                  <a:lnTo>
                    <a:pt x="129" y="744"/>
                  </a:lnTo>
                  <a:lnTo>
                    <a:pt x="136" y="747"/>
                  </a:lnTo>
                  <a:lnTo>
                    <a:pt x="139" y="748"/>
                  </a:lnTo>
                  <a:lnTo>
                    <a:pt x="142" y="750"/>
                  </a:lnTo>
                  <a:lnTo>
                    <a:pt x="144" y="751"/>
                  </a:lnTo>
                  <a:lnTo>
                    <a:pt x="146" y="752"/>
                  </a:lnTo>
                  <a:lnTo>
                    <a:pt x="153" y="754"/>
                  </a:lnTo>
                  <a:lnTo>
                    <a:pt x="159" y="757"/>
                  </a:lnTo>
                  <a:lnTo>
                    <a:pt x="173" y="762"/>
                  </a:lnTo>
                  <a:lnTo>
                    <a:pt x="187" y="766"/>
                  </a:lnTo>
                  <a:lnTo>
                    <a:pt x="202" y="770"/>
                  </a:lnTo>
                  <a:lnTo>
                    <a:pt x="216" y="774"/>
                  </a:lnTo>
                  <a:lnTo>
                    <a:pt x="231" y="778"/>
                  </a:lnTo>
                  <a:lnTo>
                    <a:pt x="245" y="781"/>
                  </a:lnTo>
                  <a:lnTo>
                    <a:pt x="259" y="783"/>
                  </a:lnTo>
                  <a:lnTo>
                    <a:pt x="265" y="784"/>
                  </a:lnTo>
                  <a:lnTo>
                    <a:pt x="270" y="785"/>
                  </a:lnTo>
                  <a:lnTo>
                    <a:pt x="275" y="785"/>
                  </a:lnTo>
                  <a:lnTo>
                    <a:pt x="280" y="785"/>
                  </a:lnTo>
                  <a:lnTo>
                    <a:pt x="284" y="784"/>
                  </a:lnTo>
                  <a:lnTo>
                    <a:pt x="287" y="784"/>
                  </a:lnTo>
                  <a:lnTo>
                    <a:pt x="291" y="782"/>
                  </a:lnTo>
                  <a:lnTo>
                    <a:pt x="294" y="781"/>
                  </a:lnTo>
                  <a:lnTo>
                    <a:pt x="296" y="780"/>
                  </a:lnTo>
                  <a:lnTo>
                    <a:pt x="299" y="778"/>
                  </a:lnTo>
                  <a:lnTo>
                    <a:pt x="301" y="776"/>
                  </a:lnTo>
                  <a:lnTo>
                    <a:pt x="302" y="774"/>
                  </a:lnTo>
                  <a:lnTo>
                    <a:pt x="304" y="771"/>
                  </a:lnTo>
                  <a:lnTo>
                    <a:pt x="305" y="768"/>
                  </a:lnTo>
                  <a:lnTo>
                    <a:pt x="306" y="766"/>
                  </a:lnTo>
                  <a:lnTo>
                    <a:pt x="307" y="763"/>
                  </a:lnTo>
                  <a:lnTo>
                    <a:pt x="307" y="759"/>
                  </a:lnTo>
                  <a:lnTo>
                    <a:pt x="308" y="756"/>
                  </a:lnTo>
                  <a:lnTo>
                    <a:pt x="308" y="749"/>
                  </a:lnTo>
                  <a:lnTo>
                    <a:pt x="308" y="741"/>
                  </a:lnTo>
                  <a:lnTo>
                    <a:pt x="307" y="734"/>
                  </a:lnTo>
                  <a:lnTo>
                    <a:pt x="306" y="725"/>
                  </a:lnTo>
                  <a:lnTo>
                    <a:pt x="304" y="717"/>
                  </a:lnTo>
                  <a:lnTo>
                    <a:pt x="303" y="708"/>
                  </a:lnTo>
                  <a:lnTo>
                    <a:pt x="302" y="700"/>
                  </a:lnTo>
                  <a:lnTo>
                    <a:pt x="299" y="682"/>
                  </a:lnTo>
                  <a:lnTo>
                    <a:pt x="296" y="665"/>
                  </a:lnTo>
                  <a:lnTo>
                    <a:pt x="294" y="647"/>
                  </a:lnTo>
                  <a:lnTo>
                    <a:pt x="291" y="630"/>
                  </a:lnTo>
                  <a:lnTo>
                    <a:pt x="289" y="612"/>
                  </a:lnTo>
                  <a:lnTo>
                    <a:pt x="288" y="603"/>
                  </a:lnTo>
                  <a:lnTo>
                    <a:pt x="287" y="594"/>
                  </a:lnTo>
                  <a:lnTo>
                    <a:pt x="287" y="586"/>
                  </a:lnTo>
                  <a:lnTo>
                    <a:pt x="286" y="577"/>
                  </a:lnTo>
                  <a:lnTo>
                    <a:pt x="286" y="568"/>
                  </a:lnTo>
                  <a:lnTo>
                    <a:pt x="286" y="559"/>
                  </a:lnTo>
                  <a:lnTo>
                    <a:pt x="292" y="557"/>
                  </a:lnTo>
                  <a:lnTo>
                    <a:pt x="299" y="555"/>
                  </a:lnTo>
                  <a:lnTo>
                    <a:pt x="305" y="552"/>
                  </a:lnTo>
                  <a:lnTo>
                    <a:pt x="312" y="549"/>
                  </a:lnTo>
                  <a:lnTo>
                    <a:pt x="327" y="543"/>
                  </a:lnTo>
                  <a:lnTo>
                    <a:pt x="334" y="540"/>
                  </a:lnTo>
                  <a:lnTo>
                    <a:pt x="341" y="537"/>
                  </a:lnTo>
                  <a:lnTo>
                    <a:pt x="348" y="535"/>
                  </a:lnTo>
                  <a:lnTo>
                    <a:pt x="355" y="532"/>
                  </a:lnTo>
                  <a:lnTo>
                    <a:pt x="362" y="531"/>
                  </a:lnTo>
                  <a:lnTo>
                    <a:pt x="369" y="529"/>
                  </a:lnTo>
                  <a:lnTo>
                    <a:pt x="376" y="528"/>
                  </a:lnTo>
                  <a:lnTo>
                    <a:pt x="379" y="528"/>
                  </a:lnTo>
                  <a:lnTo>
                    <a:pt x="383" y="528"/>
                  </a:lnTo>
                  <a:lnTo>
                    <a:pt x="386" y="528"/>
                  </a:lnTo>
                  <a:lnTo>
                    <a:pt x="389" y="529"/>
                  </a:lnTo>
                  <a:lnTo>
                    <a:pt x="392" y="529"/>
                  </a:lnTo>
                  <a:lnTo>
                    <a:pt x="395" y="530"/>
                  </a:lnTo>
                  <a:lnTo>
                    <a:pt x="397" y="531"/>
                  </a:lnTo>
                  <a:lnTo>
                    <a:pt x="399" y="532"/>
                  </a:lnTo>
                  <a:lnTo>
                    <a:pt x="401" y="533"/>
                  </a:lnTo>
                  <a:lnTo>
                    <a:pt x="404" y="533"/>
                  </a:lnTo>
                  <a:lnTo>
                    <a:pt x="407" y="534"/>
                  </a:lnTo>
                  <a:lnTo>
                    <a:pt x="410" y="535"/>
                  </a:lnTo>
                  <a:lnTo>
                    <a:pt x="416" y="537"/>
                  </a:lnTo>
                  <a:lnTo>
                    <a:pt x="423" y="539"/>
                  </a:lnTo>
                  <a:lnTo>
                    <a:pt x="430" y="541"/>
                  </a:lnTo>
                  <a:lnTo>
                    <a:pt x="437" y="542"/>
                  </a:lnTo>
                  <a:lnTo>
                    <a:pt x="440" y="543"/>
                  </a:lnTo>
                  <a:lnTo>
                    <a:pt x="444" y="543"/>
                  </a:lnTo>
                  <a:lnTo>
                    <a:pt x="447" y="543"/>
                  </a:lnTo>
                  <a:lnTo>
                    <a:pt x="450" y="543"/>
                  </a:lnTo>
                  <a:lnTo>
                    <a:pt x="453" y="542"/>
                  </a:lnTo>
                  <a:lnTo>
                    <a:pt x="456" y="542"/>
                  </a:lnTo>
                  <a:lnTo>
                    <a:pt x="459" y="541"/>
                  </a:lnTo>
                  <a:lnTo>
                    <a:pt x="461" y="540"/>
                  </a:lnTo>
                  <a:lnTo>
                    <a:pt x="464" y="538"/>
                  </a:lnTo>
                  <a:lnTo>
                    <a:pt x="466" y="536"/>
                  </a:lnTo>
                  <a:lnTo>
                    <a:pt x="468" y="534"/>
                  </a:lnTo>
                  <a:lnTo>
                    <a:pt x="469" y="532"/>
                  </a:lnTo>
                  <a:lnTo>
                    <a:pt x="471" y="529"/>
                  </a:lnTo>
                  <a:lnTo>
                    <a:pt x="472" y="526"/>
                  </a:lnTo>
                  <a:lnTo>
                    <a:pt x="472" y="522"/>
                  </a:lnTo>
                  <a:lnTo>
                    <a:pt x="473" y="518"/>
                  </a:lnTo>
                  <a:lnTo>
                    <a:pt x="472" y="514"/>
                  </a:lnTo>
                  <a:lnTo>
                    <a:pt x="472" y="509"/>
                  </a:lnTo>
                  <a:lnTo>
                    <a:pt x="471" y="504"/>
                  </a:lnTo>
                  <a:lnTo>
                    <a:pt x="470" y="499"/>
                  </a:lnTo>
                  <a:lnTo>
                    <a:pt x="469" y="495"/>
                  </a:lnTo>
                  <a:lnTo>
                    <a:pt x="467" y="491"/>
                  </a:lnTo>
                  <a:lnTo>
                    <a:pt x="465" y="488"/>
                  </a:lnTo>
                  <a:lnTo>
                    <a:pt x="464" y="484"/>
                  </a:lnTo>
                  <a:lnTo>
                    <a:pt x="461" y="482"/>
                  </a:lnTo>
                  <a:lnTo>
                    <a:pt x="459" y="479"/>
                  </a:lnTo>
                  <a:lnTo>
                    <a:pt x="457" y="477"/>
                  </a:lnTo>
                  <a:lnTo>
                    <a:pt x="455" y="475"/>
                  </a:lnTo>
                  <a:lnTo>
                    <a:pt x="452" y="474"/>
                  </a:lnTo>
                  <a:lnTo>
                    <a:pt x="449" y="473"/>
                  </a:lnTo>
                  <a:lnTo>
                    <a:pt x="446" y="472"/>
                  </a:lnTo>
                  <a:lnTo>
                    <a:pt x="444" y="471"/>
                  </a:lnTo>
                  <a:lnTo>
                    <a:pt x="441" y="470"/>
                  </a:lnTo>
                  <a:lnTo>
                    <a:pt x="438" y="470"/>
                  </a:lnTo>
                  <a:lnTo>
                    <a:pt x="431" y="470"/>
                  </a:lnTo>
                  <a:lnTo>
                    <a:pt x="425" y="470"/>
                  </a:lnTo>
                  <a:lnTo>
                    <a:pt x="418" y="471"/>
                  </a:lnTo>
                  <a:lnTo>
                    <a:pt x="411" y="472"/>
                  </a:lnTo>
                  <a:lnTo>
                    <a:pt x="405" y="473"/>
                  </a:lnTo>
                  <a:lnTo>
                    <a:pt x="398" y="474"/>
                  </a:lnTo>
                  <a:lnTo>
                    <a:pt x="392" y="475"/>
                  </a:lnTo>
                  <a:lnTo>
                    <a:pt x="386" y="476"/>
                  </a:lnTo>
                  <a:lnTo>
                    <a:pt x="383" y="477"/>
                  </a:lnTo>
                  <a:lnTo>
                    <a:pt x="379" y="477"/>
                  </a:lnTo>
                  <a:lnTo>
                    <a:pt x="377" y="477"/>
                  </a:lnTo>
                  <a:lnTo>
                    <a:pt x="374" y="478"/>
                  </a:lnTo>
                  <a:lnTo>
                    <a:pt x="369" y="479"/>
                  </a:lnTo>
                  <a:lnTo>
                    <a:pt x="366" y="479"/>
                  </a:lnTo>
                  <a:lnTo>
                    <a:pt x="364" y="480"/>
                  </a:lnTo>
                  <a:lnTo>
                    <a:pt x="361" y="480"/>
                  </a:lnTo>
                  <a:lnTo>
                    <a:pt x="357" y="481"/>
                  </a:lnTo>
                  <a:lnTo>
                    <a:pt x="354" y="482"/>
                  </a:lnTo>
                  <a:lnTo>
                    <a:pt x="350" y="483"/>
                  </a:lnTo>
                  <a:lnTo>
                    <a:pt x="345" y="485"/>
                  </a:lnTo>
                  <a:lnTo>
                    <a:pt x="342" y="485"/>
                  </a:lnTo>
                  <a:lnTo>
                    <a:pt x="340" y="486"/>
                  </a:lnTo>
                  <a:lnTo>
                    <a:pt x="337" y="487"/>
                  </a:lnTo>
                  <a:lnTo>
                    <a:pt x="334" y="488"/>
                  </a:lnTo>
                  <a:lnTo>
                    <a:pt x="330" y="489"/>
                  </a:lnTo>
                  <a:lnTo>
                    <a:pt x="327" y="490"/>
                  </a:lnTo>
                  <a:lnTo>
                    <a:pt x="321" y="492"/>
                  </a:lnTo>
                  <a:lnTo>
                    <a:pt x="315" y="493"/>
                  </a:lnTo>
                  <a:lnTo>
                    <a:pt x="303" y="497"/>
                  </a:lnTo>
                  <a:lnTo>
                    <a:pt x="297" y="499"/>
                  </a:lnTo>
                  <a:lnTo>
                    <a:pt x="290" y="501"/>
                  </a:lnTo>
                  <a:lnTo>
                    <a:pt x="283" y="504"/>
                  </a:lnTo>
                  <a:lnTo>
                    <a:pt x="276" y="506"/>
                  </a:lnTo>
                  <a:lnTo>
                    <a:pt x="276" y="503"/>
                  </a:lnTo>
                  <a:lnTo>
                    <a:pt x="277" y="500"/>
                  </a:lnTo>
                  <a:lnTo>
                    <a:pt x="278" y="497"/>
                  </a:lnTo>
                  <a:lnTo>
                    <a:pt x="280" y="494"/>
                  </a:lnTo>
                  <a:lnTo>
                    <a:pt x="282" y="492"/>
                  </a:lnTo>
                  <a:lnTo>
                    <a:pt x="285" y="489"/>
                  </a:lnTo>
                  <a:lnTo>
                    <a:pt x="288" y="487"/>
                  </a:lnTo>
                  <a:lnTo>
                    <a:pt x="291" y="485"/>
                  </a:lnTo>
                  <a:lnTo>
                    <a:pt x="295" y="483"/>
                  </a:lnTo>
                  <a:lnTo>
                    <a:pt x="299" y="481"/>
                  </a:lnTo>
                  <a:lnTo>
                    <a:pt x="303" y="479"/>
                  </a:lnTo>
                  <a:lnTo>
                    <a:pt x="307" y="477"/>
                  </a:lnTo>
                  <a:lnTo>
                    <a:pt x="315" y="473"/>
                  </a:lnTo>
                  <a:lnTo>
                    <a:pt x="324" y="469"/>
                  </a:lnTo>
                  <a:lnTo>
                    <a:pt x="332" y="465"/>
                  </a:lnTo>
                  <a:lnTo>
                    <a:pt x="336" y="463"/>
                  </a:lnTo>
                  <a:lnTo>
                    <a:pt x="340" y="461"/>
                  </a:lnTo>
                  <a:lnTo>
                    <a:pt x="344" y="459"/>
                  </a:lnTo>
                  <a:lnTo>
                    <a:pt x="347" y="456"/>
                  </a:lnTo>
                  <a:lnTo>
                    <a:pt x="350" y="454"/>
                  </a:lnTo>
                  <a:lnTo>
                    <a:pt x="353" y="451"/>
                  </a:lnTo>
                  <a:lnTo>
                    <a:pt x="356" y="448"/>
                  </a:lnTo>
                  <a:lnTo>
                    <a:pt x="358" y="445"/>
                  </a:lnTo>
                  <a:lnTo>
                    <a:pt x="359" y="442"/>
                  </a:lnTo>
                  <a:lnTo>
                    <a:pt x="360" y="438"/>
                  </a:lnTo>
                  <a:lnTo>
                    <a:pt x="361" y="434"/>
                  </a:lnTo>
                  <a:lnTo>
                    <a:pt x="361" y="430"/>
                  </a:lnTo>
                  <a:lnTo>
                    <a:pt x="360" y="426"/>
                  </a:lnTo>
                  <a:lnTo>
                    <a:pt x="359" y="421"/>
                  </a:lnTo>
                  <a:lnTo>
                    <a:pt x="357" y="417"/>
                  </a:lnTo>
                  <a:lnTo>
                    <a:pt x="355" y="413"/>
                  </a:lnTo>
                  <a:lnTo>
                    <a:pt x="353" y="410"/>
                  </a:lnTo>
                  <a:lnTo>
                    <a:pt x="350" y="408"/>
                  </a:lnTo>
                  <a:lnTo>
                    <a:pt x="347" y="405"/>
                  </a:lnTo>
                  <a:lnTo>
                    <a:pt x="344" y="404"/>
                  </a:lnTo>
                  <a:lnTo>
                    <a:pt x="341" y="402"/>
                  </a:lnTo>
                  <a:lnTo>
                    <a:pt x="338" y="401"/>
                  </a:lnTo>
                  <a:lnTo>
                    <a:pt x="334" y="401"/>
                  </a:lnTo>
                  <a:lnTo>
                    <a:pt x="330" y="400"/>
                  </a:lnTo>
                  <a:lnTo>
                    <a:pt x="326" y="400"/>
                  </a:lnTo>
                  <a:lnTo>
                    <a:pt x="322" y="400"/>
                  </a:lnTo>
                  <a:lnTo>
                    <a:pt x="318" y="401"/>
                  </a:lnTo>
                  <a:lnTo>
                    <a:pt x="313" y="402"/>
                  </a:lnTo>
                  <a:lnTo>
                    <a:pt x="309" y="402"/>
                  </a:lnTo>
                  <a:lnTo>
                    <a:pt x="305" y="403"/>
                  </a:lnTo>
                  <a:lnTo>
                    <a:pt x="295" y="406"/>
                  </a:lnTo>
                  <a:lnTo>
                    <a:pt x="286" y="408"/>
                  </a:lnTo>
                  <a:lnTo>
                    <a:pt x="277" y="411"/>
                  </a:lnTo>
                  <a:lnTo>
                    <a:pt x="269" y="414"/>
                  </a:lnTo>
                  <a:lnTo>
                    <a:pt x="260" y="416"/>
                  </a:lnTo>
                  <a:lnTo>
                    <a:pt x="256" y="417"/>
                  </a:lnTo>
                  <a:lnTo>
                    <a:pt x="252" y="418"/>
                  </a:lnTo>
                  <a:lnTo>
                    <a:pt x="249" y="419"/>
                  </a:lnTo>
                  <a:lnTo>
                    <a:pt x="245" y="419"/>
                  </a:lnTo>
                  <a:lnTo>
                    <a:pt x="242" y="419"/>
                  </a:lnTo>
                  <a:lnTo>
                    <a:pt x="239" y="419"/>
                  </a:lnTo>
                  <a:lnTo>
                    <a:pt x="246" y="413"/>
                  </a:lnTo>
                  <a:lnTo>
                    <a:pt x="254" y="407"/>
                  </a:lnTo>
                  <a:lnTo>
                    <a:pt x="261" y="402"/>
                  </a:lnTo>
                  <a:lnTo>
                    <a:pt x="268" y="397"/>
                  </a:lnTo>
                  <a:lnTo>
                    <a:pt x="276" y="392"/>
                  </a:lnTo>
                  <a:lnTo>
                    <a:pt x="283" y="387"/>
                  </a:lnTo>
                  <a:lnTo>
                    <a:pt x="290" y="383"/>
                  </a:lnTo>
                  <a:lnTo>
                    <a:pt x="298" y="379"/>
                  </a:lnTo>
                  <a:lnTo>
                    <a:pt x="305" y="374"/>
                  </a:lnTo>
                  <a:lnTo>
                    <a:pt x="313" y="370"/>
                  </a:lnTo>
                  <a:lnTo>
                    <a:pt x="321" y="367"/>
                  </a:lnTo>
                  <a:lnTo>
                    <a:pt x="329" y="364"/>
                  </a:lnTo>
                  <a:lnTo>
                    <a:pt x="337" y="360"/>
                  </a:lnTo>
                  <a:lnTo>
                    <a:pt x="346" y="357"/>
                  </a:lnTo>
                  <a:lnTo>
                    <a:pt x="355" y="354"/>
                  </a:lnTo>
                  <a:lnTo>
                    <a:pt x="364" y="351"/>
                  </a:lnTo>
                  <a:lnTo>
                    <a:pt x="381" y="347"/>
                  </a:lnTo>
                  <a:lnTo>
                    <a:pt x="397" y="341"/>
                  </a:lnTo>
                  <a:lnTo>
                    <a:pt x="413" y="336"/>
                  </a:lnTo>
                  <a:lnTo>
                    <a:pt x="430" y="330"/>
                  </a:lnTo>
                  <a:lnTo>
                    <a:pt x="445" y="323"/>
                  </a:lnTo>
                  <a:lnTo>
                    <a:pt x="461" y="316"/>
                  </a:lnTo>
                  <a:lnTo>
                    <a:pt x="476" y="308"/>
                  </a:lnTo>
                  <a:lnTo>
                    <a:pt x="491" y="300"/>
                  </a:lnTo>
                  <a:lnTo>
                    <a:pt x="495" y="299"/>
                  </a:lnTo>
                  <a:lnTo>
                    <a:pt x="498" y="297"/>
                  </a:lnTo>
                  <a:lnTo>
                    <a:pt x="502" y="295"/>
                  </a:lnTo>
                  <a:lnTo>
                    <a:pt x="506" y="293"/>
                  </a:lnTo>
                  <a:lnTo>
                    <a:pt x="511" y="291"/>
                  </a:lnTo>
                  <a:lnTo>
                    <a:pt x="516" y="288"/>
                  </a:lnTo>
                  <a:lnTo>
                    <a:pt x="525" y="284"/>
                  </a:lnTo>
                  <a:lnTo>
                    <a:pt x="529" y="281"/>
                  </a:lnTo>
                  <a:lnTo>
                    <a:pt x="534" y="278"/>
                  </a:lnTo>
                  <a:lnTo>
                    <a:pt x="538" y="276"/>
                  </a:lnTo>
                  <a:lnTo>
                    <a:pt x="542" y="273"/>
                  </a:lnTo>
                  <a:lnTo>
                    <a:pt x="545" y="270"/>
                  </a:lnTo>
                  <a:lnTo>
                    <a:pt x="548" y="267"/>
                  </a:lnTo>
                  <a:lnTo>
                    <a:pt x="550" y="264"/>
                  </a:lnTo>
                  <a:lnTo>
                    <a:pt x="551" y="262"/>
                  </a:lnTo>
                  <a:lnTo>
                    <a:pt x="552" y="260"/>
                  </a:lnTo>
                  <a:lnTo>
                    <a:pt x="553" y="258"/>
                  </a:lnTo>
                  <a:lnTo>
                    <a:pt x="553" y="256"/>
                  </a:lnTo>
                  <a:lnTo>
                    <a:pt x="554" y="254"/>
                  </a:lnTo>
                  <a:lnTo>
                    <a:pt x="554" y="252"/>
                  </a:lnTo>
                  <a:lnTo>
                    <a:pt x="554" y="250"/>
                  </a:lnTo>
                  <a:lnTo>
                    <a:pt x="553" y="249"/>
                  </a:lnTo>
                  <a:lnTo>
                    <a:pt x="553" y="247"/>
                  </a:lnTo>
                  <a:lnTo>
                    <a:pt x="552" y="246"/>
                  </a:lnTo>
                  <a:lnTo>
                    <a:pt x="551" y="245"/>
                  </a:lnTo>
                  <a:lnTo>
                    <a:pt x="550" y="244"/>
                  </a:lnTo>
                  <a:lnTo>
                    <a:pt x="547" y="242"/>
                  </a:lnTo>
                  <a:lnTo>
                    <a:pt x="544" y="241"/>
                  </a:lnTo>
                  <a:lnTo>
                    <a:pt x="540" y="240"/>
                  </a:lnTo>
                  <a:lnTo>
                    <a:pt x="536" y="239"/>
                  </a:lnTo>
                  <a:lnTo>
                    <a:pt x="532" y="239"/>
                  </a:lnTo>
                  <a:lnTo>
                    <a:pt x="528" y="239"/>
                  </a:lnTo>
                  <a:lnTo>
                    <a:pt x="523" y="239"/>
                  </a:lnTo>
                  <a:lnTo>
                    <a:pt x="519" y="239"/>
                  </a:lnTo>
                  <a:lnTo>
                    <a:pt x="515" y="239"/>
                  </a:lnTo>
                  <a:lnTo>
                    <a:pt x="511" y="239"/>
                  </a:lnTo>
                  <a:lnTo>
                    <a:pt x="508" y="240"/>
                  </a:lnTo>
                  <a:close/>
                  <a:moveTo>
                    <a:pt x="256" y="203"/>
                  </a:moveTo>
                  <a:lnTo>
                    <a:pt x="255" y="201"/>
                  </a:lnTo>
                  <a:lnTo>
                    <a:pt x="254" y="198"/>
                  </a:lnTo>
                  <a:lnTo>
                    <a:pt x="255" y="195"/>
                  </a:lnTo>
                  <a:lnTo>
                    <a:pt x="256" y="192"/>
                  </a:lnTo>
                  <a:lnTo>
                    <a:pt x="257" y="189"/>
                  </a:lnTo>
                  <a:lnTo>
                    <a:pt x="258" y="185"/>
                  </a:lnTo>
                  <a:lnTo>
                    <a:pt x="260" y="182"/>
                  </a:lnTo>
                  <a:lnTo>
                    <a:pt x="263" y="178"/>
                  </a:lnTo>
                  <a:lnTo>
                    <a:pt x="265" y="175"/>
                  </a:lnTo>
                  <a:lnTo>
                    <a:pt x="268" y="172"/>
                  </a:lnTo>
                  <a:lnTo>
                    <a:pt x="270" y="168"/>
                  </a:lnTo>
                  <a:lnTo>
                    <a:pt x="273" y="166"/>
                  </a:lnTo>
                  <a:lnTo>
                    <a:pt x="276" y="163"/>
                  </a:lnTo>
                  <a:lnTo>
                    <a:pt x="279" y="161"/>
                  </a:lnTo>
                  <a:lnTo>
                    <a:pt x="281" y="159"/>
                  </a:lnTo>
                  <a:lnTo>
                    <a:pt x="284" y="157"/>
                  </a:lnTo>
                  <a:lnTo>
                    <a:pt x="284" y="168"/>
                  </a:lnTo>
                  <a:lnTo>
                    <a:pt x="285" y="180"/>
                  </a:lnTo>
                  <a:lnTo>
                    <a:pt x="286" y="191"/>
                  </a:lnTo>
                  <a:lnTo>
                    <a:pt x="287" y="202"/>
                  </a:lnTo>
                  <a:lnTo>
                    <a:pt x="290" y="224"/>
                  </a:lnTo>
                  <a:lnTo>
                    <a:pt x="292" y="235"/>
                  </a:lnTo>
                  <a:lnTo>
                    <a:pt x="293" y="246"/>
                  </a:lnTo>
                  <a:lnTo>
                    <a:pt x="288" y="241"/>
                  </a:lnTo>
                  <a:lnTo>
                    <a:pt x="283" y="236"/>
                  </a:lnTo>
                  <a:lnTo>
                    <a:pt x="278" y="231"/>
                  </a:lnTo>
                  <a:lnTo>
                    <a:pt x="273" y="226"/>
                  </a:lnTo>
                  <a:lnTo>
                    <a:pt x="268" y="220"/>
                  </a:lnTo>
                  <a:lnTo>
                    <a:pt x="263" y="215"/>
                  </a:lnTo>
                  <a:lnTo>
                    <a:pt x="261" y="212"/>
                  </a:lnTo>
                  <a:lnTo>
                    <a:pt x="259" y="209"/>
                  </a:lnTo>
                  <a:lnTo>
                    <a:pt x="257" y="206"/>
                  </a:lnTo>
                  <a:lnTo>
                    <a:pt x="256" y="203"/>
                  </a:lnTo>
                  <a:close/>
                  <a:moveTo>
                    <a:pt x="305" y="215"/>
                  </a:moveTo>
                  <a:lnTo>
                    <a:pt x="304" y="207"/>
                  </a:lnTo>
                  <a:lnTo>
                    <a:pt x="303" y="199"/>
                  </a:lnTo>
                  <a:lnTo>
                    <a:pt x="301" y="191"/>
                  </a:lnTo>
                  <a:lnTo>
                    <a:pt x="300" y="183"/>
                  </a:lnTo>
                  <a:lnTo>
                    <a:pt x="299" y="175"/>
                  </a:lnTo>
                  <a:lnTo>
                    <a:pt x="299" y="167"/>
                  </a:lnTo>
                  <a:lnTo>
                    <a:pt x="299" y="163"/>
                  </a:lnTo>
                  <a:lnTo>
                    <a:pt x="299" y="159"/>
                  </a:lnTo>
                  <a:lnTo>
                    <a:pt x="299" y="155"/>
                  </a:lnTo>
                  <a:lnTo>
                    <a:pt x="300" y="151"/>
                  </a:lnTo>
                  <a:lnTo>
                    <a:pt x="300" y="156"/>
                  </a:lnTo>
                  <a:lnTo>
                    <a:pt x="300" y="153"/>
                  </a:lnTo>
                  <a:lnTo>
                    <a:pt x="301" y="150"/>
                  </a:lnTo>
                  <a:lnTo>
                    <a:pt x="301" y="146"/>
                  </a:lnTo>
                  <a:lnTo>
                    <a:pt x="302" y="143"/>
                  </a:lnTo>
                  <a:lnTo>
                    <a:pt x="303" y="140"/>
                  </a:lnTo>
                  <a:lnTo>
                    <a:pt x="305" y="136"/>
                  </a:lnTo>
                  <a:lnTo>
                    <a:pt x="306" y="133"/>
                  </a:lnTo>
                  <a:lnTo>
                    <a:pt x="308" y="130"/>
                  </a:lnTo>
                  <a:lnTo>
                    <a:pt x="310" y="127"/>
                  </a:lnTo>
                  <a:lnTo>
                    <a:pt x="312" y="124"/>
                  </a:lnTo>
                  <a:lnTo>
                    <a:pt x="314" y="121"/>
                  </a:lnTo>
                  <a:lnTo>
                    <a:pt x="317" y="119"/>
                  </a:lnTo>
                  <a:lnTo>
                    <a:pt x="319" y="116"/>
                  </a:lnTo>
                  <a:lnTo>
                    <a:pt x="322" y="115"/>
                  </a:lnTo>
                  <a:lnTo>
                    <a:pt x="325" y="113"/>
                  </a:lnTo>
                  <a:lnTo>
                    <a:pt x="327" y="112"/>
                  </a:lnTo>
                  <a:lnTo>
                    <a:pt x="329" y="115"/>
                  </a:lnTo>
                  <a:lnTo>
                    <a:pt x="329" y="119"/>
                  </a:lnTo>
                  <a:lnTo>
                    <a:pt x="330" y="123"/>
                  </a:lnTo>
                  <a:lnTo>
                    <a:pt x="330" y="126"/>
                  </a:lnTo>
                  <a:lnTo>
                    <a:pt x="329" y="130"/>
                  </a:lnTo>
                  <a:lnTo>
                    <a:pt x="329" y="134"/>
                  </a:lnTo>
                  <a:lnTo>
                    <a:pt x="328" y="138"/>
                  </a:lnTo>
                  <a:lnTo>
                    <a:pt x="327" y="142"/>
                  </a:lnTo>
                  <a:lnTo>
                    <a:pt x="325" y="151"/>
                  </a:lnTo>
                  <a:lnTo>
                    <a:pt x="323" y="159"/>
                  </a:lnTo>
                  <a:lnTo>
                    <a:pt x="323" y="163"/>
                  </a:lnTo>
                  <a:lnTo>
                    <a:pt x="322" y="167"/>
                  </a:lnTo>
                  <a:lnTo>
                    <a:pt x="321" y="170"/>
                  </a:lnTo>
                  <a:lnTo>
                    <a:pt x="321" y="174"/>
                  </a:lnTo>
                  <a:lnTo>
                    <a:pt x="321" y="178"/>
                  </a:lnTo>
                  <a:lnTo>
                    <a:pt x="322" y="181"/>
                  </a:lnTo>
                  <a:lnTo>
                    <a:pt x="323" y="185"/>
                  </a:lnTo>
                  <a:lnTo>
                    <a:pt x="324" y="189"/>
                  </a:lnTo>
                  <a:lnTo>
                    <a:pt x="326" y="196"/>
                  </a:lnTo>
                  <a:lnTo>
                    <a:pt x="328" y="204"/>
                  </a:lnTo>
                  <a:lnTo>
                    <a:pt x="330" y="208"/>
                  </a:lnTo>
                  <a:lnTo>
                    <a:pt x="331" y="211"/>
                  </a:lnTo>
                  <a:lnTo>
                    <a:pt x="332" y="215"/>
                  </a:lnTo>
                  <a:lnTo>
                    <a:pt x="332" y="218"/>
                  </a:lnTo>
                  <a:lnTo>
                    <a:pt x="332" y="222"/>
                  </a:lnTo>
                  <a:lnTo>
                    <a:pt x="332" y="225"/>
                  </a:lnTo>
                  <a:lnTo>
                    <a:pt x="332" y="228"/>
                  </a:lnTo>
                  <a:lnTo>
                    <a:pt x="331" y="231"/>
                  </a:lnTo>
                  <a:lnTo>
                    <a:pt x="329" y="234"/>
                  </a:lnTo>
                  <a:lnTo>
                    <a:pt x="328" y="236"/>
                  </a:lnTo>
                  <a:lnTo>
                    <a:pt x="327" y="238"/>
                  </a:lnTo>
                  <a:lnTo>
                    <a:pt x="325" y="240"/>
                  </a:lnTo>
                  <a:lnTo>
                    <a:pt x="324" y="241"/>
                  </a:lnTo>
                  <a:lnTo>
                    <a:pt x="323" y="242"/>
                  </a:lnTo>
                  <a:lnTo>
                    <a:pt x="322" y="243"/>
                  </a:lnTo>
                  <a:lnTo>
                    <a:pt x="321" y="244"/>
                  </a:lnTo>
                  <a:lnTo>
                    <a:pt x="320" y="244"/>
                  </a:lnTo>
                  <a:lnTo>
                    <a:pt x="319" y="244"/>
                  </a:lnTo>
                  <a:lnTo>
                    <a:pt x="318" y="244"/>
                  </a:lnTo>
                  <a:lnTo>
                    <a:pt x="317" y="244"/>
                  </a:lnTo>
                  <a:lnTo>
                    <a:pt x="316" y="243"/>
                  </a:lnTo>
                  <a:lnTo>
                    <a:pt x="315" y="243"/>
                  </a:lnTo>
                  <a:lnTo>
                    <a:pt x="313" y="241"/>
                  </a:lnTo>
                  <a:lnTo>
                    <a:pt x="312" y="238"/>
                  </a:lnTo>
                  <a:lnTo>
                    <a:pt x="310" y="236"/>
                  </a:lnTo>
                  <a:lnTo>
                    <a:pt x="309" y="232"/>
                  </a:lnTo>
                  <a:lnTo>
                    <a:pt x="308" y="229"/>
                  </a:lnTo>
                  <a:lnTo>
                    <a:pt x="306" y="222"/>
                  </a:lnTo>
                  <a:lnTo>
                    <a:pt x="306" y="218"/>
                  </a:lnTo>
                  <a:lnTo>
                    <a:pt x="305" y="215"/>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899" name="圆角矩形 53"/>
          <p:cNvSpPr>
            <a:spLocks noChangeArrowheads="1"/>
          </p:cNvSpPr>
          <p:nvPr/>
        </p:nvSpPr>
        <p:spPr bwMode="auto">
          <a:xfrm>
            <a:off x="5130800" y="5895975"/>
            <a:ext cx="1233488"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1A3D0"/>
              </a:solidFill>
            </a:endParaRPr>
          </a:p>
        </p:txBody>
      </p:sp>
      <p:sp>
        <p:nvSpPr>
          <p:cNvPr id="37900" name="TextBox 55"/>
          <p:cNvSpPr txBox="1">
            <a:spLocks noChangeArrowheads="1"/>
          </p:cNvSpPr>
          <p:nvPr/>
        </p:nvSpPr>
        <p:spPr bwMode="auto">
          <a:xfrm>
            <a:off x="3660775" y="5821363"/>
            <a:ext cx="10556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rgbClr val="333333"/>
                </a:solidFill>
                <a:latin typeface="微软雅黑" pitchFamily="34" charset="-122"/>
                <a:ea typeface="微软雅黑" pitchFamily="34" charset="-122"/>
              </a:rPr>
              <a:t>张无忌</a:t>
            </a:r>
            <a:endParaRPr lang="en-US">
              <a:solidFill>
                <a:srgbClr val="333333"/>
              </a:solidFill>
              <a:latin typeface="微软雅黑" pitchFamily="34" charset="-122"/>
              <a:ea typeface="微软雅黑" pitchFamily="34" charset="-122"/>
            </a:endParaRPr>
          </a:p>
        </p:txBody>
      </p:sp>
      <p:sp>
        <p:nvSpPr>
          <p:cNvPr id="37901" name="TextBox 56"/>
          <p:cNvSpPr txBox="1">
            <a:spLocks noChangeArrowheads="1"/>
          </p:cNvSpPr>
          <p:nvPr/>
        </p:nvSpPr>
        <p:spPr bwMode="auto">
          <a:xfrm>
            <a:off x="6440488" y="5821363"/>
            <a:ext cx="12239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rgbClr val="333333"/>
                </a:solidFill>
                <a:latin typeface="微软雅黑" pitchFamily="34" charset="-122"/>
                <a:ea typeface="微软雅黑" pitchFamily="34" charset="-122"/>
              </a:rPr>
              <a:t>张三丰</a:t>
            </a:r>
            <a:endParaRPr lang="en-US">
              <a:solidFill>
                <a:srgbClr val="333333"/>
              </a:solidFill>
              <a:latin typeface="微软雅黑" pitchFamily="34" charset="-122"/>
              <a:ea typeface="微软雅黑" pitchFamily="34" charset="-122"/>
            </a:endParaRPr>
          </a:p>
        </p:txBody>
      </p:sp>
      <p:sp>
        <p:nvSpPr>
          <p:cNvPr id="37902" name="TextBox 58"/>
          <p:cNvSpPr txBox="1">
            <a:spLocks noChangeArrowheads="1"/>
          </p:cNvSpPr>
          <p:nvPr/>
        </p:nvSpPr>
        <p:spPr bwMode="auto">
          <a:xfrm>
            <a:off x="5173663" y="5821363"/>
            <a:ext cx="1190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a:solidFill>
                  <a:srgbClr val="FFFFFF"/>
                </a:solidFill>
                <a:latin typeface="微软雅黑" pitchFamily="34" charset="-122"/>
                <a:ea typeface="微软雅黑" pitchFamily="34" charset="-122"/>
              </a:rPr>
              <a:t>指导老师</a:t>
            </a:r>
            <a:endParaRPr lang="en-US">
              <a:solidFill>
                <a:srgbClr val="FFFFFF"/>
              </a:solidFill>
              <a:latin typeface="微软雅黑" pitchFamily="34" charset="-122"/>
              <a:ea typeface="微软雅黑" pitchFamily="34" charset="-122"/>
            </a:endParaRPr>
          </a:p>
        </p:txBody>
      </p:sp>
      <p:sp>
        <p:nvSpPr>
          <p:cNvPr id="37903" name="圆角矩形 59"/>
          <p:cNvSpPr>
            <a:spLocks noChangeArrowheads="1"/>
          </p:cNvSpPr>
          <p:nvPr/>
        </p:nvSpPr>
        <p:spPr bwMode="auto">
          <a:xfrm>
            <a:off x="2355850" y="5895975"/>
            <a:ext cx="1233488"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1A3D0"/>
              </a:solidFill>
            </a:endParaRPr>
          </a:p>
        </p:txBody>
      </p:sp>
      <p:sp>
        <p:nvSpPr>
          <p:cNvPr id="37904" name="TextBox 60"/>
          <p:cNvSpPr txBox="1">
            <a:spLocks noChangeArrowheads="1"/>
          </p:cNvSpPr>
          <p:nvPr/>
        </p:nvSpPr>
        <p:spPr bwMode="auto">
          <a:xfrm>
            <a:off x="2398713" y="5821363"/>
            <a:ext cx="1190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a:solidFill>
                  <a:srgbClr val="FFFFFF"/>
                </a:solidFill>
                <a:latin typeface="微软雅黑" pitchFamily="34" charset="-122"/>
                <a:ea typeface="微软雅黑" pitchFamily="34" charset="-122"/>
              </a:rPr>
              <a:t>答辩人</a:t>
            </a:r>
            <a:endParaRPr lang="en-US">
              <a:solidFill>
                <a:srgbClr val="FFFFFF"/>
              </a:solidFill>
              <a:latin typeface="微软雅黑" pitchFamily="34" charset="-122"/>
              <a:ea typeface="微软雅黑" pitchFamily="34" charset="-122"/>
            </a:endParaRPr>
          </a:p>
        </p:txBody>
      </p:sp>
      <p:sp>
        <p:nvSpPr>
          <p:cNvPr id="37905" name="Rectangle 3"/>
          <p:cNvSpPr txBox="1">
            <a:spLocks noChangeArrowheads="1"/>
          </p:cNvSpPr>
          <p:nvPr/>
        </p:nvSpPr>
        <p:spPr bwMode="auto">
          <a:xfrm>
            <a:off x="1108075" y="3221038"/>
            <a:ext cx="6840538"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5800" b="1">
                <a:solidFill>
                  <a:schemeClr val="accent1"/>
                </a:solidFill>
                <a:latin typeface="微软雅黑" pitchFamily="34" charset="-122"/>
                <a:ea typeface="微软雅黑" pitchFamily="34" charset="-122"/>
              </a:rPr>
              <a:t>感谢批评指正</a:t>
            </a:r>
          </a:p>
        </p:txBody>
      </p:sp>
      <p:sp>
        <p:nvSpPr>
          <p:cNvPr id="37906" name="TextBox 62"/>
          <p:cNvSpPr txBox="1">
            <a:spLocks noChangeArrowheads="1"/>
          </p:cNvSpPr>
          <p:nvPr/>
        </p:nvSpPr>
        <p:spPr bwMode="auto">
          <a:xfrm>
            <a:off x="1035050" y="4076700"/>
            <a:ext cx="7056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FFFFF"/>
                </a:solidFill>
                <a:latin typeface="微软雅黑" pitchFamily="34" charset="-122"/>
                <a:ea typeface="微软雅黑" pitchFamily="34" charset="-122"/>
              </a:rPr>
              <a:t>本模板有完整论文框架，蓝灰学术风格，简约实用易于驾驭</a:t>
            </a:r>
          </a:p>
        </p:txBody>
      </p:sp>
      <p:sp>
        <p:nvSpPr>
          <p:cNvPr id="37907" name="TextBox 63"/>
          <p:cNvSpPr txBox="1">
            <a:spLocks noChangeArrowheads="1"/>
          </p:cNvSpPr>
          <p:nvPr/>
        </p:nvSpPr>
        <p:spPr bwMode="auto">
          <a:xfrm>
            <a:off x="1157288" y="2565400"/>
            <a:ext cx="34067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a:solidFill>
                  <a:srgbClr val="FFFFFF"/>
                </a:solidFill>
                <a:latin typeface="微软雅黑" pitchFamily="34" charset="-122"/>
                <a:ea typeface="微软雅黑" pitchFamily="34" charset="-122"/>
              </a:rPr>
              <a:t>学院：学院名称</a:t>
            </a:r>
            <a:endParaRPr lang="en-US" sz="2000">
              <a:solidFill>
                <a:srgbClr val="FFFFFF"/>
              </a:solidFill>
              <a:latin typeface="微软雅黑" pitchFamily="34" charset="-122"/>
              <a:ea typeface="微软雅黑" pitchFamily="34" charset="-122"/>
            </a:endParaRPr>
          </a:p>
        </p:txBody>
      </p:sp>
      <p:sp>
        <p:nvSpPr>
          <p:cNvPr id="37908" name="TextBox 64"/>
          <p:cNvSpPr txBox="1">
            <a:spLocks noChangeArrowheads="1"/>
          </p:cNvSpPr>
          <p:nvPr/>
        </p:nvSpPr>
        <p:spPr bwMode="auto">
          <a:xfrm>
            <a:off x="5940425" y="2565400"/>
            <a:ext cx="22240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a:solidFill>
                  <a:srgbClr val="FFFFFF"/>
                </a:solidFill>
                <a:latin typeface="微软雅黑" pitchFamily="34" charset="-122"/>
                <a:ea typeface="微软雅黑" pitchFamily="34" charset="-122"/>
              </a:rPr>
              <a:t>专业：专业名称</a:t>
            </a:r>
            <a:endParaRPr lang="en-US" sz="2000">
              <a:solidFill>
                <a:srgbClr val="FFFFFF"/>
              </a:solidFill>
              <a:latin typeface="微软雅黑" pitchFamily="34" charset="-122"/>
              <a:ea typeface="微软雅黑" pitchFamily="34" charset="-122"/>
            </a:endParaRP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ppt_x"/>
                                          </p:val>
                                        </p:tav>
                                        <p:tav tm="100000">
                                          <p:val>
                                            <p:strVal val="#ppt_x"/>
                                          </p:val>
                                        </p:tav>
                                      </p:tavLst>
                                    </p:anim>
                                    <p:anim calcmode="lin" valueType="num">
                                      <p:cBhvr additive="base">
                                        <p:cTn id="8" dur="500" fill="hold"/>
                                        <p:tgtEl>
                                          <p:spTgt spid="37891"/>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7892"/>
                                        </p:tgtEl>
                                        <p:attrNameLst>
                                          <p:attrName>style.visibility</p:attrName>
                                        </p:attrNameLst>
                                      </p:cBhvr>
                                      <p:to>
                                        <p:strVal val="visible"/>
                                      </p:to>
                                    </p:set>
                                    <p:anim calcmode="lin" valueType="num">
                                      <p:cBhvr additive="base">
                                        <p:cTn id="11" dur="500" fill="hold"/>
                                        <p:tgtEl>
                                          <p:spTgt spid="37892"/>
                                        </p:tgtEl>
                                        <p:attrNameLst>
                                          <p:attrName>ppt_x</p:attrName>
                                        </p:attrNameLst>
                                      </p:cBhvr>
                                      <p:tavLst>
                                        <p:tav tm="0">
                                          <p:val>
                                            <p:strVal val="#ppt_x"/>
                                          </p:val>
                                        </p:tav>
                                        <p:tav tm="100000">
                                          <p:val>
                                            <p:strVal val="#ppt_x"/>
                                          </p:val>
                                        </p:tav>
                                      </p:tavLst>
                                    </p:anim>
                                    <p:anim calcmode="lin" valueType="num">
                                      <p:cBhvr additive="base">
                                        <p:cTn id="12" dur="500" fill="hold"/>
                                        <p:tgtEl>
                                          <p:spTgt spid="3789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16" presetClass="entr" presetSubtype="26" fill="hold" nodeType="afterEffect">
                                  <p:stCondLst>
                                    <p:cond delay="0"/>
                                  </p:stCondLst>
                                  <p:childTnLst>
                                    <p:set>
                                      <p:cBhvr>
                                        <p:cTn id="15" dur="1" fill="hold">
                                          <p:stCondLst>
                                            <p:cond delay="0"/>
                                          </p:stCondLst>
                                        </p:cTn>
                                        <p:tgtEl>
                                          <p:spTgt spid="37890"/>
                                        </p:tgtEl>
                                        <p:attrNameLst>
                                          <p:attrName>style.visibility</p:attrName>
                                        </p:attrNameLst>
                                      </p:cBhvr>
                                      <p:to>
                                        <p:strVal val="visible"/>
                                      </p:to>
                                    </p:set>
                                    <p:animEffect transition="in" filter="barn(inHorizontal)">
                                      <p:cBhvr>
                                        <p:cTn id="16" dur="500"/>
                                        <p:tgtEl>
                                          <p:spTgt spid="37890"/>
                                        </p:tgtEl>
                                      </p:cBhvr>
                                    </p:animEffect>
                                  </p:childTnLst>
                                </p:cTn>
                              </p:par>
                            </p:childTnLst>
                          </p:cTn>
                        </p:par>
                        <p:par>
                          <p:cTn id="17" fill="hold" nodeType="afterGroup">
                            <p:stCondLst>
                              <p:cond delay="1000"/>
                            </p:stCondLst>
                            <p:childTnLst>
                              <p:par>
                                <p:cTn id="18" presetID="52" presetClass="entr" presetSubtype="0" fill="hold" nodeType="afterEffect">
                                  <p:stCondLst>
                                    <p:cond delay="0"/>
                                  </p:stCondLst>
                                  <p:childTnLst>
                                    <p:set>
                                      <p:cBhvr>
                                        <p:cTn id="19" dur="1" fill="hold">
                                          <p:stCondLst>
                                            <p:cond delay="0"/>
                                          </p:stCondLst>
                                        </p:cTn>
                                        <p:tgtEl>
                                          <p:spTgt spid="37893"/>
                                        </p:tgtEl>
                                        <p:attrNameLst>
                                          <p:attrName>style.visibility</p:attrName>
                                        </p:attrNameLst>
                                      </p:cBhvr>
                                      <p:to>
                                        <p:strVal val="visible"/>
                                      </p:to>
                                    </p:set>
                                    <p:animScale>
                                      <p:cBhvr>
                                        <p:cTn id="20" dur="1000" decel="50000" fill="hold">
                                          <p:stCondLst>
                                            <p:cond delay="0"/>
                                          </p:stCondLst>
                                        </p:cTn>
                                        <p:tgtEl>
                                          <p:spTgt spid="378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37893"/>
                                        </p:tgtEl>
                                        <p:attrNameLst>
                                          <p:attrName>ppt_x,ppt_y</p:attrName>
                                        </p:attrNameLst>
                                      </p:cBhvr>
                                      <p:rCtr x="0" y="0"/>
                                    </p:animMotion>
                                    <p:animEffect transition="in" filter="fade">
                                      <p:cBhvr>
                                        <p:cTn id="22" dur="1000"/>
                                        <p:tgtEl>
                                          <p:spTgt spid="37893"/>
                                        </p:tgtEl>
                                      </p:cBhvr>
                                    </p:animEffect>
                                  </p:childTnLst>
                                </p:cTn>
                              </p:par>
                            </p:childTnLst>
                          </p:cTn>
                        </p:par>
                        <p:par>
                          <p:cTn id="23" fill="hold" nodeType="afterGroup">
                            <p:stCondLst>
                              <p:cond delay="2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37905"/>
                                        </p:tgtEl>
                                        <p:attrNameLst>
                                          <p:attrName>style.visibility</p:attrName>
                                        </p:attrNameLst>
                                      </p:cBhvr>
                                      <p:to>
                                        <p:strVal val="visible"/>
                                      </p:to>
                                    </p:set>
                                    <p:anim by="(-#ppt_w*2)" calcmode="lin" valueType="num">
                                      <p:cBhvr rctx="PPT">
                                        <p:cTn id="26" dur="500" autoRev="1" fill="hold">
                                          <p:stCondLst>
                                            <p:cond delay="0"/>
                                          </p:stCondLst>
                                        </p:cTn>
                                        <p:tgtEl>
                                          <p:spTgt spid="37905"/>
                                        </p:tgtEl>
                                        <p:attrNameLst>
                                          <p:attrName>ppt_w</p:attrName>
                                        </p:attrNameLst>
                                      </p:cBhvr>
                                    </p:anim>
                                    <p:anim by="(#ppt_w*0.50)" calcmode="lin" valueType="num">
                                      <p:cBhvr>
                                        <p:cTn id="27" dur="500" decel="50000" autoRev="1" fill="hold">
                                          <p:stCondLst>
                                            <p:cond delay="0"/>
                                          </p:stCondLst>
                                        </p:cTn>
                                        <p:tgtEl>
                                          <p:spTgt spid="37905"/>
                                        </p:tgtEl>
                                        <p:attrNameLst>
                                          <p:attrName>ppt_x</p:attrName>
                                        </p:attrNameLst>
                                      </p:cBhvr>
                                    </p:anim>
                                    <p:anim from="(-#ppt_h/2)" to="(#ppt_y)" calcmode="lin" valueType="num">
                                      <p:cBhvr>
                                        <p:cTn id="28" dur="1000" fill="hold">
                                          <p:stCondLst>
                                            <p:cond delay="0"/>
                                          </p:stCondLst>
                                        </p:cTn>
                                        <p:tgtEl>
                                          <p:spTgt spid="37905"/>
                                        </p:tgtEl>
                                        <p:attrNameLst>
                                          <p:attrName>ppt_y</p:attrName>
                                        </p:attrNameLst>
                                      </p:cBhvr>
                                    </p:anim>
                                    <p:animRot by="21600000">
                                      <p:cBhvr>
                                        <p:cTn id="29" dur="1000" fill="hold">
                                          <p:stCondLst>
                                            <p:cond delay="0"/>
                                          </p:stCondLst>
                                        </p:cTn>
                                        <p:tgtEl>
                                          <p:spTgt spid="37905"/>
                                        </p:tgtEl>
                                        <p:attrNameLst>
                                          <p:attrName>r</p:attrName>
                                        </p:attrNameLst>
                                      </p:cBhvr>
                                    </p:animRot>
                                  </p:childTnLst>
                                </p:cTn>
                              </p:par>
                            </p:childTnLst>
                          </p:cTn>
                        </p:par>
                        <p:par>
                          <p:cTn id="30" fill="hold" nodeType="afterGroup">
                            <p:stCondLst>
                              <p:cond delay="3500"/>
                            </p:stCondLst>
                            <p:childTnLst>
                              <p:par>
                                <p:cTn id="31" presetID="31" presetClass="entr" presetSubtype="0" fill="hold" grpId="0" nodeType="afterEffect">
                                  <p:stCondLst>
                                    <p:cond delay="0"/>
                                  </p:stCondLst>
                                  <p:childTnLst>
                                    <p:set>
                                      <p:cBhvr>
                                        <p:cTn id="32" dur="1" fill="hold">
                                          <p:stCondLst>
                                            <p:cond delay="0"/>
                                          </p:stCondLst>
                                        </p:cTn>
                                        <p:tgtEl>
                                          <p:spTgt spid="37907"/>
                                        </p:tgtEl>
                                        <p:attrNameLst>
                                          <p:attrName>style.visibility</p:attrName>
                                        </p:attrNameLst>
                                      </p:cBhvr>
                                      <p:to>
                                        <p:strVal val="visible"/>
                                      </p:to>
                                    </p:set>
                                    <p:anim calcmode="lin" valueType="num">
                                      <p:cBhvr>
                                        <p:cTn id="33" dur="500" fill="hold"/>
                                        <p:tgtEl>
                                          <p:spTgt spid="37907"/>
                                        </p:tgtEl>
                                        <p:attrNameLst>
                                          <p:attrName>ppt_w</p:attrName>
                                        </p:attrNameLst>
                                      </p:cBhvr>
                                      <p:tavLst>
                                        <p:tav tm="0">
                                          <p:val>
                                            <p:fltVal val="0"/>
                                          </p:val>
                                        </p:tav>
                                        <p:tav tm="100000">
                                          <p:val>
                                            <p:strVal val="#ppt_w"/>
                                          </p:val>
                                        </p:tav>
                                      </p:tavLst>
                                    </p:anim>
                                    <p:anim calcmode="lin" valueType="num">
                                      <p:cBhvr>
                                        <p:cTn id="34" dur="500" fill="hold"/>
                                        <p:tgtEl>
                                          <p:spTgt spid="37907"/>
                                        </p:tgtEl>
                                        <p:attrNameLst>
                                          <p:attrName>ppt_h</p:attrName>
                                        </p:attrNameLst>
                                      </p:cBhvr>
                                      <p:tavLst>
                                        <p:tav tm="0">
                                          <p:val>
                                            <p:fltVal val="0"/>
                                          </p:val>
                                        </p:tav>
                                        <p:tav tm="100000">
                                          <p:val>
                                            <p:strVal val="#ppt_h"/>
                                          </p:val>
                                        </p:tav>
                                      </p:tavLst>
                                    </p:anim>
                                    <p:anim calcmode="lin" valueType="num">
                                      <p:cBhvr>
                                        <p:cTn id="35" dur="500" fill="hold"/>
                                        <p:tgtEl>
                                          <p:spTgt spid="37907"/>
                                        </p:tgtEl>
                                        <p:attrNameLst>
                                          <p:attrName>style.rotation</p:attrName>
                                        </p:attrNameLst>
                                      </p:cBhvr>
                                      <p:tavLst>
                                        <p:tav tm="0">
                                          <p:val>
                                            <p:fltVal val="90"/>
                                          </p:val>
                                        </p:tav>
                                        <p:tav tm="100000">
                                          <p:val>
                                            <p:fltVal val="0"/>
                                          </p:val>
                                        </p:tav>
                                      </p:tavLst>
                                    </p:anim>
                                    <p:animEffect transition="in" filter="fade">
                                      <p:cBhvr>
                                        <p:cTn id="36" dur="500"/>
                                        <p:tgtEl>
                                          <p:spTgt spid="37907"/>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7908"/>
                                        </p:tgtEl>
                                        <p:attrNameLst>
                                          <p:attrName>style.visibility</p:attrName>
                                        </p:attrNameLst>
                                      </p:cBhvr>
                                      <p:to>
                                        <p:strVal val="visible"/>
                                      </p:to>
                                    </p:set>
                                    <p:anim calcmode="lin" valueType="num">
                                      <p:cBhvr>
                                        <p:cTn id="39" dur="500" fill="hold"/>
                                        <p:tgtEl>
                                          <p:spTgt spid="37908"/>
                                        </p:tgtEl>
                                        <p:attrNameLst>
                                          <p:attrName>ppt_w</p:attrName>
                                        </p:attrNameLst>
                                      </p:cBhvr>
                                      <p:tavLst>
                                        <p:tav tm="0">
                                          <p:val>
                                            <p:fltVal val="0"/>
                                          </p:val>
                                        </p:tav>
                                        <p:tav tm="100000">
                                          <p:val>
                                            <p:strVal val="#ppt_w"/>
                                          </p:val>
                                        </p:tav>
                                      </p:tavLst>
                                    </p:anim>
                                    <p:anim calcmode="lin" valueType="num">
                                      <p:cBhvr>
                                        <p:cTn id="40" dur="500" fill="hold"/>
                                        <p:tgtEl>
                                          <p:spTgt spid="37908"/>
                                        </p:tgtEl>
                                        <p:attrNameLst>
                                          <p:attrName>ppt_h</p:attrName>
                                        </p:attrNameLst>
                                      </p:cBhvr>
                                      <p:tavLst>
                                        <p:tav tm="0">
                                          <p:val>
                                            <p:fltVal val="0"/>
                                          </p:val>
                                        </p:tav>
                                        <p:tav tm="100000">
                                          <p:val>
                                            <p:strVal val="#ppt_h"/>
                                          </p:val>
                                        </p:tav>
                                      </p:tavLst>
                                    </p:anim>
                                    <p:anim calcmode="lin" valueType="num">
                                      <p:cBhvr>
                                        <p:cTn id="41" dur="500" fill="hold"/>
                                        <p:tgtEl>
                                          <p:spTgt spid="37908"/>
                                        </p:tgtEl>
                                        <p:attrNameLst>
                                          <p:attrName>style.rotation</p:attrName>
                                        </p:attrNameLst>
                                      </p:cBhvr>
                                      <p:tavLst>
                                        <p:tav tm="0">
                                          <p:val>
                                            <p:fltVal val="90"/>
                                          </p:val>
                                        </p:tav>
                                        <p:tav tm="100000">
                                          <p:val>
                                            <p:fltVal val="0"/>
                                          </p:val>
                                        </p:tav>
                                      </p:tavLst>
                                    </p:anim>
                                    <p:animEffect transition="in" filter="fade">
                                      <p:cBhvr>
                                        <p:cTn id="42" dur="500"/>
                                        <p:tgtEl>
                                          <p:spTgt spid="37908"/>
                                        </p:tgtEl>
                                      </p:cBhvr>
                                    </p:animEffect>
                                  </p:childTnLst>
                                </p:cTn>
                              </p:par>
                            </p:childTnLst>
                          </p:cTn>
                        </p:par>
                        <p:par>
                          <p:cTn id="43" fill="hold" nodeType="afterGroup">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37906"/>
                                        </p:tgtEl>
                                        <p:attrNameLst>
                                          <p:attrName>style.visibility</p:attrName>
                                        </p:attrNameLst>
                                      </p:cBhvr>
                                      <p:to>
                                        <p:strVal val="visible"/>
                                      </p:to>
                                    </p:set>
                                    <p:animEffect transition="in" filter="wipe(left)">
                                      <p:cBhvr>
                                        <p:cTn id="46" dur="500"/>
                                        <p:tgtEl>
                                          <p:spTgt spid="37906"/>
                                        </p:tgtEl>
                                      </p:cBhvr>
                                    </p:animEffect>
                                  </p:childTnLst>
                                </p:cTn>
                              </p:par>
                            </p:childTnLst>
                          </p:cTn>
                        </p:par>
                        <p:par>
                          <p:cTn id="47" fill="hold" nodeType="afterGroup">
                            <p:stCondLst>
                              <p:cond delay="4500"/>
                            </p:stCondLst>
                            <p:childTnLst>
                              <p:par>
                                <p:cTn id="48" presetID="2" presetClass="entr" presetSubtype="6" fill="hold" grpId="0" nodeType="afterEffect">
                                  <p:stCondLst>
                                    <p:cond delay="0"/>
                                  </p:stCondLst>
                                  <p:childTnLst>
                                    <p:set>
                                      <p:cBhvr>
                                        <p:cTn id="49" dur="1" fill="hold">
                                          <p:stCondLst>
                                            <p:cond delay="0"/>
                                          </p:stCondLst>
                                        </p:cTn>
                                        <p:tgtEl>
                                          <p:spTgt spid="37903"/>
                                        </p:tgtEl>
                                        <p:attrNameLst>
                                          <p:attrName>style.visibility</p:attrName>
                                        </p:attrNameLst>
                                      </p:cBhvr>
                                      <p:to>
                                        <p:strVal val="visible"/>
                                      </p:to>
                                    </p:set>
                                    <p:anim calcmode="lin" valueType="num">
                                      <p:cBhvr additive="base">
                                        <p:cTn id="50" dur="500" fill="hold"/>
                                        <p:tgtEl>
                                          <p:spTgt spid="37903"/>
                                        </p:tgtEl>
                                        <p:attrNameLst>
                                          <p:attrName>ppt_x</p:attrName>
                                        </p:attrNameLst>
                                      </p:cBhvr>
                                      <p:tavLst>
                                        <p:tav tm="0">
                                          <p:val>
                                            <p:strVal val="1+#ppt_w/2"/>
                                          </p:val>
                                        </p:tav>
                                        <p:tav tm="100000">
                                          <p:val>
                                            <p:strVal val="#ppt_x"/>
                                          </p:val>
                                        </p:tav>
                                      </p:tavLst>
                                    </p:anim>
                                    <p:anim calcmode="lin" valueType="num">
                                      <p:cBhvr additive="base">
                                        <p:cTn id="51" dur="500" fill="hold"/>
                                        <p:tgtEl>
                                          <p:spTgt spid="37903"/>
                                        </p:tgtEl>
                                        <p:attrNameLst>
                                          <p:attrName>ppt_y</p:attrName>
                                        </p:attrNameLst>
                                      </p:cBhvr>
                                      <p:tavLst>
                                        <p:tav tm="0">
                                          <p:val>
                                            <p:strVal val="1+#ppt_h/2"/>
                                          </p:val>
                                        </p:tav>
                                        <p:tav tm="100000">
                                          <p:val>
                                            <p:strVal val="#ppt_y"/>
                                          </p:val>
                                        </p:tav>
                                      </p:tavLst>
                                    </p:anim>
                                  </p:childTnLst>
                                </p:cTn>
                              </p:par>
                              <p:par>
                                <p:cTn id="52" presetID="2" presetClass="entr" presetSubtype="6" fill="hold" grpId="0" nodeType="withEffect">
                                  <p:stCondLst>
                                    <p:cond delay="0"/>
                                  </p:stCondLst>
                                  <p:childTnLst>
                                    <p:set>
                                      <p:cBhvr>
                                        <p:cTn id="53" dur="1" fill="hold">
                                          <p:stCondLst>
                                            <p:cond delay="0"/>
                                          </p:stCondLst>
                                        </p:cTn>
                                        <p:tgtEl>
                                          <p:spTgt spid="37899"/>
                                        </p:tgtEl>
                                        <p:attrNameLst>
                                          <p:attrName>style.visibility</p:attrName>
                                        </p:attrNameLst>
                                      </p:cBhvr>
                                      <p:to>
                                        <p:strVal val="visible"/>
                                      </p:to>
                                    </p:set>
                                    <p:anim calcmode="lin" valueType="num">
                                      <p:cBhvr additive="base">
                                        <p:cTn id="54" dur="500" fill="hold"/>
                                        <p:tgtEl>
                                          <p:spTgt spid="37899"/>
                                        </p:tgtEl>
                                        <p:attrNameLst>
                                          <p:attrName>ppt_x</p:attrName>
                                        </p:attrNameLst>
                                      </p:cBhvr>
                                      <p:tavLst>
                                        <p:tav tm="0">
                                          <p:val>
                                            <p:strVal val="1+#ppt_w/2"/>
                                          </p:val>
                                        </p:tav>
                                        <p:tav tm="100000">
                                          <p:val>
                                            <p:strVal val="#ppt_x"/>
                                          </p:val>
                                        </p:tav>
                                      </p:tavLst>
                                    </p:anim>
                                    <p:anim calcmode="lin" valueType="num">
                                      <p:cBhvr additive="base">
                                        <p:cTn id="55" dur="500" fill="hold"/>
                                        <p:tgtEl>
                                          <p:spTgt spid="37899"/>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5000"/>
                            </p:stCondLst>
                            <p:childTnLst>
                              <p:par>
                                <p:cTn id="57" presetID="31" presetClass="entr" presetSubtype="0" fill="hold" grpId="0" nodeType="afterEffect">
                                  <p:stCondLst>
                                    <p:cond delay="0"/>
                                  </p:stCondLst>
                                  <p:childTnLst>
                                    <p:set>
                                      <p:cBhvr>
                                        <p:cTn id="58" dur="1" fill="hold">
                                          <p:stCondLst>
                                            <p:cond delay="0"/>
                                          </p:stCondLst>
                                        </p:cTn>
                                        <p:tgtEl>
                                          <p:spTgt spid="37904"/>
                                        </p:tgtEl>
                                        <p:attrNameLst>
                                          <p:attrName>style.visibility</p:attrName>
                                        </p:attrNameLst>
                                      </p:cBhvr>
                                      <p:to>
                                        <p:strVal val="visible"/>
                                      </p:to>
                                    </p:set>
                                    <p:anim calcmode="lin" valueType="num">
                                      <p:cBhvr>
                                        <p:cTn id="59" dur="400" fill="hold"/>
                                        <p:tgtEl>
                                          <p:spTgt spid="37904"/>
                                        </p:tgtEl>
                                        <p:attrNameLst>
                                          <p:attrName>ppt_w</p:attrName>
                                        </p:attrNameLst>
                                      </p:cBhvr>
                                      <p:tavLst>
                                        <p:tav tm="0">
                                          <p:val>
                                            <p:fltVal val="0"/>
                                          </p:val>
                                        </p:tav>
                                        <p:tav tm="100000">
                                          <p:val>
                                            <p:strVal val="#ppt_w"/>
                                          </p:val>
                                        </p:tav>
                                      </p:tavLst>
                                    </p:anim>
                                    <p:anim calcmode="lin" valueType="num">
                                      <p:cBhvr>
                                        <p:cTn id="60" dur="400" fill="hold"/>
                                        <p:tgtEl>
                                          <p:spTgt spid="37904"/>
                                        </p:tgtEl>
                                        <p:attrNameLst>
                                          <p:attrName>ppt_h</p:attrName>
                                        </p:attrNameLst>
                                      </p:cBhvr>
                                      <p:tavLst>
                                        <p:tav tm="0">
                                          <p:val>
                                            <p:fltVal val="0"/>
                                          </p:val>
                                        </p:tav>
                                        <p:tav tm="100000">
                                          <p:val>
                                            <p:strVal val="#ppt_h"/>
                                          </p:val>
                                        </p:tav>
                                      </p:tavLst>
                                    </p:anim>
                                    <p:anim calcmode="lin" valueType="num">
                                      <p:cBhvr>
                                        <p:cTn id="61" dur="400" fill="hold"/>
                                        <p:tgtEl>
                                          <p:spTgt spid="37904"/>
                                        </p:tgtEl>
                                        <p:attrNameLst>
                                          <p:attrName>style.rotation</p:attrName>
                                        </p:attrNameLst>
                                      </p:cBhvr>
                                      <p:tavLst>
                                        <p:tav tm="0">
                                          <p:val>
                                            <p:fltVal val="90"/>
                                          </p:val>
                                        </p:tav>
                                        <p:tav tm="100000">
                                          <p:val>
                                            <p:fltVal val="0"/>
                                          </p:val>
                                        </p:tav>
                                      </p:tavLst>
                                    </p:anim>
                                    <p:animEffect transition="in" filter="fade">
                                      <p:cBhvr>
                                        <p:cTn id="62" dur="400"/>
                                        <p:tgtEl>
                                          <p:spTgt spid="37904"/>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7902"/>
                                        </p:tgtEl>
                                        <p:attrNameLst>
                                          <p:attrName>style.visibility</p:attrName>
                                        </p:attrNameLst>
                                      </p:cBhvr>
                                      <p:to>
                                        <p:strVal val="visible"/>
                                      </p:to>
                                    </p:set>
                                    <p:anim calcmode="lin" valueType="num">
                                      <p:cBhvr>
                                        <p:cTn id="65" dur="400" fill="hold"/>
                                        <p:tgtEl>
                                          <p:spTgt spid="37902"/>
                                        </p:tgtEl>
                                        <p:attrNameLst>
                                          <p:attrName>ppt_w</p:attrName>
                                        </p:attrNameLst>
                                      </p:cBhvr>
                                      <p:tavLst>
                                        <p:tav tm="0">
                                          <p:val>
                                            <p:fltVal val="0"/>
                                          </p:val>
                                        </p:tav>
                                        <p:tav tm="100000">
                                          <p:val>
                                            <p:strVal val="#ppt_w"/>
                                          </p:val>
                                        </p:tav>
                                      </p:tavLst>
                                    </p:anim>
                                    <p:anim calcmode="lin" valueType="num">
                                      <p:cBhvr>
                                        <p:cTn id="66" dur="400" fill="hold"/>
                                        <p:tgtEl>
                                          <p:spTgt spid="37902"/>
                                        </p:tgtEl>
                                        <p:attrNameLst>
                                          <p:attrName>ppt_h</p:attrName>
                                        </p:attrNameLst>
                                      </p:cBhvr>
                                      <p:tavLst>
                                        <p:tav tm="0">
                                          <p:val>
                                            <p:fltVal val="0"/>
                                          </p:val>
                                        </p:tav>
                                        <p:tav tm="100000">
                                          <p:val>
                                            <p:strVal val="#ppt_h"/>
                                          </p:val>
                                        </p:tav>
                                      </p:tavLst>
                                    </p:anim>
                                    <p:anim calcmode="lin" valueType="num">
                                      <p:cBhvr>
                                        <p:cTn id="67" dur="400" fill="hold"/>
                                        <p:tgtEl>
                                          <p:spTgt spid="37902"/>
                                        </p:tgtEl>
                                        <p:attrNameLst>
                                          <p:attrName>style.rotation</p:attrName>
                                        </p:attrNameLst>
                                      </p:cBhvr>
                                      <p:tavLst>
                                        <p:tav tm="0">
                                          <p:val>
                                            <p:fltVal val="90"/>
                                          </p:val>
                                        </p:tav>
                                        <p:tav tm="100000">
                                          <p:val>
                                            <p:fltVal val="0"/>
                                          </p:val>
                                        </p:tav>
                                      </p:tavLst>
                                    </p:anim>
                                    <p:animEffect transition="in" filter="fade">
                                      <p:cBhvr>
                                        <p:cTn id="68" dur="400"/>
                                        <p:tgtEl>
                                          <p:spTgt spid="37902"/>
                                        </p:tgtEl>
                                      </p:cBhvr>
                                    </p:animEffect>
                                  </p:childTnLst>
                                </p:cTn>
                              </p:par>
                            </p:childTnLst>
                          </p:cTn>
                        </p:par>
                        <p:par>
                          <p:cTn id="69" fill="hold" nodeType="afterGroup">
                            <p:stCondLst>
                              <p:cond delay="5400"/>
                            </p:stCondLst>
                            <p:childTnLst>
                              <p:par>
                                <p:cTn id="70" presetID="22" presetClass="entr" presetSubtype="8" fill="hold" grpId="0" nodeType="afterEffect">
                                  <p:stCondLst>
                                    <p:cond delay="0"/>
                                  </p:stCondLst>
                                  <p:childTnLst>
                                    <p:set>
                                      <p:cBhvr>
                                        <p:cTn id="71" dur="1" fill="hold">
                                          <p:stCondLst>
                                            <p:cond delay="0"/>
                                          </p:stCondLst>
                                        </p:cTn>
                                        <p:tgtEl>
                                          <p:spTgt spid="37900"/>
                                        </p:tgtEl>
                                        <p:attrNameLst>
                                          <p:attrName>style.visibility</p:attrName>
                                        </p:attrNameLst>
                                      </p:cBhvr>
                                      <p:to>
                                        <p:strVal val="visible"/>
                                      </p:to>
                                    </p:set>
                                    <p:animEffect transition="in" filter="wipe(left)">
                                      <p:cBhvr>
                                        <p:cTn id="72" dur="500"/>
                                        <p:tgtEl>
                                          <p:spTgt spid="3790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7901"/>
                                        </p:tgtEl>
                                        <p:attrNameLst>
                                          <p:attrName>style.visibility</p:attrName>
                                        </p:attrNameLst>
                                      </p:cBhvr>
                                      <p:to>
                                        <p:strVal val="visible"/>
                                      </p:to>
                                    </p:set>
                                    <p:animEffect transition="in" filter="wipe(left)">
                                      <p:cBhvr>
                                        <p:cTn id="75" dur="500"/>
                                        <p:tgtEl>
                                          <p:spTgt spid="37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autoUpdateAnimBg="0"/>
      <p:bldP spid="37892" grpId="0" animBg="1" autoUpdateAnimBg="0"/>
      <p:bldP spid="37899" grpId="0" animBg="1" autoUpdateAnimBg="0"/>
      <p:bldP spid="37900" grpId="0" autoUpdateAnimBg="0"/>
      <p:bldP spid="37901" grpId="0" autoUpdateAnimBg="0"/>
      <p:bldP spid="37902" grpId="0" autoUpdateAnimBg="0"/>
      <p:bldP spid="37903" grpId="0" animBg="1" autoUpdateAnimBg="0"/>
      <p:bldP spid="37904" grpId="0" autoUpdateAnimBg="0"/>
      <p:bldP spid="37905" grpId="0" autoUpdateAnimBg="0"/>
      <p:bldP spid="37906" grpId="0" autoUpdateAnimBg="0"/>
      <p:bldP spid="37907" grpId="0" autoUpdateAnimBg="0"/>
      <p:bldP spid="3790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76"/>
          <p:cNvSpPr txBox="1">
            <a:spLocks noChangeArrowheads="1"/>
          </p:cNvSpPr>
          <p:nvPr/>
        </p:nvSpPr>
        <p:spPr bwMode="auto">
          <a:xfrm>
            <a:off x="665163" y="203200"/>
            <a:ext cx="2089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1.1 </a:t>
            </a:r>
            <a:r>
              <a:rPr lang="zh-CN" altLang="en-US" sz="2600">
                <a:solidFill>
                  <a:schemeClr val="bg2"/>
                </a:solidFill>
                <a:latin typeface="微软雅黑" pitchFamily="34" charset="-122"/>
                <a:ea typeface="微软雅黑" pitchFamily="34" charset="-122"/>
              </a:rPr>
              <a:t>选题背景</a:t>
            </a:r>
          </a:p>
        </p:txBody>
      </p:sp>
      <p:sp>
        <p:nvSpPr>
          <p:cNvPr id="11267"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14"/>
          <p:cNvSpPr>
            <a:spLocks/>
          </p:cNvSpPr>
          <p:nvPr/>
        </p:nvSpPr>
        <p:spPr bwMode="auto">
          <a:xfrm>
            <a:off x="557213" y="1412875"/>
            <a:ext cx="1446212" cy="1446213"/>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TextBox 4"/>
          <p:cNvSpPr txBox="1">
            <a:spLocks noChangeArrowheads="1"/>
          </p:cNvSpPr>
          <p:nvPr/>
        </p:nvSpPr>
        <p:spPr bwMode="auto">
          <a:xfrm>
            <a:off x="714375" y="1566863"/>
            <a:ext cx="11334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6000" b="1">
                <a:solidFill>
                  <a:schemeClr val="accent1"/>
                </a:solidFill>
                <a:latin typeface="微软雅黑" pitchFamily="34" charset="-122"/>
                <a:ea typeface="微软雅黑" pitchFamily="34" charset="-122"/>
              </a:rPr>
              <a:t>01</a:t>
            </a:r>
            <a:endParaRPr lang="zh-CN" altLang="en-US" sz="6000" b="1">
              <a:solidFill>
                <a:schemeClr val="accent1"/>
              </a:solidFill>
              <a:latin typeface="微软雅黑" pitchFamily="34" charset="-122"/>
              <a:ea typeface="微软雅黑" pitchFamily="34" charset="-122"/>
            </a:endParaRPr>
          </a:p>
        </p:txBody>
      </p:sp>
      <p:sp>
        <p:nvSpPr>
          <p:cNvPr id="11270" name="Freeform 14"/>
          <p:cNvSpPr>
            <a:spLocks/>
          </p:cNvSpPr>
          <p:nvPr/>
        </p:nvSpPr>
        <p:spPr bwMode="auto">
          <a:xfrm flipH="1">
            <a:off x="6948488" y="4133850"/>
            <a:ext cx="1447800" cy="1444625"/>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1" name="TextBox 6"/>
          <p:cNvSpPr txBox="1">
            <a:spLocks noChangeArrowheads="1"/>
          </p:cNvSpPr>
          <p:nvPr/>
        </p:nvSpPr>
        <p:spPr bwMode="auto">
          <a:xfrm>
            <a:off x="7105650" y="4348163"/>
            <a:ext cx="11334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6000" b="1">
                <a:solidFill>
                  <a:schemeClr val="accent1"/>
                </a:solidFill>
                <a:latin typeface="微软雅黑" pitchFamily="34" charset="-122"/>
                <a:ea typeface="微软雅黑" pitchFamily="34" charset="-122"/>
              </a:rPr>
              <a:t>02</a:t>
            </a:r>
            <a:endParaRPr lang="zh-CN" altLang="en-US" sz="6000" b="1">
              <a:solidFill>
                <a:schemeClr val="accent1"/>
              </a:solidFill>
              <a:latin typeface="微软雅黑" pitchFamily="34" charset="-122"/>
              <a:ea typeface="微软雅黑" pitchFamily="34" charset="-122"/>
            </a:endParaRPr>
          </a:p>
        </p:txBody>
      </p:sp>
      <p:sp>
        <p:nvSpPr>
          <p:cNvPr id="11272" name="TextBox 7"/>
          <p:cNvSpPr txBox="1">
            <a:spLocks noChangeArrowheads="1"/>
          </p:cNvSpPr>
          <p:nvPr/>
        </p:nvSpPr>
        <p:spPr bwMode="auto">
          <a:xfrm>
            <a:off x="2214563" y="1566863"/>
            <a:ext cx="6024562"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这里可以输入行业现状这里可以输入行业现状这里可以输入行业现状这里可以输入行业现状这里可以输入行业现状这里可以输入行业现状这里可以输入行业现状这里可以输入行业现状这里可以输入行业现状这里可以输入行业现状这里可以输入行业现状这里可以输入行业现状这里</a:t>
            </a:r>
          </a:p>
        </p:txBody>
      </p:sp>
      <p:sp>
        <p:nvSpPr>
          <p:cNvPr id="11273" name="TextBox 8"/>
          <p:cNvSpPr txBox="1">
            <a:spLocks noChangeArrowheads="1"/>
          </p:cNvSpPr>
          <p:nvPr/>
        </p:nvSpPr>
        <p:spPr bwMode="auto">
          <a:xfrm>
            <a:off x="714375" y="4348163"/>
            <a:ext cx="601821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这里可以输入地区现状</a:t>
            </a:r>
          </a:p>
        </p:txBody>
      </p:sp>
      <p:sp>
        <p:nvSpPr>
          <p:cNvPr id="11274" name="TextBox 1"/>
          <p:cNvSpPr txBox="1">
            <a:spLocks noChangeArrowheads="1"/>
          </p:cNvSpPr>
          <p:nvPr/>
        </p:nvSpPr>
        <p:spPr bwMode="auto">
          <a:xfrm>
            <a:off x="2268538" y="1165225"/>
            <a:ext cx="5970587"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行业现状</a:t>
            </a:r>
          </a:p>
        </p:txBody>
      </p:sp>
      <p:sp>
        <p:nvSpPr>
          <p:cNvPr id="11275" name="TextBox 10"/>
          <p:cNvSpPr txBox="1">
            <a:spLocks noChangeArrowheads="1"/>
          </p:cNvSpPr>
          <p:nvPr/>
        </p:nvSpPr>
        <p:spPr bwMode="auto">
          <a:xfrm>
            <a:off x="714375" y="3984625"/>
            <a:ext cx="594836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b="1">
                <a:solidFill>
                  <a:schemeClr val="accent1"/>
                </a:solidFill>
                <a:latin typeface="微软雅黑" pitchFamily="34" charset="-122"/>
                <a:ea typeface="微软雅黑" pitchFamily="34" charset="-122"/>
              </a:rPr>
              <a:t>地区现状</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300" fill="hold"/>
                                        <p:tgtEl>
                                          <p:spTgt spid="11267"/>
                                        </p:tgtEl>
                                        <p:attrNameLst>
                                          <p:attrName>ppt_w</p:attrName>
                                        </p:attrNameLst>
                                      </p:cBhvr>
                                      <p:tavLst>
                                        <p:tav tm="0">
                                          <p:val>
                                            <p:fltVal val="0"/>
                                          </p:val>
                                        </p:tav>
                                        <p:tav tm="100000">
                                          <p:val>
                                            <p:strVal val="#ppt_w"/>
                                          </p:val>
                                        </p:tav>
                                      </p:tavLst>
                                    </p:anim>
                                    <p:anim calcmode="lin" valueType="num">
                                      <p:cBhvr>
                                        <p:cTn id="8" dur="300" fill="hold"/>
                                        <p:tgtEl>
                                          <p:spTgt spid="11267"/>
                                        </p:tgtEl>
                                        <p:attrNameLst>
                                          <p:attrName>ppt_h</p:attrName>
                                        </p:attrNameLst>
                                      </p:cBhvr>
                                      <p:tavLst>
                                        <p:tav tm="0">
                                          <p:val>
                                            <p:fltVal val="0"/>
                                          </p:val>
                                        </p:tav>
                                        <p:tav tm="100000">
                                          <p:val>
                                            <p:strVal val="#ppt_h"/>
                                          </p:val>
                                        </p:tav>
                                      </p:tavLst>
                                    </p:anim>
                                    <p:animEffect transition="in" filter="fade">
                                      <p:cBhvr>
                                        <p:cTn id="9" dur="300"/>
                                        <p:tgtEl>
                                          <p:spTgt spid="11267"/>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266"/>
                                        </p:tgtEl>
                                        <p:attrNameLst>
                                          <p:attrName>style.visibility</p:attrName>
                                        </p:attrNameLst>
                                      </p:cBhvr>
                                      <p:to>
                                        <p:strVal val="visible"/>
                                      </p:to>
                                    </p:set>
                                    <p:anim calcmode="lin" valueType="num">
                                      <p:cBhvr>
                                        <p:cTn id="13" dur="4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1266"/>
                                        </p:tgtEl>
                                        <p:attrNameLst>
                                          <p:attrName>ppt_y</p:attrName>
                                        </p:attrNameLst>
                                      </p:cBhvr>
                                      <p:tavLst>
                                        <p:tav tm="0">
                                          <p:val>
                                            <p:strVal val="#ppt_y"/>
                                          </p:val>
                                        </p:tav>
                                        <p:tav tm="100000">
                                          <p:val>
                                            <p:strVal val="#ppt_y"/>
                                          </p:val>
                                        </p:tav>
                                      </p:tavLst>
                                    </p:anim>
                                    <p:anim calcmode="lin" valueType="num">
                                      <p:cBhvr>
                                        <p:cTn id="15" dur="4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1266"/>
                                        </p:tgtEl>
                                      </p:cBhvr>
                                    </p:animEffect>
                                  </p:childTnLst>
                                </p:cTn>
                              </p:par>
                            </p:childTnLst>
                          </p:cTn>
                        </p:par>
                        <p:par>
                          <p:cTn id="18" fill="hold" nodeType="afterGroup">
                            <p:stCondLst>
                              <p:cond delay="980"/>
                            </p:stCondLst>
                            <p:childTnLst>
                              <p:par>
                                <p:cTn id="19" presetID="31" presetClass="entr" presetSubtype="0" fill="hold" grpId="0" nodeType="afterEffect">
                                  <p:stCondLst>
                                    <p:cond delay="0"/>
                                  </p:stCondLst>
                                  <p:childTnLst>
                                    <p:set>
                                      <p:cBhvr>
                                        <p:cTn id="20" dur="1" fill="hold">
                                          <p:stCondLst>
                                            <p:cond delay="0"/>
                                          </p:stCondLst>
                                        </p:cTn>
                                        <p:tgtEl>
                                          <p:spTgt spid="11268"/>
                                        </p:tgtEl>
                                        <p:attrNameLst>
                                          <p:attrName>style.visibility</p:attrName>
                                        </p:attrNameLst>
                                      </p:cBhvr>
                                      <p:to>
                                        <p:strVal val="visible"/>
                                      </p:to>
                                    </p:set>
                                    <p:anim calcmode="lin" valueType="num">
                                      <p:cBhvr>
                                        <p:cTn id="21" dur="400" fill="hold"/>
                                        <p:tgtEl>
                                          <p:spTgt spid="11268"/>
                                        </p:tgtEl>
                                        <p:attrNameLst>
                                          <p:attrName>ppt_w</p:attrName>
                                        </p:attrNameLst>
                                      </p:cBhvr>
                                      <p:tavLst>
                                        <p:tav tm="0">
                                          <p:val>
                                            <p:fltVal val="0"/>
                                          </p:val>
                                        </p:tav>
                                        <p:tav tm="100000">
                                          <p:val>
                                            <p:strVal val="#ppt_w"/>
                                          </p:val>
                                        </p:tav>
                                      </p:tavLst>
                                    </p:anim>
                                    <p:anim calcmode="lin" valueType="num">
                                      <p:cBhvr>
                                        <p:cTn id="22" dur="400" fill="hold"/>
                                        <p:tgtEl>
                                          <p:spTgt spid="11268"/>
                                        </p:tgtEl>
                                        <p:attrNameLst>
                                          <p:attrName>ppt_h</p:attrName>
                                        </p:attrNameLst>
                                      </p:cBhvr>
                                      <p:tavLst>
                                        <p:tav tm="0">
                                          <p:val>
                                            <p:fltVal val="0"/>
                                          </p:val>
                                        </p:tav>
                                        <p:tav tm="100000">
                                          <p:val>
                                            <p:strVal val="#ppt_h"/>
                                          </p:val>
                                        </p:tav>
                                      </p:tavLst>
                                    </p:anim>
                                    <p:anim calcmode="lin" valueType="num">
                                      <p:cBhvr>
                                        <p:cTn id="23" dur="400" fill="hold"/>
                                        <p:tgtEl>
                                          <p:spTgt spid="11268"/>
                                        </p:tgtEl>
                                        <p:attrNameLst>
                                          <p:attrName>style.rotation</p:attrName>
                                        </p:attrNameLst>
                                      </p:cBhvr>
                                      <p:tavLst>
                                        <p:tav tm="0">
                                          <p:val>
                                            <p:fltVal val="90"/>
                                          </p:val>
                                        </p:tav>
                                        <p:tav tm="100000">
                                          <p:val>
                                            <p:fltVal val="0"/>
                                          </p:val>
                                        </p:tav>
                                      </p:tavLst>
                                    </p:anim>
                                    <p:animEffect transition="in" filter="fade">
                                      <p:cBhvr>
                                        <p:cTn id="24" dur="400"/>
                                        <p:tgtEl>
                                          <p:spTgt spid="11268"/>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269"/>
                                        </p:tgtEl>
                                        <p:attrNameLst>
                                          <p:attrName>style.visibility</p:attrName>
                                        </p:attrNameLst>
                                      </p:cBhvr>
                                      <p:to>
                                        <p:strVal val="visible"/>
                                      </p:to>
                                    </p:set>
                                    <p:anim calcmode="lin" valueType="num">
                                      <p:cBhvr>
                                        <p:cTn id="27" dur="300" fill="hold"/>
                                        <p:tgtEl>
                                          <p:spTgt spid="11269"/>
                                        </p:tgtEl>
                                        <p:attrNameLst>
                                          <p:attrName>ppt_w</p:attrName>
                                        </p:attrNameLst>
                                      </p:cBhvr>
                                      <p:tavLst>
                                        <p:tav tm="0">
                                          <p:val>
                                            <p:fltVal val="0"/>
                                          </p:val>
                                        </p:tav>
                                        <p:tav tm="100000">
                                          <p:val>
                                            <p:strVal val="#ppt_w"/>
                                          </p:val>
                                        </p:tav>
                                      </p:tavLst>
                                    </p:anim>
                                    <p:anim calcmode="lin" valueType="num">
                                      <p:cBhvr>
                                        <p:cTn id="28" dur="300" fill="hold"/>
                                        <p:tgtEl>
                                          <p:spTgt spid="11269"/>
                                        </p:tgtEl>
                                        <p:attrNameLst>
                                          <p:attrName>ppt_h</p:attrName>
                                        </p:attrNameLst>
                                      </p:cBhvr>
                                      <p:tavLst>
                                        <p:tav tm="0">
                                          <p:val>
                                            <p:fltVal val="0"/>
                                          </p:val>
                                        </p:tav>
                                        <p:tav tm="100000">
                                          <p:val>
                                            <p:strVal val="#ppt_h"/>
                                          </p:val>
                                        </p:tav>
                                      </p:tavLst>
                                    </p:anim>
                                    <p:anim calcmode="lin" valueType="num">
                                      <p:cBhvr>
                                        <p:cTn id="29" dur="300" fill="hold"/>
                                        <p:tgtEl>
                                          <p:spTgt spid="11269"/>
                                        </p:tgtEl>
                                        <p:attrNameLst>
                                          <p:attrName>style.rotation</p:attrName>
                                        </p:attrNameLst>
                                      </p:cBhvr>
                                      <p:tavLst>
                                        <p:tav tm="0">
                                          <p:val>
                                            <p:fltVal val="90"/>
                                          </p:val>
                                        </p:tav>
                                        <p:tav tm="100000">
                                          <p:val>
                                            <p:fltVal val="0"/>
                                          </p:val>
                                        </p:tav>
                                      </p:tavLst>
                                    </p:anim>
                                    <p:animEffect transition="in" filter="fade">
                                      <p:cBhvr>
                                        <p:cTn id="30" dur="300"/>
                                        <p:tgtEl>
                                          <p:spTgt spid="11269"/>
                                        </p:tgtEl>
                                      </p:cBhvr>
                                    </p:animEffect>
                                  </p:childTnLst>
                                </p:cTn>
                              </p:par>
                            </p:childTnLst>
                          </p:cTn>
                        </p:par>
                        <p:par>
                          <p:cTn id="31" fill="hold" nodeType="afterGroup">
                            <p:stCondLst>
                              <p:cond delay="1380"/>
                            </p:stCondLst>
                            <p:childTnLst>
                              <p:par>
                                <p:cTn id="32" presetID="22" presetClass="entr" presetSubtype="8" fill="hold" grpId="0" nodeType="afterEffect">
                                  <p:stCondLst>
                                    <p:cond delay="0"/>
                                  </p:stCondLst>
                                  <p:childTnLst>
                                    <p:set>
                                      <p:cBhvr>
                                        <p:cTn id="33" dur="1" fill="hold">
                                          <p:stCondLst>
                                            <p:cond delay="0"/>
                                          </p:stCondLst>
                                        </p:cTn>
                                        <p:tgtEl>
                                          <p:spTgt spid="11274"/>
                                        </p:tgtEl>
                                        <p:attrNameLst>
                                          <p:attrName>style.visibility</p:attrName>
                                        </p:attrNameLst>
                                      </p:cBhvr>
                                      <p:to>
                                        <p:strVal val="visible"/>
                                      </p:to>
                                    </p:set>
                                    <p:animEffect transition="in" filter="wipe(left)">
                                      <p:cBhvr>
                                        <p:cTn id="34" dur="500"/>
                                        <p:tgtEl>
                                          <p:spTgt spid="11274"/>
                                        </p:tgtEl>
                                      </p:cBhvr>
                                    </p:animEffect>
                                  </p:childTnLst>
                                </p:cTn>
                              </p:par>
                            </p:childTnLst>
                          </p:cTn>
                        </p:par>
                        <p:par>
                          <p:cTn id="35" fill="hold" nodeType="afterGroup">
                            <p:stCondLst>
                              <p:cond delay="1880"/>
                            </p:stCondLst>
                            <p:childTnLst>
                              <p:par>
                                <p:cTn id="36" presetID="22" presetClass="entr" presetSubtype="1" fill="hold" grpId="0" nodeType="afterEffect">
                                  <p:stCondLst>
                                    <p:cond delay="0"/>
                                  </p:stCondLst>
                                  <p:childTnLst>
                                    <p:set>
                                      <p:cBhvr>
                                        <p:cTn id="37" dur="1" fill="hold">
                                          <p:stCondLst>
                                            <p:cond delay="0"/>
                                          </p:stCondLst>
                                        </p:cTn>
                                        <p:tgtEl>
                                          <p:spTgt spid="11272"/>
                                        </p:tgtEl>
                                        <p:attrNameLst>
                                          <p:attrName>style.visibility</p:attrName>
                                        </p:attrNameLst>
                                      </p:cBhvr>
                                      <p:to>
                                        <p:strVal val="visible"/>
                                      </p:to>
                                    </p:set>
                                    <p:animEffect transition="in" filter="wipe(up)">
                                      <p:cBhvr>
                                        <p:cTn id="38" dur="500"/>
                                        <p:tgtEl>
                                          <p:spTgt spid="11272"/>
                                        </p:tgtEl>
                                      </p:cBhvr>
                                    </p:animEffect>
                                  </p:childTnLst>
                                </p:cTn>
                              </p:par>
                            </p:childTnLst>
                          </p:cTn>
                        </p:par>
                        <p:par>
                          <p:cTn id="39" fill="hold" nodeType="afterGroup">
                            <p:stCondLst>
                              <p:cond delay="2380"/>
                            </p:stCondLst>
                            <p:childTnLst>
                              <p:par>
                                <p:cTn id="40" presetID="31" presetClass="entr" presetSubtype="0" fill="hold" grpId="0" nodeType="afterEffect">
                                  <p:stCondLst>
                                    <p:cond delay="0"/>
                                  </p:stCondLst>
                                  <p:childTnLst>
                                    <p:set>
                                      <p:cBhvr>
                                        <p:cTn id="41" dur="1" fill="hold">
                                          <p:stCondLst>
                                            <p:cond delay="0"/>
                                          </p:stCondLst>
                                        </p:cTn>
                                        <p:tgtEl>
                                          <p:spTgt spid="11271"/>
                                        </p:tgtEl>
                                        <p:attrNameLst>
                                          <p:attrName>style.visibility</p:attrName>
                                        </p:attrNameLst>
                                      </p:cBhvr>
                                      <p:to>
                                        <p:strVal val="visible"/>
                                      </p:to>
                                    </p:set>
                                    <p:anim calcmode="lin" valueType="num">
                                      <p:cBhvr>
                                        <p:cTn id="42" dur="300" fill="hold"/>
                                        <p:tgtEl>
                                          <p:spTgt spid="11271"/>
                                        </p:tgtEl>
                                        <p:attrNameLst>
                                          <p:attrName>ppt_w</p:attrName>
                                        </p:attrNameLst>
                                      </p:cBhvr>
                                      <p:tavLst>
                                        <p:tav tm="0">
                                          <p:val>
                                            <p:fltVal val="0"/>
                                          </p:val>
                                        </p:tav>
                                        <p:tav tm="100000">
                                          <p:val>
                                            <p:strVal val="#ppt_w"/>
                                          </p:val>
                                        </p:tav>
                                      </p:tavLst>
                                    </p:anim>
                                    <p:anim calcmode="lin" valueType="num">
                                      <p:cBhvr>
                                        <p:cTn id="43" dur="300" fill="hold"/>
                                        <p:tgtEl>
                                          <p:spTgt spid="11271"/>
                                        </p:tgtEl>
                                        <p:attrNameLst>
                                          <p:attrName>ppt_h</p:attrName>
                                        </p:attrNameLst>
                                      </p:cBhvr>
                                      <p:tavLst>
                                        <p:tav tm="0">
                                          <p:val>
                                            <p:fltVal val="0"/>
                                          </p:val>
                                        </p:tav>
                                        <p:tav tm="100000">
                                          <p:val>
                                            <p:strVal val="#ppt_h"/>
                                          </p:val>
                                        </p:tav>
                                      </p:tavLst>
                                    </p:anim>
                                    <p:anim calcmode="lin" valueType="num">
                                      <p:cBhvr>
                                        <p:cTn id="44" dur="300" fill="hold"/>
                                        <p:tgtEl>
                                          <p:spTgt spid="11271"/>
                                        </p:tgtEl>
                                        <p:attrNameLst>
                                          <p:attrName>style.rotation</p:attrName>
                                        </p:attrNameLst>
                                      </p:cBhvr>
                                      <p:tavLst>
                                        <p:tav tm="0">
                                          <p:val>
                                            <p:fltVal val="90"/>
                                          </p:val>
                                        </p:tav>
                                        <p:tav tm="100000">
                                          <p:val>
                                            <p:fltVal val="0"/>
                                          </p:val>
                                        </p:tav>
                                      </p:tavLst>
                                    </p:anim>
                                    <p:animEffect transition="in" filter="fade">
                                      <p:cBhvr>
                                        <p:cTn id="45" dur="300"/>
                                        <p:tgtEl>
                                          <p:spTgt spid="11271"/>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1270"/>
                                        </p:tgtEl>
                                        <p:attrNameLst>
                                          <p:attrName>style.visibility</p:attrName>
                                        </p:attrNameLst>
                                      </p:cBhvr>
                                      <p:to>
                                        <p:strVal val="visible"/>
                                      </p:to>
                                    </p:set>
                                    <p:anim calcmode="lin" valueType="num">
                                      <p:cBhvr>
                                        <p:cTn id="48" dur="300" fill="hold"/>
                                        <p:tgtEl>
                                          <p:spTgt spid="11270"/>
                                        </p:tgtEl>
                                        <p:attrNameLst>
                                          <p:attrName>ppt_w</p:attrName>
                                        </p:attrNameLst>
                                      </p:cBhvr>
                                      <p:tavLst>
                                        <p:tav tm="0">
                                          <p:val>
                                            <p:fltVal val="0"/>
                                          </p:val>
                                        </p:tav>
                                        <p:tav tm="100000">
                                          <p:val>
                                            <p:strVal val="#ppt_w"/>
                                          </p:val>
                                        </p:tav>
                                      </p:tavLst>
                                    </p:anim>
                                    <p:anim calcmode="lin" valueType="num">
                                      <p:cBhvr>
                                        <p:cTn id="49" dur="300" fill="hold"/>
                                        <p:tgtEl>
                                          <p:spTgt spid="11270"/>
                                        </p:tgtEl>
                                        <p:attrNameLst>
                                          <p:attrName>ppt_h</p:attrName>
                                        </p:attrNameLst>
                                      </p:cBhvr>
                                      <p:tavLst>
                                        <p:tav tm="0">
                                          <p:val>
                                            <p:fltVal val="0"/>
                                          </p:val>
                                        </p:tav>
                                        <p:tav tm="100000">
                                          <p:val>
                                            <p:strVal val="#ppt_h"/>
                                          </p:val>
                                        </p:tav>
                                      </p:tavLst>
                                    </p:anim>
                                    <p:anim calcmode="lin" valueType="num">
                                      <p:cBhvr>
                                        <p:cTn id="50" dur="300" fill="hold"/>
                                        <p:tgtEl>
                                          <p:spTgt spid="11270"/>
                                        </p:tgtEl>
                                        <p:attrNameLst>
                                          <p:attrName>style.rotation</p:attrName>
                                        </p:attrNameLst>
                                      </p:cBhvr>
                                      <p:tavLst>
                                        <p:tav tm="0">
                                          <p:val>
                                            <p:fltVal val="90"/>
                                          </p:val>
                                        </p:tav>
                                        <p:tav tm="100000">
                                          <p:val>
                                            <p:fltVal val="0"/>
                                          </p:val>
                                        </p:tav>
                                      </p:tavLst>
                                    </p:anim>
                                    <p:animEffect transition="in" filter="fade">
                                      <p:cBhvr>
                                        <p:cTn id="51" dur="300"/>
                                        <p:tgtEl>
                                          <p:spTgt spid="11270"/>
                                        </p:tgtEl>
                                      </p:cBhvr>
                                    </p:animEffect>
                                  </p:childTnLst>
                                </p:cTn>
                              </p:par>
                            </p:childTnLst>
                          </p:cTn>
                        </p:par>
                        <p:par>
                          <p:cTn id="52" fill="hold" nodeType="afterGroup">
                            <p:stCondLst>
                              <p:cond delay="2680"/>
                            </p:stCondLst>
                            <p:childTnLst>
                              <p:par>
                                <p:cTn id="53" presetID="22" presetClass="entr" presetSubtype="2" fill="hold" grpId="0" nodeType="afterEffect">
                                  <p:stCondLst>
                                    <p:cond delay="0"/>
                                  </p:stCondLst>
                                  <p:childTnLst>
                                    <p:set>
                                      <p:cBhvr>
                                        <p:cTn id="54" dur="1" fill="hold">
                                          <p:stCondLst>
                                            <p:cond delay="0"/>
                                          </p:stCondLst>
                                        </p:cTn>
                                        <p:tgtEl>
                                          <p:spTgt spid="11275"/>
                                        </p:tgtEl>
                                        <p:attrNameLst>
                                          <p:attrName>style.visibility</p:attrName>
                                        </p:attrNameLst>
                                      </p:cBhvr>
                                      <p:to>
                                        <p:strVal val="visible"/>
                                      </p:to>
                                    </p:set>
                                    <p:animEffect transition="in" filter="wipe(right)">
                                      <p:cBhvr>
                                        <p:cTn id="55" dur="500"/>
                                        <p:tgtEl>
                                          <p:spTgt spid="11275"/>
                                        </p:tgtEl>
                                      </p:cBhvr>
                                    </p:animEffect>
                                  </p:childTnLst>
                                </p:cTn>
                              </p:par>
                            </p:childTnLst>
                          </p:cTn>
                        </p:par>
                        <p:par>
                          <p:cTn id="56" fill="hold" nodeType="afterGroup">
                            <p:stCondLst>
                              <p:cond delay="3180"/>
                            </p:stCondLst>
                            <p:childTnLst>
                              <p:par>
                                <p:cTn id="57" presetID="22" presetClass="entr" presetSubtype="1" fill="hold" grpId="0" nodeType="afterEffect">
                                  <p:stCondLst>
                                    <p:cond delay="0"/>
                                  </p:stCondLst>
                                  <p:childTnLst>
                                    <p:set>
                                      <p:cBhvr>
                                        <p:cTn id="58" dur="1" fill="hold">
                                          <p:stCondLst>
                                            <p:cond delay="0"/>
                                          </p:stCondLst>
                                        </p:cTn>
                                        <p:tgtEl>
                                          <p:spTgt spid="11273"/>
                                        </p:tgtEl>
                                        <p:attrNameLst>
                                          <p:attrName>style.visibility</p:attrName>
                                        </p:attrNameLst>
                                      </p:cBhvr>
                                      <p:to>
                                        <p:strVal val="visible"/>
                                      </p:to>
                                    </p:set>
                                    <p:animEffect transition="in" filter="wipe(up)">
                                      <p:cBhvr>
                                        <p:cTn id="59" dur="5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8" grpId="0" animBg="1"/>
      <p:bldP spid="11269" grpId="0" autoUpdateAnimBg="0"/>
      <p:bldP spid="11270" grpId="0" animBg="1"/>
      <p:bldP spid="11271" grpId="0" autoUpdateAnimBg="0"/>
      <p:bldP spid="11272" grpId="0" autoUpdateAnimBg="0"/>
      <p:bldP spid="11273" grpId="0" autoUpdateAnimBg="0"/>
      <p:bldP spid="11274" grpId="0" animBg="1" autoUpdateAnimBg="0"/>
      <p:bldP spid="11275"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76"/>
          <p:cNvSpPr txBox="1">
            <a:spLocks noChangeArrowheads="1"/>
          </p:cNvSpPr>
          <p:nvPr/>
        </p:nvSpPr>
        <p:spPr bwMode="auto">
          <a:xfrm>
            <a:off x="665163" y="203200"/>
            <a:ext cx="3422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1.2 </a:t>
            </a:r>
            <a:r>
              <a:rPr lang="zh-CN" altLang="en-US" sz="2600">
                <a:solidFill>
                  <a:schemeClr val="bg2"/>
                </a:solidFill>
                <a:latin typeface="微软雅黑" pitchFamily="34" charset="-122"/>
                <a:ea typeface="微软雅黑" pitchFamily="34" charset="-122"/>
              </a:rPr>
              <a:t>国外相关研究状况</a:t>
            </a:r>
          </a:p>
        </p:txBody>
      </p:sp>
      <p:sp>
        <p:nvSpPr>
          <p:cNvPr id="12291"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198688" y="1133475"/>
            <a:ext cx="0" cy="5260975"/>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082800" y="1057275"/>
            <a:ext cx="220663" cy="209550"/>
          </a:xfrm>
          <a:prstGeom prst="ellipse">
            <a:avLst/>
          </a:prstGeom>
          <a:solidFill>
            <a:schemeClr val="tx1"/>
          </a:solidFill>
          <a:ln w="7">
            <a:solidFill>
              <a:schemeClr val="accent1"/>
            </a:solidFill>
            <a:round/>
            <a:headEnd/>
            <a:tailEnd/>
          </a:ln>
        </p:spPr>
        <p:txBody>
          <a:bodyPr/>
          <a:lstStyle/>
          <a:p>
            <a:endParaRPr lang="zh-CN" altLang="en-US"/>
          </a:p>
        </p:txBody>
      </p:sp>
      <p:sp>
        <p:nvSpPr>
          <p:cNvPr id="12294" name="Oval 7"/>
          <p:cNvSpPr>
            <a:spLocks noChangeArrowheads="1"/>
          </p:cNvSpPr>
          <p:nvPr/>
        </p:nvSpPr>
        <p:spPr bwMode="auto">
          <a:xfrm>
            <a:off x="2082800" y="2039938"/>
            <a:ext cx="220663" cy="209550"/>
          </a:xfrm>
          <a:prstGeom prst="ellipse">
            <a:avLst/>
          </a:prstGeom>
          <a:solidFill>
            <a:schemeClr val="tx1"/>
          </a:solidFill>
          <a:ln w="7">
            <a:solidFill>
              <a:schemeClr val="accent1"/>
            </a:solidFill>
            <a:round/>
            <a:headEnd/>
            <a:tailEnd/>
          </a:ln>
        </p:spPr>
        <p:txBody>
          <a:bodyPr/>
          <a:lstStyle/>
          <a:p>
            <a:endParaRPr lang="zh-CN" altLang="en-US"/>
          </a:p>
        </p:txBody>
      </p:sp>
      <p:sp>
        <p:nvSpPr>
          <p:cNvPr id="12295" name="Oval 8"/>
          <p:cNvSpPr>
            <a:spLocks noChangeArrowheads="1"/>
          </p:cNvSpPr>
          <p:nvPr/>
        </p:nvSpPr>
        <p:spPr bwMode="auto">
          <a:xfrm>
            <a:off x="2082800" y="2881313"/>
            <a:ext cx="220663" cy="209550"/>
          </a:xfrm>
          <a:prstGeom prst="ellipse">
            <a:avLst/>
          </a:prstGeom>
          <a:solidFill>
            <a:schemeClr val="tx1"/>
          </a:solidFill>
          <a:ln w="7">
            <a:solidFill>
              <a:schemeClr val="accent1"/>
            </a:solidFill>
            <a:round/>
            <a:headEnd/>
            <a:tailEnd/>
          </a:ln>
        </p:spPr>
        <p:txBody>
          <a:bodyPr/>
          <a:lstStyle/>
          <a:p>
            <a:endParaRPr lang="zh-CN" altLang="en-US"/>
          </a:p>
        </p:txBody>
      </p:sp>
      <p:sp>
        <p:nvSpPr>
          <p:cNvPr id="12296" name="Oval 9"/>
          <p:cNvSpPr>
            <a:spLocks noChangeArrowheads="1"/>
          </p:cNvSpPr>
          <p:nvPr/>
        </p:nvSpPr>
        <p:spPr bwMode="auto">
          <a:xfrm>
            <a:off x="2082800" y="3733800"/>
            <a:ext cx="220663" cy="207963"/>
          </a:xfrm>
          <a:prstGeom prst="ellipse">
            <a:avLst/>
          </a:prstGeom>
          <a:solidFill>
            <a:schemeClr val="tx1"/>
          </a:solidFill>
          <a:ln w="7">
            <a:solidFill>
              <a:schemeClr val="accent1"/>
            </a:solidFill>
            <a:round/>
            <a:headEnd/>
            <a:tailEnd/>
          </a:ln>
        </p:spPr>
        <p:txBody>
          <a:bodyPr/>
          <a:lstStyle/>
          <a:p>
            <a:endParaRPr lang="zh-CN" altLang="en-US"/>
          </a:p>
        </p:txBody>
      </p:sp>
      <p:sp>
        <p:nvSpPr>
          <p:cNvPr id="12297" name="Oval 10"/>
          <p:cNvSpPr>
            <a:spLocks noChangeArrowheads="1"/>
          </p:cNvSpPr>
          <p:nvPr/>
        </p:nvSpPr>
        <p:spPr bwMode="auto">
          <a:xfrm>
            <a:off x="2082800" y="4665663"/>
            <a:ext cx="220663" cy="207962"/>
          </a:xfrm>
          <a:prstGeom prst="ellipse">
            <a:avLst/>
          </a:prstGeom>
          <a:solidFill>
            <a:schemeClr val="tx1"/>
          </a:solidFill>
          <a:ln w="7">
            <a:solidFill>
              <a:schemeClr val="accent1"/>
            </a:solidFill>
            <a:round/>
            <a:headEnd/>
            <a:tailEnd/>
          </a:ln>
        </p:spPr>
        <p:txBody>
          <a:bodyPr/>
          <a:lstStyle/>
          <a:p>
            <a:endParaRPr lang="zh-CN" altLang="en-US"/>
          </a:p>
        </p:txBody>
      </p:sp>
      <p:sp>
        <p:nvSpPr>
          <p:cNvPr id="12298" name="Oval 11"/>
          <p:cNvSpPr>
            <a:spLocks noChangeArrowheads="1"/>
          </p:cNvSpPr>
          <p:nvPr/>
        </p:nvSpPr>
        <p:spPr bwMode="auto">
          <a:xfrm>
            <a:off x="2082800" y="5516563"/>
            <a:ext cx="220663" cy="209550"/>
          </a:xfrm>
          <a:prstGeom prst="ellipse">
            <a:avLst/>
          </a:prstGeom>
          <a:solidFill>
            <a:schemeClr val="tx1"/>
          </a:solidFill>
          <a:ln w="7">
            <a:solidFill>
              <a:schemeClr val="accent1"/>
            </a:solidFill>
            <a:round/>
            <a:headEnd/>
            <a:tailEnd/>
          </a:ln>
        </p:spPr>
        <p:txBody>
          <a:bodyPr/>
          <a:lstStyle/>
          <a:p>
            <a:endParaRPr lang="zh-CN" altLang="en-US"/>
          </a:p>
        </p:txBody>
      </p:sp>
      <p:sp>
        <p:nvSpPr>
          <p:cNvPr id="11275" name="Oval 12"/>
          <p:cNvSpPr>
            <a:spLocks noChangeArrowheads="1"/>
          </p:cNvSpPr>
          <p:nvPr/>
        </p:nvSpPr>
        <p:spPr bwMode="auto">
          <a:xfrm>
            <a:off x="2160588" y="6383338"/>
            <a:ext cx="77787" cy="73025"/>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0" name="TextBox 51"/>
          <p:cNvSpPr txBox="1">
            <a:spLocks noChangeArrowheads="1"/>
          </p:cNvSpPr>
          <p:nvPr/>
        </p:nvSpPr>
        <p:spPr bwMode="auto">
          <a:xfrm>
            <a:off x="2446338" y="97790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先发优势</a:t>
            </a:r>
          </a:p>
        </p:txBody>
      </p:sp>
      <p:sp>
        <p:nvSpPr>
          <p:cNvPr id="12301" name="TextBox 52"/>
          <p:cNvSpPr txBox="1">
            <a:spLocks noChangeArrowheads="1"/>
          </p:cNvSpPr>
          <p:nvPr/>
        </p:nvSpPr>
        <p:spPr bwMode="auto">
          <a:xfrm>
            <a:off x="2482850" y="1289050"/>
            <a:ext cx="6265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这里可以输入相关的的文字内容这里可以输入相关的的文字内容这里可以输入相关的的文字内容</a:t>
            </a:r>
          </a:p>
        </p:txBody>
      </p:sp>
      <p:sp>
        <p:nvSpPr>
          <p:cNvPr id="12302" name="TextBox 54"/>
          <p:cNvSpPr txBox="1">
            <a:spLocks noChangeArrowheads="1"/>
          </p:cNvSpPr>
          <p:nvPr/>
        </p:nvSpPr>
        <p:spPr bwMode="auto">
          <a:xfrm>
            <a:off x="2466975" y="196056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核心技术优势</a:t>
            </a:r>
          </a:p>
        </p:txBody>
      </p:sp>
      <p:sp>
        <p:nvSpPr>
          <p:cNvPr id="12303" name="TextBox 57"/>
          <p:cNvSpPr txBox="1">
            <a:spLocks noChangeArrowheads="1"/>
          </p:cNvSpPr>
          <p:nvPr/>
        </p:nvSpPr>
        <p:spPr bwMode="auto">
          <a:xfrm>
            <a:off x="2466975" y="280193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政策优势</a:t>
            </a:r>
          </a:p>
        </p:txBody>
      </p:sp>
      <p:sp>
        <p:nvSpPr>
          <p:cNvPr id="12304" name="TextBox 60"/>
          <p:cNvSpPr txBox="1">
            <a:spLocks noChangeArrowheads="1"/>
          </p:cNvSpPr>
          <p:nvPr/>
        </p:nvSpPr>
        <p:spPr bwMode="auto">
          <a:xfrm>
            <a:off x="2473325" y="365283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人才优势</a:t>
            </a:r>
          </a:p>
        </p:txBody>
      </p:sp>
      <p:sp>
        <p:nvSpPr>
          <p:cNvPr id="12305" name="TextBox 63"/>
          <p:cNvSpPr txBox="1">
            <a:spLocks noChangeArrowheads="1"/>
          </p:cNvSpPr>
          <p:nvPr/>
        </p:nvSpPr>
        <p:spPr bwMode="auto">
          <a:xfrm>
            <a:off x="2473325" y="458470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产业配套优势</a:t>
            </a:r>
          </a:p>
        </p:txBody>
      </p:sp>
      <p:sp>
        <p:nvSpPr>
          <p:cNvPr id="12306" name="TextBox 66"/>
          <p:cNvSpPr txBox="1">
            <a:spLocks noChangeArrowheads="1"/>
          </p:cNvSpPr>
          <p:nvPr/>
        </p:nvSpPr>
        <p:spPr bwMode="auto">
          <a:xfrm>
            <a:off x="2473325" y="544512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2"/>
                </a:solidFill>
                <a:latin typeface="微软雅黑" pitchFamily="34" charset="-122"/>
                <a:ea typeface="微软雅黑" pitchFamily="34" charset="-122"/>
              </a:rPr>
              <a:t>品牌优势</a:t>
            </a:r>
          </a:p>
        </p:txBody>
      </p:sp>
      <p:sp>
        <p:nvSpPr>
          <p:cNvPr id="12307" name="TextBox 68"/>
          <p:cNvSpPr txBox="1">
            <a:spLocks noChangeArrowheads="1"/>
          </p:cNvSpPr>
          <p:nvPr/>
        </p:nvSpPr>
        <p:spPr bwMode="auto">
          <a:xfrm>
            <a:off x="2482850" y="2298700"/>
            <a:ext cx="6867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这里可以输入相关的的文字内容这里可以输入相关的的文字内容</a:t>
            </a:r>
          </a:p>
        </p:txBody>
      </p:sp>
      <p:sp>
        <p:nvSpPr>
          <p:cNvPr id="12308" name="TextBox 69"/>
          <p:cNvSpPr txBox="1">
            <a:spLocks noChangeArrowheads="1"/>
          </p:cNvSpPr>
          <p:nvPr/>
        </p:nvSpPr>
        <p:spPr bwMode="auto">
          <a:xfrm>
            <a:off x="2482850" y="3176588"/>
            <a:ext cx="6867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这里可以输入相关的的文字内容这里可以输入相关的的文字内容</a:t>
            </a:r>
          </a:p>
        </p:txBody>
      </p:sp>
      <p:sp>
        <p:nvSpPr>
          <p:cNvPr id="12309" name="TextBox 70"/>
          <p:cNvSpPr txBox="1">
            <a:spLocks noChangeArrowheads="1"/>
          </p:cNvSpPr>
          <p:nvPr/>
        </p:nvSpPr>
        <p:spPr bwMode="auto">
          <a:xfrm>
            <a:off x="2482850" y="4022725"/>
            <a:ext cx="6265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这里可以输入相关的的文字内容这里可以输入相关的的文字内容这里可以</a:t>
            </a:r>
          </a:p>
        </p:txBody>
      </p:sp>
      <p:sp>
        <p:nvSpPr>
          <p:cNvPr id="12310" name="TextBox 71"/>
          <p:cNvSpPr txBox="1">
            <a:spLocks noChangeArrowheads="1"/>
          </p:cNvSpPr>
          <p:nvPr/>
        </p:nvSpPr>
        <p:spPr bwMode="auto">
          <a:xfrm>
            <a:off x="2482850" y="4960938"/>
            <a:ext cx="62658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a:t>
            </a:r>
          </a:p>
        </p:txBody>
      </p:sp>
      <p:sp>
        <p:nvSpPr>
          <p:cNvPr id="12311" name="TextBox 72"/>
          <p:cNvSpPr txBox="1">
            <a:spLocks noChangeArrowheads="1"/>
          </p:cNvSpPr>
          <p:nvPr/>
        </p:nvSpPr>
        <p:spPr bwMode="auto">
          <a:xfrm>
            <a:off x="2482850" y="5767388"/>
            <a:ext cx="62658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这里可以输入相关的的文字内容这里可以输入相关的的文字内容这里可以这里可以这里可以这里可以</a:t>
            </a:r>
          </a:p>
        </p:txBody>
      </p:sp>
      <p:sp>
        <p:nvSpPr>
          <p:cNvPr id="12312" name="矩形 49"/>
          <p:cNvSpPr>
            <a:spLocks noChangeArrowheads="1"/>
          </p:cNvSpPr>
          <p:nvPr/>
        </p:nvSpPr>
        <p:spPr bwMode="auto">
          <a:xfrm>
            <a:off x="252413" y="1266825"/>
            <a:ext cx="1728787" cy="1063625"/>
          </a:xfrm>
          <a:prstGeom prst="rect">
            <a:avLst/>
          </a:prstGeom>
          <a:blipFill dpi="0" rotWithShape="1">
            <a:blip r:embed="rId2"/>
            <a:srcRect/>
            <a:stretch>
              <a:fillRect/>
            </a:stretch>
          </a:blipFill>
          <a:ln w="9525">
            <a:solidFill>
              <a:schemeClr val="tx2"/>
            </a:solidFill>
            <a:miter lim="800000"/>
            <a:headEnd/>
            <a:tailEnd/>
          </a:ln>
        </p:spPr>
        <p:txBody>
          <a:bodyPr/>
          <a:lstStyle/>
          <a:p>
            <a:endParaRPr lang="zh-CN" altLang="en-US"/>
          </a:p>
        </p:txBody>
      </p:sp>
      <p:sp>
        <p:nvSpPr>
          <p:cNvPr id="12313" name="矩形 74"/>
          <p:cNvSpPr>
            <a:spLocks noChangeArrowheads="1"/>
          </p:cNvSpPr>
          <p:nvPr/>
        </p:nvSpPr>
        <p:spPr bwMode="auto">
          <a:xfrm>
            <a:off x="252413" y="3251200"/>
            <a:ext cx="1728787" cy="1063625"/>
          </a:xfrm>
          <a:prstGeom prst="rect">
            <a:avLst/>
          </a:prstGeom>
          <a:blipFill dpi="0" rotWithShape="1">
            <a:blip r:embed="rId3"/>
            <a:srcRect/>
            <a:stretch>
              <a:fillRect/>
            </a:stretch>
          </a:blipFill>
          <a:ln w="9525">
            <a:solidFill>
              <a:schemeClr val="tx2"/>
            </a:solidFill>
            <a:miter lim="800000"/>
            <a:headEnd/>
            <a:tailEnd/>
          </a:ln>
        </p:spPr>
        <p:txBody>
          <a:bodyPr/>
          <a:lstStyle/>
          <a:p>
            <a:endParaRPr lang="zh-CN" altLang="en-US"/>
          </a:p>
        </p:txBody>
      </p:sp>
      <p:sp>
        <p:nvSpPr>
          <p:cNvPr id="12314" name="矩形 75"/>
          <p:cNvSpPr>
            <a:spLocks noChangeArrowheads="1"/>
          </p:cNvSpPr>
          <p:nvPr/>
        </p:nvSpPr>
        <p:spPr bwMode="auto">
          <a:xfrm>
            <a:off x="252413" y="5138738"/>
            <a:ext cx="1728787" cy="1062037"/>
          </a:xfrm>
          <a:prstGeom prst="rect">
            <a:avLst/>
          </a:prstGeom>
          <a:blipFill dpi="0" rotWithShape="1">
            <a:blip r:embed="rId4"/>
            <a:srcRect/>
            <a:stretch>
              <a:fillRect/>
            </a:stretch>
          </a:blipFill>
          <a:ln w="9525">
            <a:solidFill>
              <a:schemeClr val="tx2"/>
            </a:solidFill>
            <a:miter lim="800000"/>
            <a:headEnd/>
            <a:tailEnd/>
          </a:ln>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Effect transition="in" filter="fade">
                                      <p:cBhvr>
                                        <p:cTn id="9" dur="300"/>
                                        <p:tgtEl>
                                          <p:spTgt spid="12291"/>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2290"/>
                                        </p:tgtEl>
                                        <p:attrNameLst>
                                          <p:attrName>style.visibility</p:attrName>
                                        </p:attrNameLst>
                                      </p:cBhvr>
                                      <p:to>
                                        <p:strVal val="visible"/>
                                      </p:to>
                                    </p:set>
                                    <p:anim calcmode="lin" valueType="num">
                                      <p:cBhvr>
                                        <p:cTn id="13"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2290"/>
                                        </p:tgtEl>
                                        <p:attrNameLst>
                                          <p:attrName>ppt_y</p:attrName>
                                        </p:attrNameLst>
                                      </p:cBhvr>
                                      <p:tavLst>
                                        <p:tav tm="0">
                                          <p:val>
                                            <p:strVal val="#ppt_y"/>
                                          </p:val>
                                        </p:tav>
                                        <p:tav tm="100000">
                                          <p:val>
                                            <p:strVal val="#ppt_y"/>
                                          </p:val>
                                        </p:tav>
                                      </p:tavLst>
                                    </p:anim>
                                    <p:anim calcmode="lin" valueType="num">
                                      <p:cBhvr>
                                        <p:cTn id="15"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2290"/>
                                        </p:tgtEl>
                                      </p:cBhvr>
                                    </p:animEffect>
                                  </p:childTnLst>
                                </p:cTn>
                              </p:par>
                            </p:childTnLst>
                          </p:cTn>
                        </p:par>
                        <p:par>
                          <p:cTn id="18" fill="hold" nodeType="afterGroup">
                            <p:stCondLst>
                              <p:cond delay="1140"/>
                            </p:stCondLst>
                            <p:childTnLst>
                              <p:par>
                                <p:cTn id="19" presetID="22" presetClass="entr" presetSubtype="1" fill="hold" grpId="0" nodeType="afterEffect">
                                  <p:stCondLst>
                                    <p:cond delay="0"/>
                                  </p:stCondLst>
                                  <p:childTnLst>
                                    <p:set>
                                      <p:cBhvr>
                                        <p:cTn id="20" dur="1" fill="hold">
                                          <p:stCondLst>
                                            <p:cond delay="0"/>
                                          </p:stCondLst>
                                        </p:cTn>
                                        <p:tgtEl>
                                          <p:spTgt spid="12292"/>
                                        </p:tgtEl>
                                        <p:attrNameLst>
                                          <p:attrName>style.visibility</p:attrName>
                                        </p:attrNameLst>
                                      </p:cBhvr>
                                      <p:to>
                                        <p:strVal val="visible"/>
                                      </p:to>
                                    </p:set>
                                    <p:animEffect transition="in" filter="wipe(up)">
                                      <p:cBhvr>
                                        <p:cTn id="21" dur="500"/>
                                        <p:tgtEl>
                                          <p:spTgt spid="12292"/>
                                        </p:tgtEl>
                                      </p:cBhvr>
                                    </p:animEffect>
                                  </p:childTnLst>
                                </p:cTn>
                              </p:par>
                            </p:childTnLst>
                          </p:cTn>
                        </p:par>
                        <p:par>
                          <p:cTn id="22" fill="hold" nodeType="afterGroup">
                            <p:stCondLst>
                              <p:cond delay="1640"/>
                            </p:stCondLst>
                            <p:childTnLst>
                              <p:par>
                                <p:cTn id="23" presetID="10" presetClass="entr" presetSubtype="0" fill="hold" grpId="0" nodeType="afterEffect">
                                  <p:stCondLst>
                                    <p:cond delay="0"/>
                                  </p:stCondLst>
                                  <p:childTnLst>
                                    <p:set>
                                      <p:cBhvr>
                                        <p:cTn id="24" dur="1" fill="hold">
                                          <p:stCondLst>
                                            <p:cond delay="0"/>
                                          </p:stCondLst>
                                        </p:cTn>
                                        <p:tgtEl>
                                          <p:spTgt spid="12293"/>
                                        </p:tgtEl>
                                        <p:attrNameLst>
                                          <p:attrName>style.visibility</p:attrName>
                                        </p:attrNameLst>
                                      </p:cBhvr>
                                      <p:to>
                                        <p:strVal val="visible"/>
                                      </p:to>
                                    </p:set>
                                    <p:anim calcmode="lin" valueType="num">
                                      <p:cBhvr>
                                        <p:cTn id="25" dur="500" fill="hold"/>
                                        <p:tgtEl>
                                          <p:spTgt spid="12293"/>
                                        </p:tgtEl>
                                        <p:attrNameLst>
                                          <p:attrName>ppt_w</p:attrName>
                                        </p:attrNameLst>
                                      </p:cBhvr>
                                      <p:tavLst>
                                        <p:tav tm="0">
                                          <p:val>
                                            <p:fltVal val="0"/>
                                          </p:val>
                                        </p:tav>
                                        <p:tav tm="100000">
                                          <p:val>
                                            <p:strVal val="#ppt_w"/>
                                          </p:val>
                                        </p:tav>
                                      </p:tavLst>
                                    </p:anim>
                                    <p:anim calcmode="lin" valueType="num">
                                      <p:cBhvr>
                                        <p:cTn id="26" dur="500" fill="hold"/>
                                        <p:tgtEl>
                                          <p:spTgt spid="12293"/>
                                        </p:tgtEl>
                                        <p:attrNameLst>
                                          <p:attrName>ppt_h</p:attrName>
                                        </p:attrNameLst>
                                      </p:cBhvr>
                                      <p:tavLst>
                                        <p:tav tm="0">
                                          <p:val>
                                            <p:fltVal val="0"/>
                                          </p:val>
                                        </p:tav>
                                        <p:tav tm="100000">
                                          <p:val>
                                            <p:strVal val="#ppt_h"/>
                                          </p:val>
                                        </p:tav>
                                      </p:tavLst>
                                    </p:anim>
                                    <p:animEffect transition="in" filter="fade">
                                      <p:cBhvr>
                                        <p:cTn id="27" dur="500"/>
                                        <p:tgtEl>
                                          <p:spTgt spid="12293"/>
                                        </p:tgtEl>
                                      </p:cBhvr>
                                    </p:animEffect>
                                  </p:childTnLst>
                                </p:cTn>
                              </p:par>
                            </p:childTnLst>
                          </p:cTn>
                        </p:par>
                        <p:par>
                          <p:cTn id="28" fill="hold" nodeType="afterGroup">
                            <p:stCondLst>
                              <p:cond delay="2140"/>
                            </p:stCondLst>
                            <p:childTnLst>
                              <p:par>
                                <p:cTn id="29" presetID="31" presetClass="entr" presetSubtype="0" fill="hold" grpId="0" nodeType="afterEffect">
                                  <p:stCondLst>
                                    <p:cond delay="0"/>
                                  </p:stCondLst>
                                  <p:childTnLst>
                                    <p:set>
                                      <p:cBhvr>
                                        <p:cTn id="30" dur="1" fill="hold">
                                          <p:stCondLst>
                                            <p:cond delay="0"/>
                                          </p:stCondLst>
                                        </p:cTn>
                                        <p:tgtEl>
                                          <p:spTgt spid="12300"/>
                                        </p:tgtEl>
                                        <p:attrNameLst>
                                          <p:attrName>style.visibility</p:attrName>
                                        </p:attrNameLst>
                                      </p:cBhvr>
                                      <p:to>
                                        <p:strVal val="visible"/>
                                      </p:to>
                                    </p:set>
                                    <p:anim calcmode="lin" valueType="num">
                                      <p:cBhvr>
                                        <p:cTn id="31" dur="400" fill="hold"/>
                                        <p:tgtEl>
                                          <p:spTgt spid="12300"/>
                                        </p:tgtEl>
                                        <p:attrNameLst>
                                          <p:attrName>ppt_w</p:attrName>
                                        </p:attrNameLst>
                                      </p:cBhvr>
                                      <p:tavLst>
                                        <p:tav tm="0">
                                          <p:val>
                                            <p:fltVal val="0"/>
                                          </p:val>
                                        </p:tav>
                                        <p:tav tm="100000">
                                          <p:val>
                                            <p:strVal val="#ppt_w"/>
                                          </p:val>
                                        </p:tav>
                                      </p:tavLst>
                                    </p:anim>
                                    <p:anim calcmode="lin" valueType="num">
                                      <p:cBhvr>
                                        <p:cTn id="32" dur="400" fill="hold"/>
                                        <p:tgtEl>
                                          <p:spTgt spid="12300"/>
                                        </p:tgtEl>
                                        <p:attrNameLst>
                                          <p:attrName>ppt_h</p:attrName>
                                        </p:attrNameLst>
                                      </p:cBhvr>
                                      <p:tavLst>
                                        <p:tav tm="0">
                                          <p:val>
                                            <p:fltVal val="0"/>
                                          </p:val>
                                        </p:tav>
                                        <p:tav tm="100000">
                                          <p:val>
                                            <p:strVal val="#ppt_h"/>
                                          </p:val>
                                        </p:tav>
                                      </p:tavLst>
                                    </p:anim>
                                    <p:anim calcmode="lin" valueType="num">
                                      <p:cBhvr>
                                        <p:cTn id="33" dur="400" fill="hold"/>
                                        <p:tgtEl>
                                          <p:spTgt spid="12300"/>
                                        </p:tgtEl>
                                        <p:attrNameLst>
                                          <p:attrName>style.rotation</p:attrName>
                                        </p:attrNameLst>
                                      </p:cBhvr>
                                      <p:tavLst>
                                        <p:tav tm="0">
                                          <p:val>
                                            <p:fltVal val="90"/>
                                          </p:val>
                                        </p:tav>
                                        <p:tav tm="100000">
                                          <p:val>
                                            <p:fltVal val="0"/>
                                          </p:val>
                                        </p:tav>
                                      </p:tavLst>
                                    </p:anim>
                                    <p:animEffect transition="in" filter="fade">
                                      <p:cBhvr>
                                        <p:cTn id="34" dur="400"/>
                                        <p:tgtEl>
                                          <p:spTgt spid="12300"/>
                                        </p:tgtEl>
                                      </p:cBhvr>
                                    </p:animEffect>
                                  </p:childTnLst>
                                </p:cTn>
                              </p:par>
                            </p:childTnLst>
                          </p:cTn>
                        </p:par>
                        <p:par>
                          <p:cTn id="35" fill="hold" nodeType="afterGroup">
                            <p:stCondLst>
                              <p:cond delay="2540"/>
                            </p:stCondLst>
                            <p:childTnLst>
                              <p:par>
                                <p:cTn id="36" presetID="22" presetClass="entr" presetSubtype="8" fill="hold" grpId="0" nodeType="afterEffect">
                                  <p:stCondLst>
                                    <p:cond delay="0"/>
                                  </p:stCondLst>
                                  <p:childTnLst>
                                    <p:set>
                                      <p:cBhvr>
                                        <p:cTn id="37" dur="1" fill="hold">
                                          <p:stCondLst>
                                            <p:cond delay="0"/>
                                          </p:stCondLst>
                                        </p:cTn>
                                        <p:tgtEl>
                                          <p:spTgt spid="12301"/>
                                        </p:tgtEl>
                                        <p:attrNameLst>
                                          <p:attrName>style.visibility</p:attrName>
                                        </p:attrNameLst>
                                      </p:cBhvr>
                                      <p:to>
                                        <p:strVal val="visible"/>
                                      </p:to>
                                    </p:set>
                                    <p:animEffect transition="in" filter="wipe(left)">
                                      <p:cBhvr>
                                        <p:cTn id="38" dur="500"/>
                                        <p:tgtEl>
                                          <p:spTgt spid="12301"/>
                                        </p:tgtEl>
                                      </p:cBhvr>
                                    </p:animEffect>
                                  </p:childTnLst>
                                </p:cTn>
                              </p:par>
                            </p:childTnLst>
                          </p:cTn>
                        </p:par>
                        <p:par>
                          <p:cTn id="39" fill="hold" nodeType="afterGroup">
                            <p:stCondLst>
                              <p:cond delay="3040"/>
                            </p:stCondLst>
                            <p:childTnLst>
                              <p:par>
                                <p:cTn id="40" presetID="10" presetClass="entr" presetSubtype="0" fill="hold" grpId="0" nodeType="afterEffect">
                                  <p:stCondLst>
                                    <p:cond delay="0"/>
                                  </p:stCondLst>
                                  <p:childTnLst>
                                    <p:set>
                                      <p:cBhvr>
                                        <p:cTn id="41" dur="1" fill="hold">
                                          <p:stCondLst>
                                            <p:cond delay="0"/>
                                          </p:stCondLst>
                                        </p:cTn>
                                        <p:tgtEl>
                                          <p:spTgt spid="12294"/>
                                        </p:tgtEl>
                                        <p:attrNameLst>
                                          <p:attrName>style.visibility</p:attrName>
                                        </p:attrNameLst>
                                      </p:cBhvr>
                                      <p:to>
                                        <p:strVal val="visible"/>
                                      </p:to>
                                    </p:set>
                                    <p:anim calcmode="lin" valueType="num">
                                      <p:cBhvr>
                                        <p:cTn id="42" dur="500" fill="hold"/>
                                        <p:tgtEl>
                                          <p:spTgt spid="12294"/>
                                        </p:tgtEl>
                                        <p:attrNameLst>
                                          <p:attrName>ppt_w</p:attrName>
                                        </p:attrNameLst>
                                      </p:cBhvr>
                                      <p:tavLst>
                                        <p:tav tm="0">
                                          <p:val>
                                            <p:fltVal val="0"/>
                                          </p:val>
                                        </p:tav>
                                        <p:tav tm="100000">
                                          <p:val>
                                            <p:strVal val="#ppt_w"/>
                                          </p:val>
                                        </p:tav>
                                      </p:tavLst>
                                    </p:anim>
                                    <p:anim calcmode="lin" valueType="num">
                                      <p:cBhvr>
                                        <p:cTn id="43" dur="500" fill="hold"/>
                                        <p:tgtEl>
                                          <p:spTgt spid="12294"/>
                                        </p:tgtEl>
                                        <p:attrNameLst>
                                          <p:attrName>ppt_h</p:attrName>
                                        </p:attrNameLst>
                                      </p:cBhvr>
                                      <p:tavLst>
                                        <p:tav tm="0">
                                          <p:val>
                                            <p:fltVal val="0"/>
                                          </p:val>
                                        </p:tav>
                                        <p:tav tm="100000">
                                          <p:val>
                                            <p:strVal val="#ppt_h"/>
                                          </p:val>
                                        </p:tav>
                                      </p:tavLst>
                                    </p:anim>
                                    <p:animEffect transition="in" filter="fade">
                                      <p:cBhvr>
                                        <p:cTn id="44" dur="500"/>
                                        <p:tgtEl>
                                          <p:spTgt spid="12294"/>
                                        </p:tgtEl>
                                      </p:cBhvr>
                                    </p:animEffect>
                                  </p:childTnLst>
                                </p:cTn>
                              </p:par>
                            </p:childTnLst>
                          </p:cTn>
                        </p:par>
                        <p:par>
                          <p:cTn id="45" fill="hold" nodeType="afterGroup">
                            <p:stCondLst>
                              <p:cond delay="3540"/>
                            </p:stCondLst>
                            <p:childTnLst>
                              <p:par>
                                <p:cTn id="46" presetID="31" presetClass="entr" presetSubtype="0" fill="hold" grpId="0" nodeType="afterEffect">
                                  <p:stCondLst>
                                    <p:cond delay="0"/>
                                  </p:stCondLst>
                                  <p:childTnLst>
                                    <p:set>
                                      <p:cBhvr>
                                        <p:cTn id="47" dur="1" fill="hold">
                                          <p:stCondLst>
                                            <p:cond delay="0"/>
                                          </p:stCondLst>
                                        </p:cTn>
                                        <p:tgtEl>
                                          <p:spTgt spid="12302"/>
                                        </p:tgtEl>
                                        <p:attrNameLst>
                                          <p:attrName>style.visibility</p:attrName>
                                        </p:attrNameLst>
                                      </p:cBhvr>
                                      <p:to>
                                        <p:strVal val="visible"/>
                                      </p:to>
                                    </p:set>
                                    <p:anim calcmode="lin" valueType="num">
                                      <p:cBhvr>
                                        <p:cTn id="48" dur="400" fill="hold"/>
                                        <p:tgtEl>
                                          <p:spTgt spid="12302"/>
                                        </p:tgtEl>
                                        <p:attrNameLst>
                                          <p:attrName>ppt_w</p:attrName>
                                        </p:attrNameLst>
                                      </p:cBhvr>
                                      <p:tavLst>
                                        <p:tav tm="0">
                                          <p:val>
                                            <p:fltVal val="0"/>
                                          </p:val>
                                        </p:tav>
                                        <p:tav tm="100000">
                                          <p:val>
                                            <p:strVal val="#ppt_w"/>
                                          </p:val>
                                        </p:tav>
                                      </p:tavLst>
                                    </p:anim>
                                    <p:anim calcmode="lin" valueType="num">
                                      <p:cBhvr>
                                        <p:cTn id="49" dur="400" fill="hold"/>
                                        <p:tgtEl>
                                          <p:spTgt spid="12302"/>
                                        </p:tgtEl>
                                        <p:attrNameLst>
                                          <p:attrName>ppt_h</p:attrName>
                                        </p:attrNameLst>
                                      </p:cBhvr>
                                      <p:tavLst>
                                        <p:tav tm="0">
                                          <p:val>
                                            <p:fltVal val="0"/>
                                          </p:val>
                                        </p:tav>
                                        <p:tav tm="100000">
                                          <p:val>
                                            <p:strVal val="#ppt_h"/>
                                          </p:val>
                                        </p:tav>
                                      </p:tavLst>
                                    </p:anim>
                                    <p:anim calcmode="lin" valueType="num">
                                      <p:cBhvr>
                                        <p:cTn id="50" dur="400" fill="hold"/>
                                        <p:tgtEl>
                                          <p:spTgt spid="12302"/>
                                        </p:tgtEl>
                                        <p:attrNameLst>
                                          <p:attrName>style.rotation</p:attrName>
                                        </p:attrNameLst>
                                      </p:cBhvr>
                                      <p:tavLst>
                                        <p:tav tm="0">
                                          <p:val>
                                            <p:fltVal val="90"/>
                                          </p:val>
                                        </p:tav>
                                        <p:tav tm="100000">
                                          <p:val>
                                            <p:fltVal val="0"/>
                                          </p:val>
                                        </p:tav>
                                      </p:tavLst>
                                    </p:anim>
                                    <p:animEffect transition="in" filter="fade">
                                      <p:cBhvr>
                                        <p:cTn id="51" dur="400"/>
                                        <p:tgtEl>
                                          <p:spTgt spid="12302"/>
                                        </p:tgtEl>
                                      </p:cBhvr>
                                    </p:animEffect>
                                  </p:childTnLst>
                                </p:cTn>
                              </p:par>
                            </p:childTnLst>
                          </p:cTn>
                        </p:par>
                        <p:par>
                          <p:cTn id="52" fill="hold" nodeType="afterGroup">
                            <p:stCondLst>
                              <p:cond delay="3940"/>
                            </p:stCondLst>
                            <p:childTnLst>
                              <p:par>
                                <p:cTn id="53" presetID="22" presetClass="entr" presetSubtype="8" fill="hold" grpId="0" nodeType="afterEffect">
                                  <p:stCondLst>
                                    <p:cond delay="0"/>
                                  </p:stCondLst>
                                  <p:childTnLst>
                                    <p:set>
                                      <p:cBhvr>
                                        <p:cTn id="54" dur="1" fill="hold">
                                          <p:stCondLst>
                                            <p:cond delay="0"/>
                                          </p:stCondLst>
                                        </p:cTn>
                                        <p:tgtEl>
                                          <p:spTgt spid="12307"/>
                                        </p:tgtEl>
                                        <p:attrNameLst>
                                          <p:attrName>style.visibility</p:attrName>
                                        </p:attrNameLst>
                                      </p:cBhvr>
                                      <p:to>
                                        <p:strVal val="visible"/>
                                      </p:to>
                                    </p:set>
                                    <p:animEffect transition="in" filter="wipe(left)">
                                      <p:cBhvr>
                                        <p:cTn id="55" dur="500"/>
                                        <p:tgtEl>
                                          <p:spTgt spid="12307"/>
                                        </p:tgtEl>
                                      </p:cBhvr>
                                    </p:animEffect>
                                  </p:childTnLst>
                                </p:cTn>
                              </p:par>
                            </p:childTnLst>
                          </p:cTn>
                        </p:par>
                        <p:par>
                          <p:cTn id="56" fill="hold" nodeType="afterGroup">
                            <p:stCondLst>
                              <p:cond delay="4440"/>
                            </p:stCondLst>
                            <p:childTnLst>
                              <p:par>
                                <p:cTn id="57" presetID="10" presetClass="entr" presetSubtype="0" fill="hold" grpId="0" nodeType="afterEffect">
                                  <p:stCondLst>
                                    <p:cond delay="0"/>
                                  </p:stCondLst>
                                  <p:childTnLst>
                                    <p:set>
                                      <p:cBhvr>
                                        <p:cTn id="58" dur="1" fill="hold">
                                          <p:stCondLst>
                                            <p:cond delay="0"/>
                                          </p:stCondLst>
                                        </p:cTn>
                                        <p:tgtEl>
                                          <p:spTgt spid="12295"/>
                                        </p:tgtEl>
                                        <p:attrNameLst>
                                          <p:attrName>style.visibility</p:attrName>
                                        </p:attrNameLst>
                                      </p:cBhvr>
                                      <p:to>
                                        <p:strVal val="visible"/>
                                      </p:to>
                                    </p:set>
                                    <p:anim calcmode="lin" valueType="num">
                                      <p:cBhvr>
                                        <p:cTn id="59" dur="500" fill="hold"/>
                                        <p:tgtEl>
                                          <p:spTgt spid="12295"/>
                                        </p:tgtEl>
                                        <p:attrNameLst>
                                          <p:attrName>ppt_w</p:attrName>
                                        </p:attrNameLst>
                                      </p:cBhvr>
                                      <p:tavLst>
                                        <p:tav tm="0">
                                          <p:val>
                                            <p:fltVal val="0"/>
                                          </p:val>
                                        </p:tav>
                                        <p:tav tm="100000">
                                          <p:val>
                                            <p:strVal val="#ppt_w"/>
                                          </p:val>
                                        </p:tav>
                                      </p:tavLst>
                                    </p:anim>
                                    <p:anim calcmode="lin" valueType="num">
                                      <p:cBhvr>
                                        <p:cTn id="60" dur="500" fill="hold"/>
                                        <p:tgtEl>
                                          <p:spTgt spid="12295"/>
                                        </p:tgtEl>
                                        <p:attrNameLst>
                                          <p:attrName>ppt_h</p:attrName>
                                        </p:attrNameLst>
                                      </p:cBhvr>
                                      <p:tavLst>
                                        <p:tav tm="0">
                                          <p:val>
                                            <p:fltVal val="0"/>
                                          </p:val>
                                        </p:tav>
                                        <p:tav tm="100000">
                                          <p:val>
                                            <p:strVal val="#ppt_h"/>
                                          </p:val>
                                        </p:tav>
                                      </p:tavLst>
                                    </p:anim>
                                    <p:animEffect transition="in" filter="fade">
                                      <p:cBhvr>
                                        <p:cTn id="61" dur="500"/>
                                        <p:tgtEl>
                                          <p:spTgt spid="12295"/>
                                        </p:tgtEl>
                                      </p:cBhvr>
                                    </p:animEffect>
                                  </p:childTnLst>
                                </p:cTn>
                              </p:par>
                            </p:childTnLst>
                          </p:cTn>
                        </p:par>
                        <p:par>
                          <p:cTn id="62" fill="hold" nodeType="afterGroup">
                            <p:stCondLst>
                              <p:cond delay="4940"/>
                            </p:stCondLst>
                            <p:childTnLst>
                              <p:par>
                                <p:cTn id="63" presetID="31" presetClass="entr" presetSubtype="0" fill="hold" grpId="0" nodeType="afterEffect">
                                  <p:stCondLst>
                                    <p:cond delay="0"/>
                                  </p:stCondLst>
                                  <p:childTnLst>
                                    <p:set>
                                      <p:cBhvr>
                                        <p:cTn id="64" dur="1" fill="hold">
                                          <p:stCondLst>
                                            <p:cond delay="0"/>
                                          </p:stCondLst>
                                        </p:cTn>
                                        <p:tgtEl>
                                          <p:spTgt spid="12303"/>
                                        </p:tgtEl>
                                        <p:attrNameLst>
                                          <p:attrName>style.visibility</p:attrName>
                                        </p:attrNameLst>
                                      </p:cBhvr>
                                      <p:to>
                                        <p:strVal val="visible"/>
                                      </p:to>
                                    </p:set>
                                    <p:anim calcmode="lin" valueType="num">
                                      <p:cBhvr>
                                        <p:cTn id="65" dur="400" fill="hold"/>
                                        <p:tgtEl>
                                          <p:spTgt spid="12303"/>
                                        </p:tgtEl>
                                        <p:attrNameLst>
                                          <p:attrName>ppt_w</p:attrName>
                                        </p:attrNameLst>
                                      </p:cBhvr>
                                      <p:tavLst>
                                        <p:tav tm="0">
                                          <p:val>
                                            <p:fltVal val="0"/>
                                          </p:val>
                                        </p:tav>
                                        <p:tav tm="100000">
                                          <p:val>
                                            <p:strVal val="#ppt_w"/>
                                          </p:val>
                                        </p:tav>
                                      </p:tavLst>
                                    </p:anim>
                                    <p:anim calcmode="lin" valueType="num">
                                      <p:cBhvr>
                                        <p:cTn id="66" dur="400" fill="hold"/>
                                        <p:tgtEl>
                                          <p:spTgt spid="12303"/>
                                        </p:tgtEl>
                                        <p:attrNameLst>
                                          <p:attrName>ppt_h</p:attrName>
                                        </p:attrNameLst>
                                      </p:cBhvr>
                                      <p:tavLst>
                                        <p:tav tm="0">
                                          <p:val>
                                            <p:fltVal val="0"/>
                                          </p:val>
                                        </p:tav>
                                        <p:tav tm="100000">
                                          <p:val>
                                            <p:strVal val="#ppt_h"/>
                                          </p:val>
                                        </p:tav>
                                      </p:tavLst>
                                    </p:anim>
                                    <p:anim calcmode="lin" valueType="num">
                                      <p:cBhvr>
                                        <p:cTn id="67" dur="400" fill="hold"/>
                                        <p:tgtEl>
                                          <p:spTgt spid="12303"/>
                                        </p:tgtEl>
                                        <p:attrNameLst>
                                          <p:attrName>style.rotation</p:attrName>
                                        </p:attrNameLst>
                                      </p:cBhvr>
                                      <p:tavLst>
                                        <p:tav tm="0">
                                          <p:val>
                                            <p:fltVal val="90"/>
                                          </p:val>
                                        </p:tav>
                                        <p:tav tm="100000">
                                          <p:val>
                                            <p:fltVal val="0"/>
                                          </p:val>
                                        </p:tav>
                                      </p:tavLst>
                                    </p:anim>
                                    <p:animEffect transition="in" filter="fade">
                                      <p:cBhvr>
                                        <p:cTn id="68" dur="400"/>
                                        <p:tgtEl>
                                          <p:spTgt spid="12303"/>
                                        </p:tgtEl>
                                      </p:cBhvr>
                                    </p:animEffect>
                                  </p:childTnLst>
                                </p:cTn>
                              </p:par>
                            </p:childTnLst>
                          </p:cTn>
                        </p:par>
                        <p:par>
                          <p:cTn id="69" fill="hold" nodeType="afterGroup">
                            <p:stCondLst>
                              <p:cond delay="5340"/>
                            </p:stCondLst>
                            <p:childTnLst>
                              <p:par>
                                <p:cTn id="70" presetID="22" presetClass="entr" presetSubtype="8" fill="hold" grpId="0" nodeType="afterEffect">
                                  <p:stCondLst>
                                    <p:cond delay="0"/>
                                  </p:stCondLst>
                                  <p:childTnLst>
                                    <p:set>
                                      <p:cBhvr>
                                        <p:cTn id="71" dur="1" fill="hold">
                                          <p:stCondLst>
                                            <p:cond delay="0"/>
                                          </p:stCondLst>
                                        </p:cTn>
                                        <p:tgtEl>
                                          <p:spTgt spid="12308"/>
                                        </p:tgtEl>
                                        <p:attrNameLst>
                                          <p:attrName>style.visibility</p:attrName>
                                        </p:attrNameLst>
                                      </p:cBhvr>
                                      <p:to>
                                        <p:strVal val="visible"/>
                                      </p:to>
                                    </p:set>
                                    <p:animEffect transition="in" filter="wipe(left)">
                                      <p:cBhvr>
                                        <p:cTn id="72" dur="500"/>
                                        <p:tgtEl>
                                          <p:spTgt spid="12308"/>
                                        </p:tgtEl>
                                      </p:cBhvr>
                                    </p:animEffect>
                                  </p:childTnLst>
                                </p:cTn>
                              </p:par>
                            </p:childTnLst>
                          </p:cTn>
                        </p:par>
                        <p:par>
                          <p:cTn id="73" fill="hold" nodeType="afterGroup">
                            <p:stCondLst>
                              <p:cond delay="5840"/>
                            </p:stCondLst>
                            <p:childTnLst>
                              <p:par>
                                <p:cTn id="74" presetID="10" presetClass="entr" presetSubtype="0" fill="hold" grpId="0" nodeType="afterEffect">
                                  <p:stCondLst>
                                    <p:cond delay="0"/>
                                  </p:stCondLst>
                                  <p:childTnLst>
                                    <p:set>
                                      <p:cBhvr>
                                        <p:cTn id="75" dur="1" fill="hold">
                                          <p:stCondLst>
                                            <p:cond delay="0"/>
                                          </p:stCondLst>
                                        </p:cTn>
                                        <p:tgtEl>
                                          <p:spTgt spid="12296"/>
                                        </p:tgtEl>
                                        <p:attrNameLst>
                                          <p:attrName>style.visibility</p:attrName>
                                        </p:attrNameLst>
                                      </p:cBhvr>
                                      <p:to>
                                        <p:strVal val="visible"/>
                                      </p:to>
                                    </p:set>
                                    <p:anim calcmode="lin" valueType="num">
                                      <p:cBhvr>
                                        <p:cTn id="76" dur="500" fill="hold"/>
                                        <p:tgtEl>
                                          <p:spTgt spid="12296"/>
                                        </p:tgtEl>
                                        <p:attrNameLst>
                                          <p:attrName>ppt_w</p:attrName>
                                        </p:attrNameLst>
                                      </p:cBhvr>
                                      <p:tavLst>
                                        <p:tav tm="0">
                                          <p:val>
                                            <p:fltVal val="0"/>
                                          </p:val>
                                        </p:tav>
                                        <p:tav tm="100000">
                                          <p:val>
                                            <p:strVal val="#ppt_w"/>
                                          </p:val>
                                        </p:tav>
                                      </p:tavLst>
                                    </p:anim>
                                    <p:anim calcmode="lin" valueType="num">
                                      <p:cBhvr>
                                        <p:cTn id="77" dur="500" fill="hold"/>
                                        <p:tgtEl>
                                          <p:spTgt spid="12296"/>
                                        </p:tgtEl>
                                        <p:attrNameLst>
                                          <p:attrName>ppt_h</p:attrName>
                                        </p:attrNameLst>
                                      </p:cBhvr>
                                      <p:tavLst>
                                        <p:tav tm="0">
                                          <p:val>
                                            <p:fltVal val="0"/>
                                          </p:val>
                                        </p:tav>
                                        <p:tav tm="100000">
                                          <p:val>
                                            <p:strVal val="#ppt_h"/>
                                          </p:val>
                                        </p:tav>
                                      </p:tavLst>
                                    </p:anim>
                                    <p:animEffect transition="in" filter="fade">
                                      <p:cBhvr>
                                        <p:cTn id="78" dur="500"/>
                                        <p:tgtEl>
                                          <p:spTgt spid="12296"/>
                                        </p:tgtEl>
                                      </p:cBhvr>
                                    </p:animEffect>
                                  </p:childTnLst>
                                </p:cTn>
                              </p:par>
                            </p:childTnLst>
                          </p:cTn>
                        </p:par>
                        <p:par>
                          <p:cTn id="79" fill="hold" nodeType="afterGroup">
                            <p:stCondLst>
                              <p:cond delay="6340"/>
                            </p:stCondLst>
                            <p:childTnLst>
                              <p:par>
                                <p:cTn id="80" presetID="31" presetClass="entr" presetSubtype="0" fill="hold" grpId="0" nodeType="afterEffect">
                                  <p:stCondLst>
                                    <p:cond delay="0"/>
                                  </p:stCondLst>
                                  <p:childTnLst>
                                    <p:set>
                                      <p:cBhvr>
                                        <p:cTn id="81" dur="1" fill="hold">
                                          <p:stCondLst>
                                            <p:cond delay="0"/>
                                          </p:stCondLst>
                                        </p:cTn>
                                        <p:tgtEl>
                                          <p:spTgt spid="12304"/>
                                        </p:tgtEl>
                                        <p:attrNameLst>
                                          <p:attrName>style.visibility</p:attrName>
                                        </p:attrNameLst>
                                      </p:cBhvr>
                                      <p:to>
                                        <p:strVal val="visible"/>
                                      </p:to>
                                    </p:set>
                                    <p:anim calcmode="lin" valueType="num">
                                      <p:cBhvr>
                                        <p:cTn id="82" dur="400" fill="hold"/>
                                        <p:tgtEl>
                                          <p:spTgt spid="12304"/>
                                        </p:tgtEl>
                                        <p:attrNameLst>
                                          <p:attrName>ppt_w</p:attrName>
                                        </p:attrNameLst>
                                      </p:cBhvr>
                                      <p:tavLst>
                                        <p:tav tm="0">
                                          <p:val>
                                            <p:fltVal val="0"/>
                                          </p:val>
                                        </p:tav>
                                        <p:tav tm="100000">
                                          <p:val>
                                            <p:strVal val="#ppt_w"/>
                                          </p:val>
                                        </p:tav>
                                      </p:tavLst>
                                    </p:anim>
                                    <p:anim calcmode="lin" valueType="num">
                                      <p:cBhvr>
                                        <p:cTn id="83" dur="400" fill="hold"/>
                                        <p:tgtEl>
                                          <p:spTgt spid="12304"/>
                                        </p:tgtEl>
                                        <p:attrNameLst>
                                          <p:attrName>ppt_h</p:attrName>
                                        </p:attrNameLst>
                                      </p:cBhvr>
                                      <p:tavLst>
                                        <p:tav tm="0">
                                          <p:val>
                                            <p:fltVal val="0"/>
                                          </p:val>
                                        </p:tav>
                                        <p:tav tm="100000">
                                          <p:val>
                                            <p:strVal val="#ppt_h"/>
                                          </p:val>
                                        </p:tav>
                                      </p:tavLst>
                                    </p:anim>
                                    <p:anim calcmode="lin" valueType="num">
                                      <p:cBhvr>
                                        <p:cTn id="84" dur="400" fill="hold"/>
                                        <p:tgtEl>
                                          <p:spTgt spid="12304"/>
                                        </p:tgtEl>
                                        <p:attrNameLst>
                                          <p:attrName>style.rotation</p:attrName>
                                        </p:attrNameLst>
                                      </p:cBhvr>
                                      <p:tavLst>
                                        <p:tav tm="0">
                                          <p:val>
                                            <p:fltVal val="90"/>
                                          </p:val>
                                        </p:tav>
                                        <p:tav tm="100000">
                                          <p:val>
                                            <p:fltVal val="0"/>
                                          </p:val>
                                        </p:tav>
                                      </p:tavLst>
                                    </p:anim>
                                    <p:animEffect transition="in" filter="fade">
                                      <p:cBhvr>
                                        <p:cTn id="85" dur="400"/>
                                        <p:tgtEl>
                                          <p:spTgt spid="12304"/>
                                        </p:tgtEl>
                                      </p:cBhvr>
                                    </p:animEffect>
                                  </p:childTnLst>
                                </p:cTn>
                              </p:par>
                            </p:childTnLst>
                          </p:cTn>
                        </p:par>
                        <p:par>
                          <p:cTn id="86" fill="hold" nodeType="afterGroup">
                            <p:stCondLst>
                              <p:cond delay="6740"/>
                            </p:stCondLst>
                            <p:childTnLst>
                              <p:par>
                                <p:cTn id="87" presetID="22" presetClass="entr" presetSubtype="8" fill="hold" grpId="0" nodeType="afterEffect">
                                  <p:stCondLst>
                                    <p:cond delay="0"/>
                                  </p:stCondLst>
                                  <p:childTnLst>
                                    <p:set>
                                      <p:cBhvr>
                                        <p:cTn id="88" dur="1" fill="hold">
                                          <p:stCondLst>
                                            <p:cond delay="0"/>
                                          </p:stCondLst>
                                        </p:cTn>
                                        <p:tgtEl>
                                          <p:spTgt spid="12309"/>
                                        </p:tgtEl>
                                        <p:attrNameLst>
                                          <p:attrName>style.visibility</p:attrName>
                                        </p:attrNameLst>
                                      </p:cBhvr>
                                      <p:to>
                                        <p:strVal val="visible"/>
                                      </p:to>
                                    </p:set>
                                    <p:animEffect transition="in" filter="wipe(left)">
                                      <p:cBhvr>
                                        <p:cTn id="89" dur="500"/>
                                        <p:tgtEl>
                                          <p:spTgt spid="12309"/>
                                        </p:tgtEl>
                                      </p:cBhvr>
                                    </p:animEffect>
                                  </p:childTnLst>
                                </p:cTn>
                              </p:par>
                            </p:childTnLst>
                          </p:cTn>
                        </p:par>
                        <p:par>
                          <p:cTn id="90" fill="hold" nodeType="afterGroup">
                            <p:stCondLst>
                              <p:cond delay="7240"/>
                            </p:stCondLst>
                            <p:childTnLst>
                              <p:par>
                                <p:cTn id="91" presetID="10" presetClass="entr" presetSubtype="0" fill="hold" grpId="0" nodeType="afterEffect">
                                  <p:stCondLst>
                                    <p:cond delay="0"/>
                                  </p:stCondLst>
                                  <p:childTnLst>
                                    <p:set>
                                      <p:cBhvr>
                                        <p:cTn id="92" dur="1" fill="hold">
                                          <p:stCondLst>
                                            <p:cond delay="0"/>
                                          </p:stCondLst>
                                        </p:cTn>
                                        <p:tgtEl>
                                          <p:spTgt spid="12297"/>
                                        </p:tgtEl>
                                        <p:attrNameLst>
                                          <p:attrName>style.visibility</p:attrName>
                                        </p:attrNameLst>
                                      </p:cBhvr>
                                      <p:to>
                                        <p:strVal val="visible"/>
                                      </p:to>
                                    </p:set>
                                    <p:anim calcmode="lin" valueType="num">
                                      <p:cBhvr>
                                        <p:cTn id="93" dur="500" fill="hold"/>
                                        <p:tgtEl>
                                          <p:spTgt spid="12297"/>
                                        </p:tgtEl>
                                        <p:attrNameLst>
                                          <p:attrName>ppt_w</p:attrName>
                                        </p:attrNameLst>
                                      </p:cBhvr>
                                      <p:tavLst>
                                        <p:tav tm="0">
                                          <p:val>
                                            <p:fltVal val="0"/>
                                          </p:val>
                                        </p:tav>
                                        <p:tav tm="100000">
                                          <p:val>
                                            <p:strVal val="#ppt_w"/>
                                          </p:val>
                                        </p:tav>
                                      </p:tavLst>
                                    </p:anim>
                                    <p:anim calcmode="lin" valueType="num">
                                      <p:cBhvr>
                                        <p:cTn id="94" dur="500" fill="hold"/>
                                        <p:tgtEl>
                                          <p:spTgt spid="12297"/>
                                        </p:tgtEl>
                                        <p:attrNameLst>
                                          <p:attrName>ppt_h</p:attrName>
                                        </p:attrNameLst>
                                      </p:cBhvr>
                                      <p:tavLst>
                                        <p:tav tm="0">
                                          <p:val>
                                            <p:fltVal val="0"/>
                                          </p:val>
                                        </p:tav>
                                        <p:tav tm="100000">
                                          <p:val>
                                            <p:strVal val="#ppt_h"/>
                                          </p:val>
                                        </p:tav>
                                      </p:tavLst>
                                    </p:anim>
                                    <p:animEffect transition="in" filter="fade">
                                      <p:cBhvr>
                                        <p:cTn id="95" dur="500"/>
                                        <p:tgtEl>
                                          <p:spTgt spid="12297"/>
                                        </p:tgtEl>
                                      </p:cBhvr>
                                    </p:animEffect>
                                  </p:childTnLst>
                                </p:cTn>
                              </p:par>
                            </p:childTnLst>
                          </p:cTn>
                        </p:par>
                        <p:par>
                          <p:cTn id="96" fill="hold" nodeType="afterGroup">
                            <p:stCondLst>
                              <p:cond delay="7740"/>
                            </p:stCondLst>
                            <p:childTnLst>
                              <p:par>
                                <p:cTn id="97" presetID="31" presetClass="entr" presetSubtype="0" fill="hold" grpId="0" nodeType="afterEffect">
                                  <p:stCondLst>
                                    <p:cond delay="0"/>
                                  </p:stCondLst>
                                  <p:childTnLst>
                                    <p:set>
                                      <p:cBhvr>
                                        <p:cTn id="98" dur="1" fill="hold">
                                          <p:stCondLst>
                                            <p:cond delay="0"/>
                                          </p:stCondLst>
                                        </p:cTn>
                                        <p:tgtEl>
                                          <p:spTgt spid="12305"/>
                                        </p:tgtEl>
                                        <p:attrNameLst>
                                          <p:attrName>style.visibility</p:attrName>
                                        </p:attrNameLst>
                                      </p:cBhvr>
                                      <p:to>
                                        <p:strVal val="visible"/>
                                      </p:to>
                                    </p:set>
                                    <p:anim calcmode="lin" valueType="num">
                                      <p:cBhvr>
                                        <p:cTn id="99" dur="400" fill="hold"/>
                                        <p:tgtEl>
                                          <p:spTgt spid="12305"/>
                                        </p:tgtEl>
                                        <p:attrNameLst>
                                          <p:attrName>ppt_w</p:attrName>
                                        </p:attrNameLst>
                                      </p:cBhvr>
                                      <p:tavLst>
                                        <p:tav tm="0">
                                          <p:val>
                                            <p:fltVal val="0"/>
                                          </p:val>
                                        </p:tav>
                                        <p:tav tm="100000">
                                          <p:val>
                                            <p:strVal val="#ppt_w"/>
                                          </p:val>
                                        </p:tav>
                                      </p:tavLst>
                                    </p:anim>
                                    <p:anim calcmode="lin" valueType="num">
                                      <p:cBhvr>
                                        <p:cTn id="100" dur="400" fill="hold"/>
                                        <p:tgtEl>
                                          <p:spTgt spid="12305"/>
                                        </p:tgtEl>
                                        <p:attrNameLst>
                                          <p:attrName>ppt_h</p:attrName>
                                        </p:attrNameLst>
                                      </p:cBhvr>
                                      <p:tavLst>
                                        <p:tav tm="0">
                                          <p:val>
                                            <p:fltVal val="0"/>
                                          </p:val>
                                        </p:tav>
                                        <p:tav tm="100000">
                                          <p:val>
                                            <p:strVal val="#ppt_h"/>
                                          </p:val>
                                        </p:tav>
                                      </p:tavLst>
                                    </p:anim>
                                    <p:anim calcmode="lin" valueType="num">
                                      <p:cBhvr>
                                        <p:cTn id="101" dur="400" fill="hold"/>
                                        <p:tgtEl>
                                          <p:spTgt spid="12305"/>
                                        </p:tgtEl>
                                        <p:attrNameLst>
                                          <p:attrName>style.rotation</p:attrName>
                                        </p:attrNameLst>
                                      </p:cBhvr>
                                      <p:tavLst>
                                        <p:tav tm="0">
                                          <p:val>
                                            <p:fltVal val="90"/>
                                          </p:val>
                                        </p:tav>
                                        <p:tav tm="100000">
                                          <p:val>
                                            <p:fltVal val="0"/>
                                          </p:val>
                                        </p:tav>
                                      </p:tavLst>
                                    </p:anim>
                                    <p:animEffect transition="in" filter="fade">
                                      <p:cBhvr>
                                        <p:cTn id="102" dur="400"/>
                                        <p:tgtEl>
                                          <p:spTgt spid="12305"/>
                                        </p:tgtEl>
                                      </p:cBhvr>
                                    </p:animEffect>
                                  </p:childTnLst>
                                </p:cTn>
                              </p:par>
                            </p:childTnLst>
                          </p:cTn>
                        </p:par>
                        <p:par>
                          <p:cTn id="103" fill="hold" nodeType="afterGroup">
                            <p:stCondLst>
                              <p:cond delay="8140"/>
                            </p:stCondLst>
                            <p:childTnLst>
                              <p:par>
                                <p:cTn id="104" presetID="22" presetClass="entr" presetSubtype="8" fill="hold" grpId="0" nodeType="afterEffect">
                                  <p:stCondLst>
                                    <p:cond delay="0"/>
                                  </p:stCondLst>
                                  <p:childTnLst>
                                    <p:set>
                                      <p:cBhvr>
                                        <p:cTn id="105" dur="1" fill="hold">
                                          <p:stCondLst>
                                            <p:cond delay="0"/>
                                          </p:stCondLst>
                                        </p:cTn>
                                        <p:tgtEl>
                                          <p:spTgt spid="12310"/>
                                        </p:tgtEl>
                                        <p:attrNameLst>
                                          <p:attrName>style.visibility</p:attrName>
                                        </p:attrNameLst>
                                      </p:cBhvr>
                                      <p:to>
                                        <p:strVal val="visible"/>
                                      </p:to>
                                    </p:set>
                                    <p:animEffect transition="in" filter="wipe(left)">
                                      <p:cBhvr>
                                        <p:cTn id="106" dur="500"/>
                                        <p:tgtEl>
                                          <p:spTgt spid="12310"/>
                                        </p:tgtEl>
                                      </p:cBhvr>
                                    </p:animEffect>
                                  </p:childTnLst>
                                </p:cTn>
                              </p:par>
                            </p:childTnLst>
                          </p:cTn>
                        </p:par>
                        <p:par>
                          <p:cTn id="107" fill="hold" nodeType="afterGroup">
                            <p:stCondLst>
                              <p:cond delay="8640"/>
                            </p:stCondLst>
                            <p:childTnLst>
                              <p:par>
                                <p:cTn id="108" presetID="10" presetClass="entr" presetSubtype="0" fill="hold" grpId="0" nodeType="afterEffect">
                                  <p:stCondLst>
                                    <p:cond delay="0"/>
                                  </p:stCondLst>
                                  <p:childTnLst>
                                    <p:set>
                                      <p:cBhvr>
                                        <p:cTn id="109" dur="1" fill="hold">
                                          <p:stCondLst>
                                            <p:cond delay="0"/>
                                          </p:stCondLst>
                                        </p:cTn>
                                        <p:tgtEl>
                                          <p:spTgt spid="12298"/>
                                        </p:tgtEl>
                                        <p:attrNameLst>
                                          <p:attrName>style.visibility</p:attrName>
                                        </p:attrNameLst>
                                      </p:cBhvr>
                                      <p:to>
                                        <p:strVal val="visible"/>
                                      </p:to>
                                    </p:set>
                                    <p:anim calcmode="lin" valueType="num">
                                      <p:cBhvr>
                                        <p:cTn id="110" dur="500" fill="hold"/>
                                        <p:tgtEl>
                                          <p:spTgt spid="12298"/>
                                        </p:tgtEl>
                                        <p:attrNameLst>
                                          <p:attrName>ppt_w</p:attrName>
                                        </p:attrNameLst>
                                      </p:cBhvr>
                                      <p:tavLst>
                                        <p:tav tm="0">
                                          <p:val>
                                            <p:fltVal val="0"/>
                                          </p:val>
                                        </p:tav>
                                        <p:tav tm="100000">
                                          <p:val>
                                            <p:strVal val="#ppt_w"/>
                                          </p:val>
                                        </p:tav>
                                      </p:tavLst>
                                    </p:anim>
                                    <p:anim calcmode="lin" valueType="num">
                                      <p:cBhvr>
                                        <p:cTn id="111" dur="500" fill="hold"/>
                                        <p:tgtEl>
                                          <p:spTgt spid="12298"/>
                                        </p:tgtEl>
                                        <p:attrNameLst>
                                          <p:attrName>ppt_h</p:attrName>
                                        </p:attrNameLst>
                                      </p:cBhvr>
                                      <p:tavLst>
                                        <p:tav tm="0">
                                          <p:val>
                                            <p:fltVal val="0"/>
                                          </p:val>
                                        </p:tav>
                                        <p:tav tm="100000">
                                          <p:val>
                                            <p:strVal val="#ppt_h"/>
                                          </p:val>
                                        </p:tav>
                                      </p:tavLst>
                                    </p:anim>
                                    <p:animEffect transition="in" filter="fade">
                                      <p:cBhvr>
                                        <p:cTn id="112" dur="500"/>
                                        <p:tgtEl>
                                          <p:spTgt spid="12298"/>
                                        </p:tgtEl>
                                      </p:cBhvr>
                                    </p:animEffect>
                                  </p:childTnLst>
                                </p:cTn>
                              </p:par>
                            </p:childTnLst>
                          </p:cTn>
                        </p:par>
                        <p:par>
                          <p:cTn id="113" fill="hold" nodeType="afterGroup">
                            <p:stCondLst>
                              <p:cond delay="9140"/>
                            </p:stCondLst>
                            <p:childTnLst>
                              <p:par>
                                <p:cTn id="114" presetID="31" presetClass="entr" presetSubtype="0" fill="hold" grpId="0" nodeType="afterEffect">
                                  <p:stCondLst>
                                    <p:cond delay="0"/>
                                  </p:stCondLst>
                                  <p:childTnLst>
                                    <p:set>
                                      <p:cBhvr>
                                        <p:cTn id="115" dur="1" fill="hold">
                                          <p:stCondLst>
                                            <p:cond delay="0"/>
                                          </p:stCondLst>
                                        </p:cTn>
                                        <p:tgtEl>
                                          <p:spTgt spid="12306"/>
                                        </p:tgtEl>
                                        <p:attrNameLst>
                                          <p:attrName>style.visibility</p:attrName>
                                        </p:attrNameLst>
                                      </p:cBhvr>
                                      <p:to>
                                        <p:strVal val="visible"/>
                                      </p:to>
                                    </p:set>
                                    <p:anim calcmode="lin" valueType="num">
                                      <p:cBhvr>
                                        <p:cTn id="116" dur="400" fill="hold"/>
                                        <p:tgtEl>
                                          <p:spTgt spid="12306"/>
                                        </p:tgtEl>
                                        <p:attrNameLst>
                                          <p:attrName>ppt_w</p:attrName>
                                        </p:attrNameLst>
                                      </p:cBhvr>
                                      <p:tavLst>
                                        <p:tav tm="0">
                                          <p:val>
                                            <p:fltVal val="0"/>
                                          </p:val>
                                        </p:tav>
                                        <p:tav tm="100000">
                                          <p:val>
                                            <p:strVal val="#ppt_w"/>
                                          </p:val>
                                        </p:tav>
                                      </p:tavLst>
                                    </p:anim>
                                    <p:anim calcmode="lin" valueType="num">
                                      <p:cBhvr>
                                        <p:cTn id="117" dur="400" fill="hold"/>
                                        <p:tgtEl>
                                          <p:spTgt spid="12306"/>
                                        </p:tgtEl>
                                        <p:attrNameLst>
                                          <p:attrName>ppt_h</p:attrName>
                                        </p:attrNameLst>
                                      </p:cBhvr>
                                      <p:tavLst>
                                        <p:tav tm="0">
                                          <p:val>
                                            <p:fltVal val="0"/>
                                          </p:val>
                                        </p:tav>
                                        <p:tav tm="100000">
                                          <p:val>
                                            <p:strVal val="#ppt_h"/>
                                          </p:val>
                                        </p:tav>
                                      </p:tavLst>
                                    </p:anim>
                                    <p:anim calcmode="lin" valueType="num">
                                      <p:cBhvr>
                                        <p:cTn id="118" dur="400" fill="hold"/>
                                        <p:tgtEl>
                                          <p:spTgt spid="12306"/>
                                        </p:tgtEl>
                                        <p:attrNameLst>
                                          <p:attrName>style.rotation</p:attrName>
                                        </p:attrNameLst>
                                      </p:cBhvr>
                                      <p:tavLst>
                                        <p:tav tm="0">
                                          <p:val>
                                            <p:fltVal val="90"/>
                                          </p:val>
                                        </p:tav>
                                        <p:tav tm="100000">
                                          <p:val>
                                            <p:fltVal val="0"/>
                                          </p:val>
                                        </p:tav>
                                      </p:tavLst>
                                    </p:anim>
                                    <p:animEffect transition="in" filter="fade">
                                      <p:cBhvr>
                                        <p:cTn id="119" dur="400"/>
                                        <p:tgtEl>
                                          <p:spTgt spid="12306"/>
                                        </p:tgtEl>
                                      </p:cBhvr>
                                    </p:animEffect>
                                  </p:childTnLst>
                                </p:cTn>
                              </p:par>
                            </p:childTnLst>
                          </p:cTn>
                        </p:par>
                        <p:par>
                          <p:cTn id="120" fill="hold" nodeType="afterGroup">
                            <p:stCondLst>
                              <p:cond delay="9540"/>
                            </p:stCondLst>
                            <p:childTnLst>
                              <p:par>
                                <p:cTn id="121" presetID="22" presetClass="entr" presetSubtype="8" fill="hold" grpId="0" nodeType="afterEffect">
                                  <p:stCondLst>
                                    <p:cond delay="0"/>
                                  </p:stCondLst>
                                  <p:childTnLst>
                                    <p:set>
                                      <p:cBhvr>
                                        <p:cTn id="122" dur="1" fill="hold">
                                          <p:stCondLst>
                                            <p:cond delay="0"/>
                                          </p:stCondLst>
                                        </p:cTn>
                                        <p:tgtEl>
                                          <p:spTgt spid="12311"/>
                                        </p:tgtEl>
                                        <p:attrNameLst>
                                          <p:attrName>style.visibility</p:attrName>
                                        </p:attrNameLst>
                                      </p:cBhvr>
                                      <p:to>
                                        <p:strVal val="visible"/>
                                      </p:to>
                                    </p:set>
                                    <p:animEffect transition="in" filter="wipe(left)">
                                      <p:cBhvr>
                                        <p:cTn id="123" dur="500"/>
                                        <p:tgtEl>
                                          <p:spTgt spid="12311"/>
                                        </p:tgtEl>
                                      </p:cBhvr>
                                    </p:animEffect>
                                  </p:childTnLst>
                                </p:cTn>
                              </p:par>
                            </p:childTnLst>
                          </p:cTn>
                        </p:par>
                        <p:par>
                          <p:cTn id="124" fill="hold" nodeType="afterGroup">
                            <p:stCondLst>
                              <p:cond delay="10040"/>
                            </p:stCondLst>
                            <p:childTnLst>
                              <p:par>
                                <p:cTn id="125" presetID="2" presetClass="entr" presetSubtype="12" fill="hold" grpId="0" nodeType="afterEffect">
                                  <p:stCondLst>
                                    <p:cond delay="0"/>
                                  </p:stCondLst>
                                  <p:childTnLst>
                                    <p:set>
                                      <p:cBhvr>
                                        <p:cTn id="126" dur="1" fill="hold">
                                          <p:stCondLst>
                                            <p:cond delay="0"/>
                                          </p:stCondLst>
                                        </p:cTn>
                                        <p:tgtEl>
                                          <p:spTgt spid="12312"/>
                                        </p:tgtEl>
                                        <p:attrNameLst>
                                          <p:attrName>style.visibility</p:attrName>
                                        </p:attrNameLst>
                                      </p:cBhvr>
                                      <p:to>
                                        <p:strVal val="visible"/>
                                      </p:to>
                                    </p:set>
                                    <p:anim calcmode="lin" valueType="num">
                                      <p:cBhvr additive="base">
                                        <p:cTn id="127" dur="500" fill="hold"/>
                                        <p:tgtEl>
                                          <p:spTgt spid="12312"/>
                                        </p:tgtEl>
                                        <p:attrNameLst>
                                          <p:attrName>ppt_x</p:attrName>
                                        </p:attrNameLst>
                                      </p:cBhvr>
                                      <p:tavLst>
                                        <p:tav tm="0">
                                          <p:val>
                                            <p:strVal val="0-#ppt_w/2"/>
                                          </p:val>
                                        </p:tav>
                                        <p:tav tm="100000">
                                          <p:val>
                                            <p:strVal val="#ppt_x"/>
                                          </p:val>
                                        </p:tav>
                                      </p:tavLst>
                                    </p:anim>
                                    <p:anim calcmode="lin" valueType="num">
                                      <p:cBhvr additive="base">
                                        <p:cTn id="128" dur="500" fill="hold"/>
                                        <p:tgtEl>
                                          <p:spTgt spid="12312"/>
                                        </p:tgtEl>
                                        <p:attrNameLst>
                                          <p:attrName>ppt_y</p:attrName>
                                        </p:attrNameLst>
                                      </p:cBhvr>
                                      <p:tavLst>
                                        <p:tav tm="0">
                                          <p:val>
                                            <p:strVal val="1+#ppt_h/2"/>
                                          </p:val>
                                        </p:tav>
                                        <p:tav tm="100000">
                                          <p:val>
                                            <p:strVal val="#ppt_y"/>
                                          </p:val>
                                        </p:tav>
                                      </p:tavLst>
                                    </p:anim>
                                  </p:childTnLst>
                                </p:cTn>
                              </p:par>
                              <p:par>
                                <p:cTn id="129" presetID="2" presetClass="entr" presetSubtype="12" fill="hold" grpId="0" nodeType="withEffect">
                                  <p:stCondLst>
                                    <p:cond delay="200"/>
                                  </p:stCondLst>
                                  <p:childTnLst>
                                    <p:set>
                                      <p:cBhvr>
                                        <p:cTn id="130" dur="1" fill="hold">
                                          <p:stCondLst>
                                            <p:cond delay="0"/>
                                          </p:stCondLst>
                                        </p:cTn>
                                        <p:tgtEl>
                                          <p:spTgt spid="12313"/>
                                        </p:tgtEl>
                                        <p:attrNameLst>
                                          <p:attrName>style.visibility</p:attrName>
                                        </p:attrNameLst>
                                      </p:cBhvr>
                                      <p:to>
                                        <p:strVal val="visible"/>
                                      </p:to>
                                    </p:set>
                                    <p:anim calcmode="lin" valueType="num">
                                      <p:cBhvr additive="base">
                                        <p:cTn id="131" dur="500" fill="hold"/>
                                        <p:tgtEl>
                                          <p:spTgt spid="12313"/>
                                        </p:tgtEl>
                                        <p:attrNameLst>
                                          <p:attrName>ppt_x</p:attrName>
                                        </p:attrNameLst>
                                      </p:cBhvr>
                                      <p:tavLst>
                                        <p:tav tm="0">
                                          <p:val>
                                            <p:strVal val="0-#ppt_w/2"/>
                                          </p:val>
                                        </p:tav>
                                        <p:tav tm="100000">
                                          <p:val>
                                            <p:strVal val="#ppt_x"/>
                                          </p:val>
                                        </p:tav>
                                      </p:tavLst>
                                    </p:anim>
                                    <p:anim calcmode="lin" valueType="num">
                                      <p:cBhvr additive="base">
                                        <p:cTn id="132" dur="500" fill="hold"/>
                                        <p:tgtEl>
                                          <p:spTgt spid="12313"/>
                                        </p:tgtEl>
                                        <p:attrNameLst>
                                          <p:attrName>ppt_y</p:attrName>
                                        </p:attrNameLst>
                                      </p:cBhvr>
                                      <p:tavLst>
                                        <p:tav tm="0">
                                          <p:val>
                                            <p:strVal val="1+#ppt_h/2"/>
                                          </p:val>
                                        </p:tav>
                                        <p:tav tm="100000">
                                          <p:val>
                                            <p:strVal val="#ppt_y"/>
                                          </p:val>
                                        </p:tav>
                                      </p:tavLst>
                                    </p:anim>
                                  </p:childTnLst>
                                </p:cTn>
                              </p:par>
                              <p:par>
                                <p:cTn id="133" presetID="2" presetClass="entr" presetSubtype="12" fill="hold" grpId="0" nodeType="withEffect">
                                  <p:stCondLst>
                                    <p:cond delay="400"/>
                                  </p:stCondLst>
                                  <p:childTnLst>
                                    <p:set>
                                      <p:cBhvr>
                                        <p:cTn id="134" dur="1" fill="hold">
                                          <p:stCondLst>
                                            <p:cond delay="0"/>
                                          </p:stCondLst>
                                        </p:cTn>
                                        <p:tgtEl>
                                          <p:spTgt spid="12314"/>
                                        </p:tgtEl>
                                        <p:attrNameLst>
                                          <p:attrName>style.visibility</p:attrName>
                                        </p:attrNameLst>
                                      </p:cBhvr>
                                      <p:to>
                                        <p:strVal val="visible"/>
                                      </p:to>
                                    </p:set>
                                    <p:anim calcmode="lin" valueType="num">
                                      <p:cBhvr additive="base">
                                        <p:cTn id="135" dur="500" fill="hold"/>
                                        <p:tgtEl>
                                          <p:spTgt spid="12314"/>
                                        </p:tgtEl>
                                        <p:attrNameLst>
                                          <p:attrName>ppt_x</p:attrName>
                                        </p:attrNameLst>
                                      </p:cBhvr>
                                      <p:tavLst>
                                        <p:tav tm="0">
                                          <p:val>
                                            <p:strVal val="0-#ppt_w/2"/>
                                          </p:val>
                                        </p:tav>
                                        <p:tav tm="100000">
                                          <p:val>
                                            <p:strVal val="#ppt_x"/>
                                          </p:val>
                                        </p:tav>
                                      </p:tavLst>
                                    </p:anim>
                                    <p:anim calcmode="lin" valueType="num">
                                      <p:cBhvr additive="base">
                                        <p:cTn id="136" dur="500" fill="hold"/>
                                        <p:tgtEl>
                                          <p:spTgt spid="12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utoUpdateAnimBg="0"/>
      <p:bldP spid="12312" grpId="0" animBg="1" autoUpdateAnimBg="0"/>
      <p:bldP spid="12313" grpId="0" animBg="1" autoUpdateAnimBg="0"/>
      <p:bldP spid="1231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4451350" y="4038600"/>
            <a:ext cx="4300538" cy="1546225"/>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5" name="TextBox 76"/>
          <p:cNvSpPr txBox="1">
            <a:spLocks noChangeArrowheads="1"/>
          </p:cNvSpPr>
          <p:nvPr/>
        </p:nvSpPr>
        <p:spPr bwMode="auto">
          <a:xfrm>
            <a:off x="665163" y="203200"/>
            <a:ext cx="26574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1.3</a:t>
            </a:r>
            <a:r>
              <a:rPr lang="zh-CN" altLang="en-US" sz="2600">
                <a:solidFill>
                  <a:schemeClr val="bg2"/>
                </a:solidFill>
                <a:latin typeface="微软雅黑" pitchFamily="34" charset="-122"/>
                <a:ea typeface="微软雅黑" pitchFamily="34" charset="-122"/>
              </a:rPr>
              <a:t>国内研究现状</a:t>
            </a:r>
          </a:p>
        </p:txBody>
      </p:sp>
      <p:sp>
        <p:nvSpPr>
          <p:cNvPr id="13316"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7" name="Freeform 6"/>
          <p:cNvSpPr>
            <a:spLocks/>
          </p:cNvSpPr>
          <p:nvPr/>
        </p:nvSpPr>
        <p:spPr bwMode="auto">
          <a:xfrm>
            <a:off x="6032500" y="5127625"/>
            <a:ext cx="190500" cy="457200"/>
          </a:xfrm>
          <a:custGeom>
            <a:avLst/>
            <a:gdLst>
              <a:gd name="T0" fmla="*/ 2147483647 w 501"/>
              <a:gd name="T1" fmla="*/ 2147483647 h 1207"/>
              <a:gd name="T2" fmla="*/ 2147483647 w 501"/>
              <a:gd name="T3" fmla="*/ 2147483647 h 1207"/>
              <a:gd name="T4" fmla="*/ 2147483647 w 501"/>
              <a:gd name="T5" fmla="*/ 2147483647 h 1207"/>
              <a:gd name="T6" fmla="*/ 769610494 w 501"/>
              <a:gd name="T7" fmla="*/ 2147483647 h 1207"/>
              <a:gd name="T8" fmla="*/ 604786928 w 501"/>
              <a:gd name="T9" fmla="*/ 2147483647 h 1207"/>
              <a:gd name="T10" fmla="*/ 2089066728 w 501"/>
              <a:gd name="T11" fmla="*/ 2147483647 h 1207"/>
              <a:gd name="T12" fmla="*/ 2147483647 w 501"/>
              <a:gd name="T13" fmla="*/ 2147483647 h 1207"/>
              <a:gd name="T14" fmla="*/ 2147483647 w 501"/>
              <a:gd name="T15" fmla="*/ 2147483647 h 1207"/>
              <a:gd name="T16" fmla="*/ 2147483647 w 501"/>
              <a:gd name="T17" fmla="*/ 2147483647 h 1207"/>
              <a:gd name="T18" fmla="*/ 2147483647 w 501"/>
              <a:gd name="T19" fmla="*/ 108759433 h 1207"/>
              <a:gd name="T20" fmla="*/ 2147483647 w 501"/>
              <a:gd name="T21" fmla="*/ 108759433 h 1207"/>
              <a:gd name="T22" fmla="*/ 2147483647 w 501"/>
              <a:gd name="T23" fmla="*/ 2147483647 h 1207"/>
              <a:gd name="T24" fmla="*/ 2147483647 w 501"/>
              <a:gd name="T25" fmla="*/ 2147483647 h 1207"/>
              <a:gd name="T26" fmla="*/ 2147483647 w 501"/>
              <a:gd name="T27" fmla="*/ 2147483647 h 1207"/>
              <a:gd name="T28" fmla="*/ 2147483647 w 501"/>
              <a:gd name="T29" fmla="*/ 2147483647 h 1207"/>
              <a:gd name="T30" fmla="*/ 2147483647 w 501"/>
              <a:gd name="T31" fmla="*/ 2147483647 h 1207"/>
              <a:gd name="T32" fmla="*/ 2147483647 w 501"/>
              <a:gd name="T33" fmla="*/ 2147483647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18" name="Freeform 7"/>
          <p:cNvSpPr>
            <a:spLocks/>
          </p:cNvSpPr>
          <p:nvPr/>
        </p:nvSpPr>
        <p:spPr bwMode="auto">
          <a:xfrm>
            <a:off x="4638675" y="5857875"/>
            <a:ext cx="295275" cy="234950"/>
          </a:xfrm>
          <a:custGeom>
            <a:avLst/>
            <a:gdLst>
              <a:gd name="T0" fmla="*/ 2147483647 w 776"/>
              <a:gd name="T1" fmla="*/ 2147483647 h 619"/>
              <a:gd name="T2" fmla="*/ 2147483647 w 776"/>
              <a:gd name="T3" fmla="*/ 2147483647 h 619"/>
              <a:gd name="T4" fmla="*/ 1818091887 w 776"/>
              <a:gd name="T5" fmla="*/ 2147483647 h 619"/>
              <a:gd name="T6" fmla="*/ 2147483647 w 776"/>
              <a:gd name="T7" fmla="*/ 2147483647 h 619"/>
              <a:gd name="T8" fmla="*/ 2147483647 w 776"/>
              <a:gd name="T9" fmla="*/ 2147483647 h 619"/>
              <a:gd name="T10" fmla="*/ 2147483647 w 776"/>
              <a:gd name="T11" fmla="*/ 2147483647 h 619"/>
              <a:gd name="T12" fmla="*/ 2147483647 w 776"/>
              <a:gd name="T13" fmla="*/ 2147483647 h 619"/>
              <a:gd name="T14" fmla="*/ 2147483647 w 776"/>
              <a:gd name="T15" fmla="*/ 2147483647 h 619"/>
              <a:gd name="T16" fmla="*/ 2147483647 w 776"/>
              <a:gd name="T17" fmla="*/ 546884651 h 619"/>
              <a:gd name="T18" fmla="*/ 2147483647 w 776"/>
              <a:gd name="T19" fmla="*/ 0 h 619"/>
              <a:gd name="T20" fmla="*/ 2147483647 w 776"/>
              <a:gd name="T21" fmla="*/ 2147483647 h 619"/>
              <a:gd name="T22" fmla="*/ 2147483647 w 776"/>
              <a:gd name="T23" fmla="*/ 2147483647 h 619"/>
              <a:gd name="T24" fmla="*/ 2147483647 w 776"/>
              <a:gd name="T25" fmla="*/ 2147483647 h 619"/>
              <a:gd name="T26" fmla="*/ 2147483647 w 776"/>
              <a:gd name="T27" fmla="*/ 2147483647 h 619"/>
              <a:gd name="T28" fmla="*/ 2147483647 w 776"/>
              <a:gd name="T29" fmla="*/ 2147483647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19" name="Freeform 8"/>
          <p:cNvSpPr>
            <a:spLocks/>
          </p:cNvSpPr>
          <p:nvPr/>
        </p:nvSpPr>
        <p:spPr bwMode="auto">
          <a:xfrm>
            <a:off x="3330575" y="4559300"/>
            <a:ext cx="1014413" cy="1120775"/>
          </a:xfrm>
          <a:custGeom>
            <a:avLst/>
            <a:gdLst>
              <a:gd name="T0" fmla="*/ 2147483647 w 2678"/>
              <a:gd name="T1" fmla="*/ 2147483647 h 2954"/>
              <a:gd name="T2" fmla="*/ 2147483647 w 2678"/>
              <a:gd name="T3" fmla="*/ 2147483647 h 2954"/>
              <a:gd name="T4" fmla="*/ 2147483647 w 2678"/>
              <a:gd name="T5" fmla="*/ 2147483647 h 2954"/>
              <a:gd name="T6" fmla="*/ 2147483647 w 2678"/>
              <a:gd name="T7" fmla="*/ 2147483647 h 2954"/>
              <a:gd name="T8" fmla="*/ 2147483647 w 2678"/>
              <a:gd name="T9" fmla="*/ 2147483647 h 2954"/>
              <a:gd name="T10" fmla="*/ 2147483647 w 2678"/>
              <a:gd name="T11" fmla="*/ 2147483647 h 2954"/>
              <a:gd name="T12" fmla="*/ 2147483647 w 2678"/>
              <a:gd name="T13" fmla="*/ 2147483647 h 2954"/>
              <a:gd name="T14" fmla="*/ 108762271 w 2678"/>
              <a:gd name="T15" fmla="*/ 2147483647 h 2954"/>
              <a:gd name="T16" fmla="*/ 2147483647 w 2678"/>
              <a:gd name="T17" fmla="*/ 2147483647 h 2954"/>
              <a:gd name="T18" fmla="*/ 2147483647 w 2678"/>
              <a:gd name="T19" fmla="*/ 2147483647 h 2954"/>
              <a:gd name="T20" fmla="*/ 2147483647 w 2678"/>
              <a:gd name="T21" fmla="*/ 2147483647 h 2954"/>
              <a:gd name="T22" fmla="*/ 2147483647 w 2678"/>
              <a:gd name="T23" fmla="*/ 2147483647 h 2954"/>
              <a:gd name="T24" fmla="*/ 2147483647 w 2678"/>
              <a:gd name="T25" fmla="*/ 2147483647 h 2954"/>
              <a:gd name="T26" fmla="*/ 2147483647 w 2678"/>
              <a:gd name="T27" fmla="*/ 2147483647 h 2954"/>
              <a:gd name="T28" fmla="*/ 2147483647 w 2678"/>
              <a:gd name="T29" fmla="*/ 2147483647 h 2954"/>
              <a:gd name="T30" fmla="*/ 2147483647 w 2678"/>
              <a:gd name="T31" fmla="*/ 2147483647 h 2954"/>
              <a:gd name="T32" fmla="*/ 2147483647 w 2678"/>
              <a:gd name="T33" fmla="*/ 2147483647 h 2954"/>
              <a:gd name="T34" fmla="*/ 2147483647 w 2678"/>
              <a:gd name="T35" fmla="*/ 2147483647 h 2954"/>
              <a:gd name="T36" fmla="*/ 2147483647 w 2678"/>
              <a:gd name="T37" fmla="*/ 2147483647 h 2954"/>
              <a:gd name="T38" fmla="*/ 2147483647 w 2678"/>
              <a:gd name="T39" fmla="*/ 2147483647 h 2954"/>
              <a:gd name="T40" fmla="*/ 2147483647 w 2678"/>
              <a:gd name="T41" fmla="*/ 2147483647 h 2954"/>
              <a:gd name="T42" fmla="*/ 2147483647 w 2678"/>
              <a:gd name="T43" fmla="*/ 2147483647 h 2954"/>
              <a:gd name="T44" fmla="*/ 2147483647 w 2678"/>
              <a:gd name="T45" fmla="*/ 2147483647 h 2954"/>
              <a:gd name="T46" fmla="*/ 2147483647 w 2678"/>
              <a:gd name="T47" fmla="*/ 2147483647 h 2954"/>
              <a:gd name="T48" fmla="*/ 2147483647 w 2678"/>
              <a:gd name="T49" fmla="*/ 2147483647 h 2954"/>
              <a:gd name="T50" fmla="*/ 2147483647 w 2678"/>
              <a:gd name="T51" fmla="*/ 2147483647 h 2954"/>
              <a:gd name="T52" fmla="*/ 2147483647 w 2678"/>
              <a:gd name="T53" fmla="*/ 2147483647 h 2954"/>
              <a:gd name="T54" fmla="*/ 2147483647 w 2678"/>
              <a:gd name="T55" fmla="*/ 2147483647 h 2954"/>
              <a:gd name="T56" fmla="*/ 2147483647 w 2678"/>
              <a:gd name="T57" fmla="*/ 2147483647 h 2954"/>
              <a:gd name="T58" fmla="*/ 2147483647 w 2678"/>
              <a:gd name="T59" fmla="*/ 2147483647 h 2954"/>
              <a:gd name="T60" fmla="*/ 2147483647 w 2678"/>
              <a:gd name="T61" fmla="*/ 2147483647 h 2954"/>
              <a:gd name="T62" fmla="*/ 2147483647 w 2678"/>
              <a:gd name="T63" fmla="*/ 2147483647 h 2954"/>
              <a:gd name="T64" fmla="*/ 2147483647 w 2678"/>
              <a:gd name="T65" fmla="*/ 2147483647 h 2954"/>
              <a:gd name="T66" fmla="*/ 2147483647 w 2678"/>
              <a:gd name="T67" fmla="*/ 2147483647 h 2954"/>
              <a:gd name="T68" fmla="*/ 2147483647 w 2678"/>
              <a:gd name="T69" fmla="*/ 2147483647 h 2954"/>
              <a:gd name="T70" fmla="*/ 2147483647 w 2678"/>
              <a:gd name="T71" fmla="*/ 2147483647 h 2954"/>
              <a:gd name="T72" fmla="*/ 2147483647 w 2678"/>
              <a:gd name="T73" fmla="*/ 2147483647 h 2954"/>
              <a:gd name="T74" fmla="*/ 2147483647 w 2678"/>
              <a:gd name="T75" fmla="*/ 2147483647 h 2954"/>
              <a:gd name="T76" fmla="*/ 2147483647 w 2678"/>
              <a:gd name="T77" fmla="*/ 2147483647 h 2954"/>
              <a:gd name="T78" fmla="*/ 2147483647 w 2678"/>
              <a:gd name="T79" fmla="*/ 2147483647 h 2954"/>
              <a:gd name="T80" fmla="*/ 2147483647 w 2678"/>
              <a:gd name="T81" fmla="*/ 2147483647 h 2954"/>
              <a:gd name="T82" fmla="*/ 2147483647 w 2678"/>
              <a:gd name="T83" fmla="*/ 2147483647 h 2954"/>
              <a:gd name="T84" fmla="*/ 2147483647 w 2678"/>
              <a:gd name="T85" fmla="*/ 2147483647 h 2954"/>
              <a:gd name="T86" fmla="*/ 2147483647 w 2678"/>
              <a:gd name="T87" fmla="*/ 2147483647 h 2954"/>
              <a:gd name="T88" fmla="*/ 2147483647 w 2678"/>
              <a:gd name="T89" fmla="*/ 214748364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0" name="Freeform 9"/>
          <p:cNvSpPr>
            <a:spLocks/>
          </p:cNvSpPr>
          <p:nvPr/>
        </p:nvSpPr>
        <p:spPr bwMode="auto">
          <a:xfrm>
            <a:off x="4186238" y="5000625"/>
            <a:ext cx="863600" cy="657225"/>
          </a:xfrm>
          <a:custGeom>
            <a:avLst/>
            <a:gdLst>
              <a:gd name="T0" fmla="*/ 2147483647 w 2275"/>
              <a:gd name="T1" fmla="*/ 2147483647 h 1731"/>
              <a:gd name="T2" fmla="*/ 2147483647 w 2275"/>
              <a:gd name="T3" fmla="*/ 2147483647 h 1731"/>
              <a:gd name="T4" fmla="*/ 2147483647 w 2275"/>
              <a:gd name="T5" fmla="*/ 2147483647 h 1731"/>
              <a:gd name="T6" fmla="*/ 2147483647 w 2275"/>
              <a:gd name="T7" fmla="*/ 2147483647 h 1731"/>
              <a:gd name="T8" fmla="*/ 2147483647 w 2275"/>
              <a:gd name="T9" fmla="*/ 2147483647 h 1731"/>
              <a:gd name="T10" fmla="*/ 2147483647 w 2275"/>
              <a:gd name="T11" fmla="*/ 2147483647 h 1731"/>
              <a:gd name="T12" fmla="*/ 2147483647 w 2275"/>
              <a:gd name="T13" fmla="*/ 2147483647 h 1731"/>
              <a:gd name="T14" fmla="*/ 2147483647 w 2275"/>
              <a:gd name="T15" fmla="*/ 2147483647 h 1731"/>
              <a:gd name="T16" fmla="*/ 2147483647 w 2275"/>
              <a:gd name="T17" fmla="*/ 2147483647 h 1731"/>
              <a:gd name="T18" fmla="*/ 2147483647 w 2275"/>
              <a:gd name="T19" fmla="*/ 2147483647 h 1731"/>
              <a:gd name="T20" fmla="*/ 2147483647 w 2275"/>
              <a:gd name="T21" fmla="*/ 2147483647 h 1731"/>
              <a:gd name="T22" fmla="*/ 2147483647 w 2275"/>
              <a:gd name="T23" fmla="*/ 2147483647 h 1731"/>
              <a:gd name="T24" fmla="*/ 2147483647 w 2275"/>
              <a:gd name="T25" fmla="*/ 2147483647 h 1731"/>
              <a:gd name="T26" fmla="*/ 2147483647 w 2275"/>
              <a:gd name="T27" fmla="*/ 2147483647 h 1731"/>
              <a:gd name="T28" fmla="*/ 2147483647 w 2275"/>
              <a:gd name="T29" fmla="*/ 2147483647 h 1731"/>
              <a:gd name="T30" fmla="*/ 2147483647 w 2275"/>
              <a:gd name="T31" fmla="*/ 2147483647 h 1731"/>
              <a:gd name="T32" fmla="*/ 2147483647 w 2275"/>
              <a:gd name="T33" fmla="*/ 2147483647 h 1731"/>
              <a:gd name="T34" fmla="*/ 2147483647 w 2275"/>
              <a:gd name="T35" fmla="*/ 2147483647 h 1731"/>
              <a:gd name="T36" fmla="*/ 2147483647 w 2275"/>
              <a:gd name="T37" fmla="*/ 2147483647 h 1731"/>
              <a:gd name="T38" fmla="*/ 2147483647 w 2275"/>
              <a:gd name="T39" fmla="*/ 2147483647 h 1731"/>
              <a:gd name="T40" fmla="*/ 2147483647 w 2275"/>
              <a:gd name="T41" fmla="*/ 2147483647 h 1731"/>
              <a:gd name="T42" fmla="*/ 2147483647 w 2275"/>
              <a:gd name="T43" fmla="*/ 2147483647 h 1731"/>
              <a:gd name="T44" fmla="*/ 2147483647 w 2275"/>
              <a:gd name="T45" fmla="*/ 2147483647 h 1731"/>
              <a:gd name="T46" fmla="*/ 2147483647 w 2275"/>
              <a:gd name="T47" fmla="*/ 2147483647 h 1731"/>
              <a:gd name="T48" fmla="*/ 2147483647 w 2275"/>
              <a:gd name="T49" fmla="*/ 2147483647 h 1731"/>
              <a:gd name="T50" fmla="*/ 2147483647 w 2275"/>
              <a:gd name="T51" fmla="*/ 2147483647 h 1731"/>
              <a:gd name="T52" fmla="*/ 2147483647 w 2275"/>
              <a:gd name="T53" fmla="*/ 2147483647 h 1731"/>
              <a:gd name="T54" fmla="*/ 2147483647 w 2275"/>
              <a:gd name="T55" fmla="*/ 2147483647 h 1731"/>
              <a:gd name="T56" fmla="*/ 2147483647 w 2275"/>
              <a:gd name="T57" fmla="*/ 2147483647 h 1731"/>
              <a:gd name="T58" fmla="*/ 2147483647 w 2275"/>
              <a:gd name="T59" fmla="*/ 2147483647 h 1731"/>
              <a:gd name="T60" fmla="*/ 2147483647 w 2275"/>
              <a:gd name="T61" fmla="*/ 2147483647 h 1731"/>
              <a:gd name="T62" fmla="*/ 2147483647 w 2275"/>
              <a:gd name="T63" fmla="*/ 2147483647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1" name="Freeform 10"/>
          <p:cNvSpPr>
            <a:spLocks/>
          </p:cNvSpPr>
          <p:nvPr/>
        </p:nvSpPr>
        <p:spPr bwMode="auto">
          <a:xfrm>
            <a:off x="5532438" y="4668838"/>
            <a:ext cx="484187" cy="636587"/>
          </a:xfrm>
          <a:custGeom>
            <a:avLst/>
            <a:gdLst>
              <a:gd name="T0" fmla="*/ 2147483647 w 1277"/>
              <a:gd name="T1" fmla="*/ 2147483647 h 1680"/>
              <a:gd name="T2" fmla="*/ 2147483647 w 1277"/>
              <a:gd name="T3" fmla="*/ 2147483647 h 1680"/>
              <a:gd name="T4" fmla="*/ 2147483647 w 1277"/>
              <a:gd name="T5" fmla="*/ 2147483647 h 1680"/>
              <a:gd name="T6" fmla="*/ 2147483647 w 1277"/>
              <a:gd name="T7" fmla="*/ 2147483647 h 1680"/>
              <a:gd name="T8" fmla="*/ 872204679 w 1277"/>
              <a:gd name="T9" fmla="*/ 2147483647 h 1680"/>
              <a:gd name="T10" fmla="*/ 1635294008 w 1277"/>
              <a:gd name="T11" fmla="*/ 2147483647 h 1680"/>
              <a:gd name="T12" fmla="*/ 2016838672 w 1277"/>
              <a:gd name="T13" fmla="*/ 2147483647 h 1680"/>
              <a:gd name="T14" fmla="*/ 2147483647 w 1277"/>
              <a:gd name="T15" fmla="*/ 2147483647 h 1680"/>
              <a:gd name="T16" fmla="*/ 2147483647 w 1277"/>
              <a:gd name="T17" fmla="*/ 2147483647 h 1680"/>
              <a:gd name="T18" fmla="*/ 2147483647 w 1277"/>
              <a:gd name="T19" fmla="*/ 2147483647 h 1680"/>
              <a:gd name="T20" fmla="*/ 2147483647 w 1277"/>
              <a:gd name="T21" fmla="*/ 2147483647 h 1680"/>
              <a:gd name="T22" fmla="*/ 2147483647 w 1277"/>
              <a:gd name="T23" fmla="*/ 2147483647 h 1680"/>
              <a:gd name="T24" fmla="*/ 2147483647 w 1277"/>
              <a:gd name="T25" fmla="*/ 2147483647 h 1680"/>
              <a:gd name="T26" fmla="*/ 2147483647 w 1277"/>
              <a:gd name="T27" fmla="*/ 2147483647 h 1680"/>
              <a:gd name="T28" fmla="*/ 2147483647 w 1277"/>
              <a:gd name="T29" fmla="*/ 2147483647 h 1680"/>
              <a:gd name="T30" fmla="*/ 2147483647 w 1277"/>
              <a:gd name="T31" fmla="*/ 2147483647 h 1680"/>
              <a:gd name="T32" fmla="*/ 2147483647 w 1277"/>
              <a:gd name="T33" fmla="*/ 652862787 h 1680"/>
              <a:gd name="T34" fmla="*/ 2147483647 w 1277"/>
              <a:gd name="T35" fmla="*/ 1686645972 h 1680"/>
              <a:gd name="T36" fmla="*/ 2147483647 w 1277"/>
              <a:gd name="T37" fmla="*/ 2147483647 h 1680"/>
              <a:gd name="T38" fmla="*/ 2147483647 w 1277"/>
              <a:gd name="T39" fmla="*/ 2147483647 h 1680"/>
              <a:gd name="T40" fmla="*/ 2147483647 w 1277"/>
              <a:gd name="T41" fmla="*/ 2147483647 h 1680"/>
              <a:gd name="T42" fmla="*/ 2147483647 w 1277"/>
              <a:gd name="T43" fmla="*/ 2147483647 h 1680"/>
              <a:gd name="T44" fmla="*/ 2147483647 w 1277"/>
              <a:gd name="T45" fmla="*/ 2147483647 h 1680"/>
              <a:gd name="T46" fmla="*/ 2147483647 w 1277"/>
              <a:gd name="T47" fmla="*/ 2147483647 h 1680"/>
              <a:gd name="T48" fmla="*/ 2147483647 w 1277"/>
              <a:gd name="T49" fmla="*/ 2147483647 h 1680"/>
              <a:gd name="T50" fmla="*/ 2147483647 w 1277"/>
              <a:gd name="T51" fmla="*/ 2147483647 h 1680"/>
              <a:gd name="T52" fmla="*/ 2147483647 w 1277"/>
              <a:gd name="T53" fmla="*/ 2147483647 h 1680"/>
              <a:gd name="T54" fmla="*/ 2147483647 w 1277"/>
              <a:gd name="T55" fmla="*/ 2147483647 h 1680"/>
              <a:gd name="T56" fmla="*/ 2147483647 w 1277"/>
              <a:gd name="T57" fmla="*/ 2147483647 h 1680"/>
              <a:gd name="T58" fmla="*/ 2147483647 w 1277"/>
              <a:gd name="T59" fmla="*/ 2147483647 h 1680"/>
              <a:gd name="T60" fmla="*/ 2147483647 w 1277"/>
              <a:gd name="T61" fmla="*/ 2147483647 h 1680"/>
              <a:gd name="T62" fmla="*/ 2147483647 w 1277"/>
              <a:gd name="T63" fmla="*/ 2147483647 h 1680"/>
              <a:gd name="T64" fmla="*/ 2147483647 w 1277"/>
              <a:gd name="T65" fmla="*/ 2147483647 h 1680"/>
              <a:gd name="T66" fmla="*/ 2147483647 w 1277"/>
              <a:gd name="T67" fmla="*/ 2147483647 h 1680"/>
              <a:gd name="T68" fmla="*/ 2147483647 w 1277"/>
              <a:gd name="T69" fmla="*/ 2147483647 h 1680"/>
              <a:gd name="T70" fmla="*/ 2147483647 w 1277"/>
              <a:gd name="T71" fmla="*/ 2147483647 h 1680"/>
              <a:gd name="T72" fmla="*/ 2147483647 w 1277"/>
              <a:gd name="T73" fmla="*/ 2147483647 h 1680"/>
              <a:gd name="T74" fmla="*/ 2147483647 w 1277"/>
              <a:gd name="T75" fmla="*/ 2147483647 h 1680"/>
              <a:gd name="T76" fmla="*/ 2147483647 w 1277"/>
              <a:gd name="T77" fmla="*/ 2147483647 h 1680"/>
              <a:gd name="T78" fmla="*/ 2147483647 w 1277"/>
              <a:gd name="T79" fmla="*/ 2147483647 h 1680"/>
              <a:gd name="T80" fmla="*/ 2147483647 w 1277"/>
              <a:gd name="T81" fmla="*/ 2147483647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2" name="Freeform 11"/>
          <p:cNvSpPr>
            <a:spLocks/>
          </p:cNvSpPr>
          <p:nvPr/>
        </p:nvSpPr>
        <p:spPr bwMode="auto">
          <a:xfrm>
            <a:off x="4070350" y="4578350"/>
            <a:ext cx="696913" cy="625475"/>
          </a:xfrm>
          <a:custGeom>
            <a:avLst/>
            <a:gdLst>
              <a:gd name="T0" fmla="*/ 2147483647 w 1839"/>
              <a:gd name="T1" fmla="*/ 2147483647 h 1648"/>
              <a:gd name="T2" fmla="*/ 2147483647 w 1839"/>
              <a:gd name="T3" fmla="*/ 2147483647 h 1648"/>
              <a:gd name="T4" fmla="*/ 2147483647 w 1839"/>
              <a:gd name="T5" fmla="*/ 2147483647 h 1648"/>
              <a:gd name="T6" fmla="*/ 2147483647 w 1839"/>
              <a:gd name="T7" fmla="*/ 2147483647 h 1648"/>
              <a:gd name="T8" fmla="*/ 2147483647 w 1839"/>
              <a:gd name="T9" fmla="*/ 2147483647 h 1648"/>
              <a:gd name="T10" fmla="*/ 2147483647 w 1839"/>
              <a:gd name="T11" fmla="*/ 2147483647 h 1648"/>
              <a:gd name="T12" fmla="*/ 2147483647 w 1839"/>
              <a:gd name="T13" fmla="*/ 2147483647 h 1648"/>
              <a:gd name="T14" fmla="*/ 2147483647 w 1839"/>
              <a:gd name="T15" fmla="*/ 2147483647 h 1648"/>
              <a:gd name="T16" fmla="*/ 2147483647 w 1839"/>
              <a:gd name="T17" fmla="*/ 2147483647 h 1648"/>
              <a:gd name="T18" fmla="*/ 2147483647 w 1839"/>
              <a:gd name="T19" fmla="*/ 2147483647 h 1648"/>
              <a:gd name="T20" fmla="*/ 2147483647 w 1839"/>
              <a:gd name="T21" fmla="*/ 2147483647 h 1648"/>
              <a:gd name="T22" fmla="*/ 2147483647 w 1839"/>
              <a:gd name="T23" fmla="*/ 2147483647 h 1648"/>
              <a:gd name="T24" fmla="*/ 2147483647 w 1839"/>
              <a:gd name="T25" fmla="*/ 2147483647 h 1648"/>
              <a:gd name="T26" fmla="*/ 870725528 w 1839"/>
              <a:gd name="T27" fmla="*/ 2147483647 h 1648"/>
              <a:gd name="T28" fmla="*/ 0 w 1839"/>
              <a:gd name="T29" fmla="*/ 2147483647 h 1648"/>
              <a:gd name="T30" fmla="*/ 2147483647 w 1839"/>
              <a:gd name="T31" fmla="*/ 2147483647 h 1648"/>
              <a:gd name="T32" fmla="*/ 2147483647 w 1839"/>
              <a:gd name="T33" fmla="*/ 2147483647 h 1648"/>
              <a:gd name="T34" fmla="*/ 2147483647 w 1839"/>
              <a:gd name="T35" fmla="*/ 2147483647 h 1648"/>
              <a:gd name="T36" fmla="*/ 2147483647 w 1839"/>
              <a:gd name="T37" fmla="*/ 2147483647 h 1648"/>
              <a:gd name="T38" fmla="*/ 2147483647 w 1839"/>
              <a:gd name="T39" fmla="*/ 2147483647 h 1648"/>
              <a:gd name="T40" fmla="*/ 2147483647 w 1839"/>
              <a:gd name="T41" fmla="*/ 2147483647 h 1648"/>
              <a:gd name="T42" fmla="*/ 2147483647 w 1839"/>
              <a:gd name="T43" fmla="*/ 2147483647 h 1648"/>
              <a:gd name="T44" fmla="*/ 2147483647 w 1839"/>
              <a:gd name="T45" fmla="*/ 2147483647 h 1648"/>
              <a:gd name="T46" fmla="*/ 2147483647 w 1839"/>
              <a:gd name="T47" fmla="*/ 2147483647 h 1648"/>
              <a:gd name="T48" fmla="*/ 2147483647 w 1839"/>
              <a:gd name="T49" fmla="*/ 2147483647 h 1648"/>
              <a:gd name="T50" fmla="*/ 2147483647 w 1839"/>
              <a:gd name="T51" fmla="*/ 2147483647 h 1648"/>
              <a:gd name="T52" fmla="*/ 2147483647 w 1839"/>
              <a:gd name="T53" fmla="*/ 2147483647 h 1648"/>
              <a:gd name="T54" fmla="*/ 2147483647 w 1839"/>
              <a:gd name="T55" fmla="*/ 2147483647 h 1648"/>
              <a:gd name="T56" fmla="*/ 2147483647 w 1839"/>
              <a:gd name="T57" fmla="*/ 109332119 h 1648"/>
              <a:gd name="T58" fmla="*/ 2147483647 w 1839"/>
              <a:gd name="T59" fmla="*/ 2147483647 h 1648"/>
              <a:gd name="T60" fmla="*/ 2147483647 w 1839"/>
              <a:gd name="T61" fmla="*/ 2147483647 h 1648"/>
              <a:gd name="T62" fmla="*/ 2147483647 w 1839"/>
              <a:gd name="T63" fmla="*/ 2147483647 h 1648"/>
              <a:gd name="T64" fmla="*/ 2147483647 w 1839"/>
              <a:gd name="T65" fmla="*/ 2147483647 h 1648"/>
              <a:gd name="T66" fmla="*/ 2147483647 w 1839"/>
              <a:gd name="T67" fmla="*/ 2147483647 h 1648"/>
              <a:gd name="T68" fmla="*/ 2147483647 w 1839"/>
              <a:gd name="T69" fmla="*/ 2147483647 h 1648"/>
              <a:gd name="T70" fmla="*/ 2147483647 w 1839"/>
              <a:gd name="T71" fmla="*/ 2147483647 h 1648"/>
              <a:gd name="T72" fmla="*/ 2147483647 w 1839"/>
              <a:gd name="T73" fmla="*/ 2147483647 h 1648"/>
              <a:gd name="T74" fmla="*/ 2147483647 w 1839"/>
              <a:gd name="T75" fmla="*/ 2147483647 h 1648"/>
              <a:gd name="T76" fmla="*/ 2147483647 w 1839"/>
              <a:gd name="T77" fmla="*/ 2147483647 h 1648"/>
              <a:gd name="T78" fmla="*/ 2147483647 w 1839"/>
              <a:gd name="T79" fmla="*/ 2147483647 h 1648"/>
              <a:gd name="T80" fmla="*/ 2147483647 w 1839"/>
              <a:gd name="T81" fmla="*/ 2147483647 h 1648"/>
              <a:gd name="T82" fmla="*/ 2147483647 w 1839"/>
              <a:gd name="T83" fmla="*/ 2147483647 h 1648"/>
              <a:gd name="T84" fmla="*/ 2147483647 w 1839"/>
              <a:gd name="T85" fmla="*/ 2147483647 h 1648"/>
              <a:gd name="T86" fmla="*/ 2147483647 w 1839"/>
              <a:gd name="T87" fmla="*/ 2147483647 h 1648"/>
              <a:gd name="T88" fmla="*/ 2147483647 w 1839"/>
              <a:gd name="T89" fmla="*/ 2147483647 h 1648"/>
              <a:gd name="T90" fmla="*/ 2147483647 w 1839"/>
              <a:gd name="T91" fmla="*/ 2147483647 h 1648"/>
              <a:gd name="T92" fmla="*/ 2147483647 w 1839"/>
              <a:gd name="T93" fmla="*/ 2147483647 h 1648"/>
              <a:gd name="T94" fmla="*/ 2147483647 w 1839"/>
              <a:gd name="T95" fmla="*/ 2147483647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3" name="Freeform 12"/>
          <p:cNvSpPr>
            <a:spLocks/>
          </p:cNvSpPr>
          <p:nvPr/>
        </p:nvSpPr>
        <p:spPr bwMode="auto">
          <a:xfrm>
            <a:off x="4664075" y="4446588"/>
            <a:ext cx="619125" cy="768350"/>
          </a:xfrm>
          <a:custGeom>
            <a:avLst/>
            <a:gdLst>
              <a:gd name="T0" fmla="*/ 2147483647 w 1633"/>
              <a:gd name="T1" fmla="*/ 2147483647 h 2024"/>
              <a:gd name="T2" fmla="*/ 2147483647 w 1633"/>
              <a:gd name="T3" fmla="*/ 2147483647 h 2024"/>
              <a:gd name="T4" fmla="*/ 2147483647 w 1633"/>
              <a:gd name="T5" fmla="*/ 2147483647 h 2024"/>
              <a:gd name="T6" fmla="*/ 2147483647 w 1633"/>
              <a:gd name="T7" fmla="*/ 2147483647 h 2024"/>
              <a:gd name="T8" fmla="*/ 2147483647 w 1633"/>
              <a:gd name="T9" fmla="*/ 2147483647 h 2024"/>
              <a:gd name="T10" fmla="*/ 2147483647 w 1633"/>
              <a:gd name="T11" fmla="*/ 2147483647 h 2024"/>
              <a:gd name="T12" fmla="*/ 2147483647 w 1633"/>
              <a:gd name="T13" fmla="*/ 2147483647 h 2024"/>
              <a:gd name="T14" fmla="*/ 2147483647 w 1633"/>
              <a:gd name="T15" fmla="*/ 2147483647 h 2024"/>
              <a:gd name="T16" fmla="*/ 2147483647 w 1633"/>
              <a:gd name="T17" fmla="*/ 2147483647 h 2024"/>
              <a:gd name="T18" fmla="*/ 2147483647 w 1633"/>
              <a:gd name="T19" fmla="*/ 2147483647 h 2024"/>
              <a:gd name="T20" fmla="*/ 2147483647 w 1633"/>
              <a:gd name="T21" fmla="*/ 2147483647 h 2024"/>
              <a:gd name="T22" fmla="*/ 2147483647 w 1633"/>
              <a:gd name="T23" fmla="*/ 2147483647 h 2024"/>
              <a:gd name="T24" fmla="*/ 2147483647 w 1633"/>
              <a:gd name="T25" fmla="*/ 2147483647 h 2024"/>
              <a:gd name="T26" fmla="*/ 2147483647 w 1633"/>
              <a:gd name="T27" fmla="*/ 2147483647 h 2024"/>
              <a:gd name="T28" fmla="*/ 0 w 1633"/>
              <a:gd name="T29" fmla="*/ 2147483647 h 2024"/>
              <a:gd name="T30" fmla="*/ 2147483647 w 1633"/>
              <a:gd name="T31" fmla="*/ 2147483647 h 2024"/>
              <a:gd name="T32" fmla="*/ 2147483647 w 1633"/>
              <a:gd name="T33" fmla="*/ 2147483647 h 2024"/>
              <a:gd name="T34" fmla="*/ 2147483647 w 1633"/>
              <a:gd name="T35" fmla="*/ 2147483647 h 2024"/>
              <a:gd name="T36" fmla="*/ 2147483647 w 1633"/>
              <a:gd name="T37" fmla="*/ 2147483647 h 2024"/>
              <a:gd name="T38" fmla="*/ 2147483647 w 1633"/>
              <a:gd name="T39" fmla="*/ 2147483647 h 2024"/>
              <a:gd name="T40" fmla="*/ 2147483647 w 1633"/>
              <a:gd name="T41" fmla="*/ 2147483647 h 2024"/>
              <a:gd name="T42" fmla="*/ 2147483647 w 1633"/>
              <a:gd name="T43" fmla="*/ 2147483647 h 2024"/>
              <a:gd name="T44" fmla="*/ 2147483647 w 1633"/>
              <a:gd name="T45" fmla="*/ 2147483647 h 2024"/>
              <a:gd name="T46" fmla="*/ 2147483647 w 1633"/>
              <a:gd name="T47" fmla="*/ 2147483647 h 2024"/>
              <a:gd name="T48" fmla="*/ 2147483647 w 1633"/>
              <a:gd name="T49" fmla="*/ 2147483647 h 2024"/>
              <a:gd name="T50" fmla="*/ 2147483647 w 1633"/>
              <a:gd name="T51" fmla="*/ 2147483647 h 2024"/>
              <a:gd name="T52" fmla="*/ 2147483647 w 1633"/>
              <a:gd name="T53" fmla="*/ 2147483647 h 2024"/>
              <a:gd name="T54" fmla="*/ 2147483647 w 1633"/>
              <a:gd name="T55" fmla="*/ 2147483647 h 2024"/>
              <a:gd name="T56" fmla="*/ 2147483647 w 1633"/>
              <a:gd name="T57" fmla="*/ 2147483647 h 2024"/>
              <a:gd name="T58" fmla="*/ 2147483647 w 1633"/>
              <a:gd name="T59" fmla="*/ 2147483647 h 2024"/>
              <a:gd name="T60" fmla="*/ 2147483647 w 1633"/>
              <a:gd name="T61" fmla="*/ 2147483647 h 2024"/>
              <a:gd name="T62" fmla="*/ 2147483647 w 1633"/>
              <a:gd name="T63" fmla="*/ 2147483647 h 2024"/>
              <a:gd name="T64" fmla="*/ 2147483647 w 1633"/>
              <a:gd name="T65" fmla="*/ 2147483647 h 2024"/>
              <a:gd name="T66" fmla="*/ 2147483647 w 1633"/>
              <a:gd name="T67" fmla="*/ 2147483647 h 2024"/>
              <a:gd name="T68" fmla="*/ 2147483647 w 1633"/>
              <a:gd name="T69" fmla="*/ 2147483647 h 2024"/>
              <a:gd name="T70" fmla="*/ 2147483647 w 1633"/>
              <a:gd name="T71" fmla="*/ 2147483647 h 2024"/>
              <a:gd name="T72" fmla="*/ 2147483647 w 1633"/>
              <a:gd name="T73" fmla="*/ 2147483647 h 2024"/>
              <a:gd name="T74" fmla="*/ 2147483647 w 1633"/>
              <a:gd name="T75" fmla="*/ 2147483647 h 2024"/>
              <a:gd name="T76" fmla="*/ 2147483647 w 1633"/>
              <a:gd name="T77" fmla="*/ 2147483647 h 2024"/>
              <a:gd name="T78" fmla="*/ 2147483647 w 1633"/>
              <a:gd name="T79" fmla="*/ 2147483647 h 2024"/>
              <a:gd name="T80" fmla="*/ 2147483647 w 1633"/>
              <a:gd name="T81" fmla="*/ 2147483647 h 2024"/>
              <a:gd name="T82" fmla="*/ 2147483647 w 1633"/>
              <a:gd name="T83" fmla="*/ 2147483647 h 2024"/>
              <a:gd name="T84" fmla="*/ 2147483647 w 1633"/>
              <a:gd name="T85" fmla="*/ 2147483647 h 2024"/>
              <a:gd name="T86" fmla="*/ 2147483647 w 1633"/>
              <a:gd name="T87" fmla="*/ 2147483647 h 2024"/>
              <a:gd name="T88" fmla="*/ 2147483647 w 1633"/>
              <a:gd name="T89" fmla="*/ 2147483647 h 2024"/>
              <a:gd name="T90" fmla="*/ 2147483647 w 1633"/>
              <a:gd name="T91" fmla="*/ 2147483647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4" name="Freeform 13"/>
          <p:cNvSpPr>
            <a:spLocks/>
          </p:cNvSpPr>
          <p:nvPr/>
        </p:nvSpPr>
        <p:spPr bwMode="auto">
          <a:xfrm>
            <a:off x="5224463" y="4429125"/>
            <a:ext cx="544512" cy="784225"/>
          </a:xfrm>
          <a:custGeom>
            <a:avLst/>
            <a:gdLst>
              <a:gd name="T0" fmla="*/ 2147483647 w 1437"/>
              <a:gd name="T1" fmla="*/ 2147483647 h 2065"/>
              <a:gd name="T2" fmla="*/ 2147483647 w 1437"/>
              <a:gd name="T3" fmla="*/ 2147483647 h 2065"/>
              <a:gd name="T4" fmla="*/ 2147483647 w 1437"/>
              <a:gd name="T5" fmla="*/ 2147483647 h 2065"/>
              <a:gd name="T6" fmla="*/ 2147483647 w 1437"/>
              <a:gd name="T7" fmla="*/ 2147483647 h 2065"/>
              <a:gd name="T8" fmla="*/ 2147483647 w 1437"/>
              <a:gd name="T9" fmla="*/ 2147483647 h 2065"/>
              <a:gd name="T10" fmla="*/ 2147483647 w 1437"/>
              <a:gd name="T11" fmla="*/ 2147483647 h 2065"/>
              <a:gd name="T12" fmla="*/ 2147483647 w 1437"/>
              <a:gd name="T13" fmla="*/ 2147483647 h 2065"/>
              <a:gd name="T14" fmla="*/ 2147483647 w 1437"/>
              <a:gd name="T15" fmla="*/ 2147483647 h 2065"/>
              <a:gd name="T16" fmla="*/ 2147483647 w 1437"/>
              <a:gd name="T17" fmla="*/ 2147483647 h 2065"/>
              <a:gd name="T18" fmla="*/ 2147483647 w 1437"/>
              <a:gd name="T19" fmla="*/ 2147483647 h 2065"/>
              <a:gd name="T20" fmla="*/ 2147483647 w 1437"/>
              <a:gd name="T21" fmla="*/ 2147483647 h 2065"/>
              <a:gd name="T22" fmla="*/ 2147483647 w 1437"/>
              <a:gd name="T23" fmla="*/ 2147483647 h 2065"/>
              <a:gd name="T24" fmla="*/ 2147483647 w 1437"/>
              <a:gd name="T25" fmla="*/ 2147483647 h 2065"/>
              <a:gd name="T26" fmla="*/ 2147483647 w 1437"/>
              <a:gd name="T27" fmla="*/ 2147483647 h 2065"/>
              <a:gd name="T28" fmla="*/ 2147483647 w 1437"/>
              <a:gd name="T29" fmla="*/ 2147483647 h 2065"/>
              <a:gd name="T30" fmla="*/ 2147483647 w 1437"/>
              <a:gd name="T31" fmla="*/ 2147483647 h 2065"/>
              <a:gd name="T32" fmla="*/ 2147483647 w 1437"/>
              <a:gd name="T33" fmla="*/ 2147483647 h 2065"/>
              <a:gd name="T34" fmla="*/ 2147483647 w 1437"/>
              <a:gd name="T35" fmla="*/ 2147483647 h 2065"/>
              <a:gd name="T36" fmla="*/ 2147483647 w 1437"/>
              <a:gd name="T37" fmla="*/ 2147483647 h 2065"/>
              <a:gd name="T38" fmla="*/ 2147483647 w 1437"/>
              <a:gd name="T39" fmla="*/ 2147483647 h 2065"/>
              <a:gd name="T40" fmla="*/ 2147483647 w 1437"/>
              <a:gd name="T41" fmla="*/ 2147483647 h 2065"/>
              <a:gd name="T42" fmla="*/ 2147483647 w 1437"/>
              <a:gd name="T43" fmla="*/ 109611109 h 2065"/>
              <a:gd name="T44" fmla="*/ 2147483647 w 1437"/>
              <a:gd name="T45" fmla="*/ 2147483647 h 2065"/>
              <a:gd name="T46" fmla="*/ 2147483647 w 1437"/>
              <a:gd name="T47" fmla="*/ 2147483647 h 2065"/>
              <a:gd name="T48" fmla="*/ 2147483647 w 1437"/>
              <a:gd name="T49" fmla="*/ 2147483647 h 2065"/>
              <a:gd name="T50" fmla="*/ 2147483647 w 1437"/>
              <a:gd name="T51" fmla="*/ 2147483647 h 2065"/>
              <a:gd name="T52" fmla="*/ 2147483647 w 1437"/>
              <a:gd name="T53" fmla="*/ 2147483647 h 2065"/>
              <a:gd name="T54" fmla="*/ 2147483647 w 1437"/>
              <a:gd name="T55" fmla="*/ 2147483647 h 2065"/>
              <a:gd name="T56" fmla="*/ 2147483647 w 1437"/>
              <a:gd name="T57" fmla="*/ 2147483647 h 2065"/>
              <a:gd name="T58" fmla="*/ 2147483647 w 1437"/>
              <a:gd name="T59" fmla="*/ 2147483647 h 2065"/>
              <a:gd name="T60" fmla="*/ 2147483647 w 1437"/>
              <a:gd name="T61" fmla="*/ 2147483647 h 2065"/>
              <a:gd name="T62" fmla="*/ 2147483647 w 1437"/>
              <a:gd name="T63" fmla="*/ 2147483647 h 2065"/>
              <a:gd name="T64" fmla="*/ 2147483647 w 1437"/>
              <a:gd name="T65" fmla="*/ 2147483647 h 2065"/>
              <a:gd name="T66" fmla="*/ 2147483647 w 1437"/>
              <a:gd name="T67" fmla="*/ 2147483647 h 2065"/>
              <a:gd name="T68" fmla="*/ 2147483647 w 1437"/>
              <a:gd name="T69" fmla="*/ 2147483647 h 2065"/>
              <a:gd name="T70" fmla="*/ 2147483647 w 1437"/>
              <a:gd name="T71" fmla="*/ 2147483647 h 2065"/>
              <a:gd name="T72" fmla="*/ 2147483647 w 1437"/>
              <a:gd name="T73" fmla="*/ 2147483647 h 2065"/>
              <a:gd name="T74" fmla="*/ 2147483647 w 1437"/>
              <a:gd name="T75" fmla="*/ 2147483647 h 2065"/>
              <a:gd name="T76" fmla="*/ 2147483647 w 1437"/>
              <a:gd name="T77" fmla="*/ 2147483647 h 2065"/>
              <a:gd name="T78" fmla="*/ 2147483647 w 1437"/>
              <a:gd name="T79" fmla="*/ 2147483647 h 2065"/>
              <a:gd name="T80" fmla="*/ 2147483647 w 1437"/>
              <a:gd name="T81" fmla="*/ 2147483647 h 2065"/>
              <a:gd name="T82" fmla="*/ 2147483647 w 1437"/>
              <a:gd name="T83" fmla="*/ 2147483647 h 2065"/>
              <a:gd name="T84" fmla="*/ 2147483647 w 1437"/>
              <a:gd name="T85" fmla="*/ 2147483647 h 2065"/>
              <a:gd name="T86" fmla="*/ 2147483647 w 1437"/>
              <a:gd name="T87" fmla="*/ 2147483647 h 2065"/>
              <a:gd name="T88" fmla="*/ 2147483647 w 1437"/>
              <a:gd name="T89" fmla="*/ 2147483647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5" name="Freeform 14"/>
          <p:cNvSpPr>
            <a:spLocks/>
          </p:cNvSpPr>
          <p:nvPr/>
        </p:nvSpPr>
        <p:spPr bwMode="auto">
          <a:xfrm>
            <a:off x="3387725" y="3879850"/>
            <a:ext cx="1123950" cy="1139825"/>
          </a:xfrm>
          <a:custGeom>
            <a:avLst/>
            <a:gdLst>
              <a:gd name="T0" fmla="*/ 2147483647 w 2963"/>
              <a:gd name="T1" fmla="*/ 2147483647 h 3007"/>
              <a:gd name="T2" fmla="*/ 2147483647 w 2963"/>
              <a:gd name="T3" fmla="*/ 2147483647 h 3007"/>
              <a:gd name="T4" fmla="*/ 2147483647 w 2963"/>
              <a:gd name="T5" fmla="*/ 2147483647 h 3007"/>
              <a:gd name="T6" fmla="*/ 2147483647 w 2963"/>
              <a:gd name="T7" fmla="*/ 2147483647 h 3007"/>
              <a:gd name="T8" fmla="*/ 2147483647 w 2963"/>
              <a:gd name="T9" fmla="*/ 2147483647 h 3007"/>
              <a:gd name="T10" fmla="*/ 2147483647 w 2963"/>
              <a:gd name="T11" fmla="*/ 2147483647 h 3007"/>
              <a:gd name="T12" fmla="*/ 2147483647 w 2963"/>
              <a:gd name="T13" fmla="*/ 2147483647 h 3007"/>
              <a:gd name="T14" fmla="*/ 2147483647 w 2963"/>
              <a:gd name="T15" fmla="*/ 2147483647 h 3007"/>
              <a:gd name="T16" fmla="*/ 2147483647 w 2963"/>
              <a:gd name="T17" fmla="*/ 2147483647 h 3007"/>
              <a:gd name="T18" fmla="*/ 2147483647 w 2963"/>
              <a:gd name="T19" fmla="*/ 2147483647 h 3007"/>
              <a:gd name="T20" fmla="*/ 2147483647 w 2963"/>
              <a:gd name="T21" fmla="*/ 2147483647 h 3007"/>
              <a:gd name="T22" fmla="*/ 2147483647 w 2963"/>
              <a:gd name="T23" fmla="*/ 2147483647 h 3007"/>
              <a:gd name="T24" fmla="*/ 491240498 w 2963"/>
              <a:gd name="T25" fmla="*/ 2147483647 h 3007"/>
              <a:gd name="T26" fmla="*/ 2147483647 w 2963"/>
              <a:gd name="T27" fmla="*/ 2147483647 h 3007"/>
              <a:gd name="T28" fmla="*/ 654987458 w 2963"/>
              <a:gd name="T29" fmla="*/ 2147483647 h 3007"/>
              <a:gd name="T30" fmla="*/ 2147483647 w 2963"/>
              <a:gd name="T31" fmla="*/ 2147483647 h 3007"/>
              <a:gd name="T32" fmla="*/ 2147483647 w 2963"/>
              <a:gd name="T33" fmla="*/ 2147483647 h 3007"/>
              <a:gd name="T34" fmla="*/ 2147483647 w 2963"/>
              <a:gd name="T35" fmla="*/ 2147483647 h 3007"/>
              <a:gd name="T36" fmla="*/ 2147483647 w 2963"/>
              <a:gd name="T37" fmla="*/ 2147483647 h 3007"/>
              <a:gd name="T38" fmla="*/ 2147483647 w 2963"/>
              <a:gd name="T39" fmla="*/ 2147483647 h 3007"/>
              <a:gd name="T40" fmla="*/ 2147483647 w 2963"/>
              <a:gd name="T41" fmla="*/ 2147483647 h 3007"/>
              <a:gd name="T42" fmla="*/ 2147483647 w 2963"/>
              <a:gd name="T43" fmla="*/ 2147483647 h 3007"/>
              <a:gd name="T44" fmla="*/ 2147483647 w 2963"/>
              <a:gd name="T45" fmla="*/ 2147483647 h 3007"/>
              <a:gd name="T46" fmla="*/ 2147483647 w 2963"/>
              <a:gd name="T47" fmla="*/ 2147483647 h 3007"/>
              <a:gd name="T48" fmla="*/ 2147483647 w 2963"/>
              <a:gd name="T49" fmla="*/ 2147483647 h 3007"/>
              <a:gd name="T50" fmla="*/ 2147483647 w 2963"/>
              <a:gd name="T51" fmla="*/ 2147483647 h 3007"/>
              <a:gd name="T52" fmla="*/ 2147483647 w 2963"/>
              <a:gd name="T53" fmla="*/ 2147483647 h 3007"/>
              <a:gd name="T54" fmla="*/ 2147483647 w 2963"/>
              <a:gd name="T55" fmla="*/ 2147483647 h 3007"/>
              <a:gd name="T56" fmla="*/ 2147483647 w 2963"/>
              <a:gd name="T57" fmla="*/ 2147483647 h 3007"/>
              <a:gd name="T58" fmla="*/ 2147483647 w 2963"/>
              <a:gd name="T59" fmla="*/ 2147483647 h 3007"/>
              <a:gd name="T60" fmla="*/ 2147483647 w 2963"/>
              <a:gd name="T61" fmla="*/ 2147483647 h 3007"/>
              <a:gd name="T62" fmla="*/ 2147483647 w 2963"/>
              <a:gd name="T63" fmla="*/ 2147483647 h 3007"/>
              <a:gd name="T64" fmla="*/ 2147483647 w 2963"/>
              <a:gd name="T65" fmla="*/ 2147483647 h 3007"/>
              <a:gd name="T66" fmla="*/ 2147483647 w 2963"/>
              <a:gd name="T67" fmla="*/ 2147483647 h 3007"/>
              <a:gd name="T68" fmla="*/ 2147483647 w 2963"/>
              <a:gd name="T69" fmla="*/ 2147483647 h 3007"/>
              <a:gd name="T70" fmla="*/ 2147483647 w 2963"/>
              <a:gd name="T71" fmla="*/ 2147483647 h 3007"/>
              <a:gd name="T72" fmla="*/ 2147483647 w 2963"/>
              <a:gd name="T73" fmla="*/ 2147483647 h 3007"/>
              <a:gd name="T74" fmla="*/ 2147483647 w 2963"/>
              <a:gd name="T75" fmla="*/ 2147483647 h 3007"/>
              <a:gd name="T76" fmla="*/ 2147483647 w 2963"/>
              <a:gd name="T77" fmla="*/ 2147483647 h 3007"/>
              <a:gd name="T78" fmla="*/ 2147483647 w 2963"/>
              <a:gd name="T79" fmla="*/ 2147483647 h 3007"/>
              <a:gd name="T80" fmla="*/ 2147483647 w 2963"/>
              <a:gd name="T81" fmla="*/ 2147483647 h 3007"/>
              <a:gd name="T82" fmla="*/ 2147483647 w 2963"/>
              <a:gd name="T83" fmla="*/ 2147483647 h 3007"/>
              <a:gd name="T84" fmla="*/ 2147483647 w 2963"/>
              <a:gd name="T85" fmla="*/ 2147483647 h 3007"/>
              <a:gd name="T86" fmla="*/ 2147483647 w 2963"/>
              <a:gd name="T87" fmla="*/ 2147483647 h 3007"/>
              <a:gd name="T88" fmla="*/ 2147483647 w 2963"/>
              <a:gd name="T89" fmla="*/ 2147483647 h 3007"/>
              <a:gd name="T90" fmla="*/ 2147483647 w 2963"/>
              <a:gd name="T91" fmla="*/ 2147483647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6DBCFD"/>
          </a:solidFill>
          <a:ln w="8" cap="flat" cmpd="sng">
            <a:solidFill>
              <a:srgbClr val="FFFFFF"/>
            </a:solidFill>
            <a:round/>
            <a:headEnd/>
            <a:tailEnd/>
          </a:ln>
        </p:spPr>
        <p:txBody>
          <a:bodyPr/>
          <a:lstStyle/>
          <a:p>
            <a:endParaRPr lang="zh-CN" altLang="en-US"/>
          </a:p>
        </p:txBody>
      </p:sp>
      <p:sp>
        <p:nvSpPr>
          <p:cNvPr id="13326" name="Freeform 15"/>
          <p:cNvSpPr>
            <a:spLocks/>
          </p:cNvSpPr>
          <p:nvPr/>
        </p:nvSpPr>
        <p:spPr bwMode="auto">
          <a:xfrm>
            <a:off x="1289050" y="3341688"/>
            <a:ext cx="2260600" cy="1444625"/>
          </a:xfrm>
          <a:custGeom>
            <a:avLst/>
            <a:gdLst>
              <a:gd name="T0" fmla="*/ 2147483647 w 5957"/>
              <a:gd name="T1" fmla="*/ 2147483647 h 3807"/>
              <a:gd name="T2" fmla="*/ 2147483647 w 5957"/>
              <a:gd name="T3" fmla="*/ 2147483647 h 3807"/>
              <a:gd name="T4" fmla="*/ 2147483647 w 5957"/>
              <a:gd name="T5" fmla="*/ 2147483647 h 3807"/>
              <a:gd name="T6" fmla="*/ 2147483647 w 5957"/>
              <a:gd name="T7" fmla="*/ 2147483647 h 3807"/>
              <a:gd name="T8" fmla="*/ 2147483647 w 5957"/>
              <a:gd name="T9" fmla="*/ 2147483647 h 3807"/>
              <a:gd name="T10" fmla="*/ 2147483647 w 5957"/>
              <a:gd name="T11" fmla="*/ 2147483647 h 3807"/>
              <a:gd name="T12" fmla="*/ 2147483647 w 5957"/>
              <a:gd name="T13" fmla="*/ 2147483647 h 3807"/>
              <a:gd name="T14" fmla="*/ 2147483647 w 5957"/>
              <a:gd name="T15" fmla="*/ 2147483647 h 3807"/>
              <a:gd name="T16" fmla="*/ 2147483647 w 5957"/>
              <a:gd name="T17" fmla="*/ 2147483647 h 3807"/>
              <a:gd name="T18" fmla="*/ 2147483647 w 5957"/>
              <a:gd name="T19" fmla="*/ 2147483647 h 3807"/>
              <a:gd name="T20" fmla="*/ 2147483647 w 5957"/>
              <a:gd name="T21" fmla="*/ 2147483647 h 3807"/>
              <a:gd name="T22" fmla="*/ 2147483647 w 5957"/>
              <a:gd name="T23" fmla="*/ 2147483647 h 3807"/>
              <a:gd name="T24" fmla="*/ 2147483647 w 5957"/>
              <a:gd name="T25" fmla="*/ 2147483647 h 3807"/>
              <a:gd name="T26" fmla="*/ 2147483647 w 5957"/>
              <a:gd name="T27" fmla="*/ 2147483647 h 3807"/>
              <a:gd name="T28" fmla="*/ 2147483647 w 5957"/>
              <a:gd name="T29" fmla="*/ 2147483647 h 3807"/>
              <a:gd name="T30" fmla="*/ 2147483647 w 5957"/>
              <a:gd name="T31" fmla="*/ 2147483647 h 3807"/>
              <a:gd name="T32" fmla="*/ 2147483647 w 5957"/>
              <a:gd name="T33" fmla="*/ 2147483647 h 3807"/>
              <a:gd name="T34" fmla="*/ 2147483647 w 5957"/>
              <a:gd name="T35" fmla="*/ 2147483647 h 3807"/>
              <a:gd name="T36" fmla="*/ 2147483647 w 5957"/>
              <a:gd name="T37" fmla="*/ 2147483647 h 3807"/>
              <a:gd name="T38" fmla="*/ 2147483647 w 5957"/>
              <a:gd name="T39" fmla="*/ 2147483647 h 3807"/>
              <a:gd name="T40" fmla="*/ 2147483647 w 5957"/>
              <a:gd name="T41" fmla="*/ 2147483647 h 3807"/>
              <a:gd name="T42" fmla="*/ 2147483647 w 5957"/>
              <a:gd name="T43" fmla="*/ 2147483647 h 3807"/>
              <a:gd name="T44" fmla="*/ 2147483647 w 5957"/>
              <a:gd name="T45" fmla="*/ 2147483647 h 3807"/>
              <a:gd name="T46" fmla="*/ 2147483647 w 5957"/>
              <a:gd name="T47" fmla="*/ 2147483647 h 3807"/>
              <a:gd name="T48" fmla="*/ 2147483647 w 5957"/>
              <a:gd name="T49" fmla="*/ 2147483647 h 3807"/>
              <a:gd name="T50" fmla="*/ 2147483647 w 5957"/>
              <a:gd name="T51" fmla="*/ 2147483647 h 3807"/>
              <a:gd name="T52" fmla="*/ 2147483647 w 5957"/>
              <a:gd name="T53" fmla="*/ 2147483647 h 3807"/>
              <a:gd name="T54" fmla="*/ 2147483647 w 5957"/>
              <a:gd name="T55" fmla="*/ 1147488367 h 3807"/>
              <a:gd name="T56" fmla="*/ 2147483647 w 5957"/>
              <a:gd name="T57" fmla="*/ 2147483647 h 3807"/>
              <a:gd name="T58" fmla="*/ 2147483647 w 5957"/>
              <a:gd name="T59" fmla="*/ 2147483647 h 3807"/>
              <a:gd name="T60" fmla="*/ 2147483647 w 5957"/>
              <a:gd name="T61" fmla="*/ 2147483647 h 3807"/>
              <a:gd name="T62" fmla="*/ 2147483647 w 5957"/>
              <a:gd name="T63" fmla="*/ 2147483647 h 3807"/>
              <a:gd name="T64" fmla="*/ 2147483647 w 5957"/>
              <a:gd name="T65" fmla="*/ 2147483647 h 3807"/>
              <a:gd name="T66" fmla="*/ 2147483647 w 5957"/>
              <a:gd name="T67" fmla="*/ 2147483647 h 3807"/>
              <a:gd name="T68" fmla="*/ 2147483647 w 5957"/>
              <a:gd name="T69" fmla="*/ 2147483647 h 3807"/>
              <a:gd name="T70" fmla="*/ 2147483647 w 5957"/>
              <a:gd name="T71" fmla="*/ 2147483647 h 3807"/>
              <a:gd name="T72" fmla="*/ 2147483647 w 5957"/>
              <a:gd name="T73" fmla="*/ 2147483647 h 3807"/>
              <a:gd name="T74" fmla="*/ 2147483647 w 5957"/>
              <a:gd name="T75" fmla="*/ 2147483647 h 3807"/>
              <a:gd name="T76" fmla="*/ 2147483647 w 5957"/>
              <a:gd name="T77" fmla="*/ 2147483647 h 3807"/>
              <a:gd name="T78" fmla="*/ 2147483647 w 5957"/>
              <a:gd name="T79" fmla="*/ 2147483647 h 3807"/>
              <a:gd name="T80" fmla="*/ 2147483647 w 5957"/>
              <a:gd name="T81" fmla="*/ 2147483647 h 3807"/>
              <a:gd name="T82" fmla="*/ 2147483647 w 5957"/>
              <a:gd name="T83" fmla="*/ 2147483647 h 3807"/>
              <a:gd name="T84" fmla="*/ 2147483647 w 5957"/>
              <a:gd name="T85" fmla="*/ 2147483647 h 3807"/>
              <a:gd name="T86" fmla="*/ 2147483647 w 5957"/>
              <a:gd name="T87" fmla="*/ 2147483647 h 3807"/>
              <a:gd name="T88" fmla="*/ 2147483647 w 5957"/>
              <a:gd name="T89" fmla="*/ 2147483647 h 3807"/>
              <a:gd name="T90" fmla="*/ 2147483647 w 5957"/>
              <a:gd name="T91" fmla="*/ 2147483647 h 3807"/>
              <a:gd name="T92" fmla="*/ 2147483647 w 5957"/>
              <a:gd name="T93" fmla="*/ 2147483647 h 3807"/>
              <a:gd name="T94" fmla="*/ 2147483647 w 5957"/>
              <a:gd name="T95" fmla="*/ 2147483647 h 3807"/>
              <a:gd name="T96" fmla="*/ 2147483647 w 5957"/>
              <a:gd name="T97" fmla="*/ 2147483647 h 3807"/>
              <a:gd name="T98" fmla="*/ 2147483647 w 5957"/>
              <a:gd name="T99" fmla="*/ 2147483647 h 3807"/>
              <a:gd name="T100" fmla="*/ 2147483647 w 5957"/>
              <a:gd name="T101" fmla="*/ 2147483647 h 3807"/>
              <a:gd name="T102" fmla="*/ 2147483647 w 5957"/>
              <a:gd name="T103" fmla="*/ 2147483647 h 3807"/>
              <a:gd name="T104" fmla="*/ 2147483647 w 5957"/>
              <a:gd name="T105" fmla="*/ 2147483647 h 3807"/>
              <a:gd name="T106" fmla="*/ 2147483647 w 5957"/>
              <a:gd name="T107" fmla="*/ 2147483647 h 3807"/>
              <a:gd name="T108" fmla="*/ 2147483647 w 5957"/>
              <a:gd name="T109" fmla="*/ 2147483647 h 3807"/>
              <a:gd name="T110" fmla="*/ 2147483647 w 5957"/>
              <a:gd name="T111" fmla="*/ 2147483647 h 3807"/>
              <a:gd name="T112" fmla="*/ 2147483647 w 5957"/>
              <a:gd name="T113" fmla="*/ 2147483647 h 3807"/>
              <a:gd name="T114" fmla="*/ 2147483647 w 5957"/>
              <a:gd name="T115" fmla="*/ 2147483647 h 3807"/>
              <a:gd name="T116" fmla="*/ 2147483647 w 5957"/>
              <a:gd name="T117" fmla="*/ 2147483647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7" name="Freeform 16"/>
          <p:cNvSpPr>
            <a:spLocks/>
          </p:cNvSpPr>
          <p:nvPr/>
        </p:nvSpPr>
        <p:spPr bwMode="auto">
          <a:xfrm>
            <a:off x="5722938" y="4346575"/>
            <a:ext cx="425450" cy="436563"/>
          </a:xfrm>
          <a:custGeom>
            <a:avLst/>
            <a:gdLst>
              <a:gd name="T0" fmla="*/ 2147483647 w 1119"/>
              <a:gd name="T1" fmla="*/ 2147483647 h 1150"/>
              <a:gd name="T2" fmla="*/ 2147483647 w 1119"/>
              <a:gd name="T3" fmla="*/ 2147483647 h 1150"/>
              <a:gd name="T4" fmla="*/ 2147483647 w 1119"/>
              <a:gd name="T5" fmla="*/ 2147483647 h 1150"/>
              <a:gd name="T6" fmla="*/ 2147483647 w 1119"/>
              <a:gd name="T7" fmla="*/ 2147483647 h 1150"/>
              <a:gd name="T8" fmla="*/ 2147483647 w 1119"/>
              <a:gd name="T9" fmla="*/ 2147483647 h 1150"/>
              <a:gd name="T10" fmla="*/ 0 w 1119"/>
              <a:gd name="T11" fmla="*/ 2147483647 h 1150"/>
              <a:gd name="T12" fmla="*/ 2147483647 w 1119"/>
              <a:gd name="T13" fmla="*/ 2147483647 h 1150"/>
              <a:gd name="T14" fmla="*/ 2147483647 w 1119"/>
              <a:gd name="T15" fmla="*/ 2147483647 h 1150"/>
              <a:gd name="T16" fmla="*/ 2147483647 w 1119"/>
              <a:gd name="T17" fmla="*/ 2147483647 h 1150"/>
              <a:gd name="T18" fmla="*/ 2147483647 w 1119"/>
              <a:gd name="T19" fmla="*/ 2147483647 h 1150"/>
              <a:gd name="T20" fmla="*/ 2147483647 w 1119"/>
              <a:gd name="T21" fmla="*/ 2147483647 h 1150"/>
              <a:gd name="T22" fmla="*/ 2147483647 w 1119"/>
              <a:gd name="T23" fmla="*/ 2147483647 h 1150"/>
              <a:gd name="T24" fmla="*/ 2147483647 w 1119"/>
              <a:gd name="T25" fmla="*/ 2147483647 h 1150"/>
              <a:gd name="T26" fmla="*/ 2147483647 w 1119"/>
              <a:gd name="T27" fmla="*/ 2147483647 h 1150"/>
              <a:gd name="T28" fmla="*/ 2147483647 w 1119"/>
              <a:gd name="T29" fmla="*/ 2147483647 h 1150"/>
              <a:gd name="T30" fmla="*/ 2147483647 w 1119"/>
              <a:gd name="T31" fmla="*/ 2147483647 h 1150"/>
              <a:gd name="T32" fmla="*/ 2147483647 w 1119"/>
              <a:gd name="T33" fmla="*/ 2147483647 h 1150"/>
              <a:gd name="T34" fmla="*/ 2147483647 w 1119"/>
              <a:gd name="T35" fmla="*/ 2147483647 h 1150"/>
              <a:gd name="T36" fmla="*/ 2147483647 w 1119"/>
              <a:gd name="T37" fmla="*/ 2147483647 h 1150"/>
              <a:gd name="T38" fmla="*/ 2147483647 w 1119"/>
              <a:gd name="T39" fmla="*/ 2147483647 h 1150"/>
              <a:gd name="T40" fmla="*/ 2147483647 w 1119"/>
              <a:gd name="T41" fmla="*/ 2147483647 h 1150"/>
              <a:gd name="T42" fmla="*/ 2147483647 w 1119"/>
              <a:gd name="T43" fmla="*/ 2147483647 h 1150"/>
              <a:gd name="T44" fmla="*/ 2147483647 w 1119"/>
              <a:gd name="T45" fmla="*/ 2147483647 h 1150"/>
              <a:gd name="T46" fmla="*/ 2147483647 w 1119"/>
              <a:gd name="T47" fmla="*/ 2147483647 h 1150"/>
              <a:gd name="T48" fmla="*/ 2147483647 w 1119"/>
              <a:gd name="T49" fmla="*/ 2147483647 h 1150"/>
              <a:gd name="T50" fmla="*/ 2147483647 w 1119"/>
              <a:gd name="T51" fmla="*/ 2147483647 h 1150"/>
              <a:gd name="T52" fmla="*/ 2147483647 w 1119"/>
              <a:gd name="T53" fmla="*/ 2147483647 h 1150"/>
              <a:gd name="T54" fmla="*/ 2147483647 w 1119"/>
              <a:gd name="T55" fmla="*/ 2147483647 h 1150"/>
              <a:gd name="T56" fmla="*/ 2147483647 w 1119"/>
              <a:gd name="T57" fmla="*/ 2147483647 h 1150"/>
              <a:gd name="T58" fmla="*/ 2147483647 w 1119"/>
              <a:gd name="T59" fmla="*/ 2147483647 h 1150"/>
              <a:gd name="T60" fmla="*/ 2147483647 w 1119"/>
              <a:gd name="T61" fmla="*/ 2147483647 h 1150"/>
              <a:gd name="T62" fmla="*/ 2147483647 w 1119"/>
              <a:gd name="T63" fmla="*/ 2147483647 h 1150"/>
              <a:gd name="T64" fmla="*/ 2147483647 w 1119"/>
              <a:gd name="T65" fmla="*/ 2147483647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8" name="Freeform 17"/>
          <p:cNvSpPr>
            <a:spLocks/>
          </p:cNvSpPr>
          <p:nvPr/>
        </p:nvSpPr>
        <p:spPr bwMode="auto">
          <a:xfrm>
            <a:off x="4278313" y="4157663"/>
            <a:ext cx="534987" cy="579437"/>
          </a:xfrm>
          <a:custGeom>
            <a:avLst/>
            <a:gdLst>
              <a:gd name="T0" fmla="*/ 2147483647 w 1411"/>
              <a:gd name="T1" fmla="*/ 2147483647 h 1526"/>
              <a:gd name="T2" fmla="*/ 2147483647 w 1411"/>
              <a:gd name="T3" fmla="*/ 2147483647 h 1526"/>
              <a:gd name="T4" fmla="*/ 2147483647 w 1411"/>
              <a:gd name="T5" fmla="*/ 2147483647 h 1526"/>
              <a:gd name="T6" fmla="*/ 2147483647 w 1411"/>
              <a:gd name="T7" fmla="*/ 2147483647 h 1526"/>
              <a:gd name="T8" fmla="*/ 2147483647 w 1411"/>
              <a:gd name="T9" fmla="*/ 2147483647 h 1526"/>
              <a:gd name="T10" fmla="*/ 2147483647 w 1411"/>
              <a:gd name="T11" fmla="*/ 2147483647 h 1526"/>
              <a:gd name="T12" fmla="*/ 2147483647 w 1411"/>
              <a:gd name="T13" fmla="*/ 2147483647 h 1526"/>
              <a:gd name="T14" fmla="*/ 2147483647 w 1411"/>
              <a:gd name="T15" fmla="*/ 2147483647 h 1526"/>
              <a:gd name="T16" fmla="*/ 2147483647 w 1411"/>
              <a:gd name="T17" fmla="*/ 2147483647 h 1526"/>
              <a:gd name="T18" fmla="*/ 2147483647 w 1411"/>
              <a:gd name="T19" fmla="*/ 2147483647 h 1526"/>
              <a:gd name="T20" fmla="*/ 599615022 w 1411"/>
              <a:gd name="T21" fmla="*/ 2147483647 h 1526"/>
              <a:gd name="T22" fmla="*/ 1907670370 w 1411"/>
              <a:gd name="T23" fmla="*/ 2147483647 h 1526"/>
              <a:gd name="T24" fmla="*/ 381534074 w 1411"/>
              <a:gd name="T25" fmla="*/ 2147483647 h 1526"/>
              <a:gd name="T26" fmla="*/ 926664974 w 1411"/>
              <a:gd name="T27" fmla="*/ 2147483647 h 1526"/>
              <a:gd name="T28" fmla="*/ 2147483647 w 1411"/>
              <a:gd name="T29" fmla="*/ 2147483647 h 1526"/>
              <a:gd name="T30" fmla="*/ 2147483647 w 1411"/>
              <a:gd name="T31" fmla="*/ 2147483647 h 1526"/>
              <a:gd name="T32" fmla="*/ 2147483647 w 1411"/>
              <a:gd name="T33" fmla="*/ 2147483647 h 1526"/>
              <a:gd name="T34" fmla="*/ 2147483647 w 1411"/>
              <a:gd name="T35" fmla="*/ 2147483647 h 1526"/>
              <a:gd name="T36" fmla="*/ 2147483647 w 1411"/>
              <a:gd name="T37" fmla="*/ 2147483647 h 1526"/>
              <a:gd name="T38" fmla="*/ 2147483647 w 1411"/>
              <a:gd name="T39" fmla="*/ 1532916152 h 1526"/>
              <a:gd name="T40" fmla="*/ 2147483647 w 1411"/>
              <a:gd name="T41" fmla="*/ 2147483647 h 1526"/>
              <a:gd name="T42" fmla="*/ 2147483647 w 1411"/>
              <a:gd name="T43" fmla="*/ 2147483647 h 1526"/>
              <a:gd name="T44" fmla="*/ 2147483647 w 1411"/>
              <a:gd name="T45" fmla="*/ 2147483647 h 1526"/>
              <a:gd name="T46" fmla="*/ 2147483647 w 1411"/>
              <a:gd name="T47" fmla="*/ 2147483647 h 1526"/>
              <a:gd name="T48" fmla="*/ 2147483647 w 1411"/>
              <a:gd name="T49" fmla="*/ 2147483647 h 1526"/>
              <a:gd name="T50" fmla="*/ 2147483647 w 1411"/>
              <a:gd name="T51" fmla="*/ 2147483647 h 1526"/>
              <a:gd name="T52" fmla="*/ 2147483647 w 1411"/>
              <a:gd name="T53" fmla="*/ 2147483647 h 1526"/>
              <a:gd name="T54" fmla="*/ 2147483647 w 1411"/>
              <a:gd name="T55" fmla="*/ 2147483647 h 1526"/>
              <a:gd name="T56" fmla="*/ 2147483647 w 1411"/>
              <a:gd name="T57" fmla="*/ 2147483647 h 1526"/>
              <a:gd name="T58" fmla="*/ 2147483647 w 1411"/>
              <a:gd name="T59" fmla="*/ 2147483647 h 1526"/>
              <a:gd name="T60" fmla="*/ 2147483647 w 1411"/>
              <a:gd name="T61" fmla="*/ 2147483647 h 1526"/>
              <a:gd name="T62" fmla="*/ 2147483647 w 1411"/>
              <a:gd name="T63" fmla="*/ 2147483647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29" name="Freeform 18"/>
          <p:cNvSpPr>
            <a:spLocks/>
          </p:cNvSpPr>
          <p:nvPr/>
        </p:nvSpPr>
        <p:spPr bwMode="auto">
          <a:xfrm>
            <a:off x="4616450" y="4041775"/>
            <a:ext cx="869950" cy="550863"/>
          </a:xfrm>
          <a:custGeom>
            <a:avLst/>
            <a:gdLst>
              <a:gd name="T0" fmla="*/ 2147483647 w 2294"/>
              <a:gd name="T1" fmla="*/ 2147483647 h 1452"/>
              <a:gd name="T2" fmla="*/ 818015047 w 2294"/>
              <a:gd name="T3" fmla="*/ 2147483647 h 1452"/>
              <a:gd name="T4" fmla="*/ 1199841942 w 2294"/>
              <a:gd name="T5" fmla="*/ 2147483647 h 1452"/>
              <a:gd name="T6" fmla="*/ 1418007882 w 2294"/>
              <a:gd name="T7" fmla="*/ 2147483647 h 1452"/>
              <a:gd name="T8" fmla="*/ 0 w 2294"/>
              <a:gd name="T9" fmla="*/ 2147483647 h 1452"/>
              <a:gd name="T10" fmla="*/ 2147483647 w 2294"/>
              <a:gd name="T11" fmla="*/ 2147483647 h 1452"/>
              <a:gd name="T12" fmla="*/ 2147483647 w 2294"/>
              <a:gd name="T13" fmla="*/ 2147483647 h 1452"/>
              <a:gd name="T14" fmla="*/ 2147483647 w 2294"/>
              <a:gd name="T15" fmla="*/ 2147483647 h 1452"/>
              <a:gd name="T16" fmla="*/ 2147483647 w 2294"/>
              <a:gd name="T17" fmla="*/ 2147483647 h 1452"/>
              <a:gd name="T18" fmla="*/ 2147483647 w 2294"/>
              <a:gd name="T19" fmla="*/ 2147483647 h 1452"/>
              <a:gd name="T20" fmla="*/ 2147483647 w 2294"/>
              <a:gd name="T21" fmla="*/ 2147483647 h 1452"/>
              <a:gd name="T22" fmla="*/ 2147483647 w 2294"/>
              <a:gd name="T23" fmla="*/ 2147483647 h 1452"/>
              <a:gd name="T24" fmla="*/ 2147483647 w 2294"/>
              <a:gd name="T25" fmla="*/ 2147483647 h 1452"/>
              <a:gd name="T26" fmla="*/ 2147483647 w 2294"/>
              <a:gd name="T27" fmla="*/ 2147483647 h 1452"/>
              <a:gd name="T28" fmla="*/ 2147483647 w 2294"/>
              <a:gd name="T29" fmla="*/ 0 h 1452"/>
              <a:gd name="T30" fmla="*/ 2147483647 w 2294"/>
              <a:gd name="T31" fmla="*/ 382280332 h 1452"/>
              <a:gd name="T32" fmla="*/ 2147483647 w 2294"/>
              <a:gd name="T33" fmla="*/ 1638077250 h 1452"/>
              <a:gd name="T34" fmla="*/ 2147483647 w 2294"/>
              <a:gd name="T35" fmla="*/ 2147483647 h 1452"/>
              <a:gd name="T36" fmla="*/ 2147483647 w 2294"/>
              <a:gd name="T37" fmla="*/ 2147483647 h 1452"/>
              <a:gd name="T38" fmla="*/ 2147483647 w 2294"/>
              <a:gd name="T39" fmla="*/ 2147483647 h 1452"/>
              <a:gd name="T40" fmla="*/ 2147483647 w 2294"/>
              <a:gd name="T41" fmla="*/ 2147483647 h 1452"/>
              <a:gd name="T42" fmla="*/ 2147483647 w 2294"/>
              <a:gd name="T43" fmla="*/ 2147483647 h 1452"/>
              <a:gd name="T44" fmla="*/ 2147483647 w 2294"/>
              <a:gd name="T45" fmla="*/ 2147483647 h 1452"/>
              <a:gd name="T46" fmla="*/ 2147483647 w 2294"/>
              <a:gd name="T47" fmla="*/ 2147483647 h 1452"/>
              <a:gd name="T48" fmla="*/ 2147483647 w 2294"/>
              <a:gd name="T49" fmla="*/ 2147483647 h 1452"/>
              <a:gd name="T50" fmla="*/ 2147483647 w 2294"/>
              <a:gd name="T51" fmla="*/ 2147483647 h 1452"/>
              <a:gd name="T52" fmla="*/ 2147483647 w 2294"/>
              <a:gd name="T53" fmla="*/ 2147483647 h 1452"/>
              <a:gd name="T54" fmla="*/ 2147483647 w 2294"/>
              <a:gd name="T55" fmla="*/ 2147483647 h 1452"/>
              <a:gd name="T56" fmla="*/ 2147483647 w 2294"/>
              <a:gd name="T57" fmla="*/ 2147483647 h 1452"/>
              <a:gd name="T58" fmla="*/ 2147483647 w 2294"/>
              <a:gd name="T59" fmla="*/ 2147483647 h 1452"/>
              <a:gd name="T60" fmla="*/ 2147483647 w 2294"/>
              <a:gd name="T61" fmla="*/ 2147483647 h 1452"/>
              <a:gd name="T62" fmla="*/ 2147483647 w 2294"/>
              <a:gd name="T63" fmla="*/ 2147483647 h 1452"/>
              <a:gd name="T64" fmla="*/ 2147483647 w 2294"/>
              <a:gd name="T65" fmla="*/ 2147483647 h 1452"/>
              <a:gd name="T66" fmla="*/ 2147483647 w 2294"/>
              <a:gd name="T67" fmla="*/ 2147483647 h 1452"/>
              <a:gd name="T68" fmla="*/ 2147483647 w 2294"/>
              <a:gd name="T69" fmla="*/ 2147483647 h 1452"/>
              <a:gd name="T70" fmla="*/ 2147483647 w 2294"/>
              <a:gd name="T71" fmla="*/ 2147483647 h 1452"/>
              <a:gd name="T72" fmla="*/ 2147483647 w 2294"/>
              <a:gd name="T73" fmla="*/ 2147483647 h 1452"/>
              <a:gd name="T74" fmla="*/ 2147483647 w 2294"/>
              <a:gd name="T75" fmla="*/ 2147483647 h 1452"/>
              <a:gd name="T76" fmla="*/ 2147483647 w 2294"/>
              <a:gd name="T77" fmla="*/ 2147483647 h 1452"/>
              <a:gd name="T78" fmla="*/ 2147483647 w 2294"/>
              <a:gd name="T79" fmla="*/ 2147483647 h 1452"/>
              <a:gd name="T80" fmla="*/ 2147483647 w 2294"/>
              <a:gd name="T81" fmla="*/ 2147483647 h 1452"/>
              <a:gd name="T82" fmla="*/ 2147483647 w 2294"/>
              <a:gd name="T83" fmla="*/ 2147483647 h 1452"/>
              <a:gd name="T84" fmla="*/ 2147483647 w 2294"/>
              <a:gd name="T85" fmla="*/ 2147483647 h 1452"/>
              <a:gd name="T86" fmla="*/ 2147483647 w 2294"/>
              <a:gd name="T87" fmla="*/ 2147483647 h 1452"/>
              <a:gd name="T88" fmla="*/ 2147483647 w 2294"/>
              <a:gd name="T89" fmla="*/ 2147483647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0" name="Freeform 19"/>
          <p:cNvSpPr>
            <a:spLocks/>
          </p:cNvSpPr>
          <p:nvPr/>
        </p:nvSpPr>
        <p:spPr bwMode="auto">
          <a:xfrm>
            <a:off x="5337175" y="3805238"/>
            <a:ext cx="534988" cy="684212"/>
          </a:xfrm>
          <a:custGeom>
            <a:avLst/>
            <a:gdLst>
              <a:gd name="T0" fmla="*/ 2147483647 w 1411"/>
              <a:gd name="T1" fmla="*/ 2147483647 h 1801"/>
              <a:gd name="T2" fmla="*/ 2147483647 w 1411"/>
              <a:gd name="T3" fmla="*/ 2147483647 h 1801"/>
              <a:gd name="T4" fmla="*/ 2147483647 w 1411"/>
              <a:gd name="T5" fmla="*/ 2147483647 h 1801"/>
              <a:gd name="T6" fmla="*/ 2147483647 w 1411"/>
              <a:gd name="T7" fmla="*/ 2147483647 h 1801"/>
              <a:gd name="T8" fmla="*/ 2147483647 w 1411"/>
              <a:gd name="T9" fmla="*/ 2147483647 h 1801"/>
              <a:gd name="T10" fmla="*/ 2147483647 w 1411"/>
              <a:gd name="T11" fmla="*/ 2147483647 h 1801"/>
              <a:gd name="T12" fmla="*/ 2147483647 w 1411"/>
              <a:gd name="T13" fmla="*/ 2147483647 h 1801"/>
              <a:gd name="T14" fmla="*/ 2147483647 w 1411"/>
              <a:gd name="T15" fmla="*/ 2147483647 h 1801"/>
              <a:gd name="T16" fmla="*/ 2147483647 w 1411"/>
              <a:gd name="T17" fmla="*/ 2147483647 h 1801"/>
              <a:gd name="T18" fmla="*/ 2147483647 w 1411"/>
              <a:gd name="T19" fmla="*/ 2147483647 h 1801"/>
              <a:gd name="T20" fmla="*/ 2147483647 w 1411"/>
              <a:gd name="T21" fmla="*/ 2147483647 h 1801"/>
              <a:gd name="T22" fmla="*/ 2147483647 w 1411"/>
              <a:gd name="T23" fmla="*/ 2147483647 h 1801"/>
              <a:gd name="T24" fmla="*/ 2147483647 w 1411"/>
              <a:gd name="T25" fmla="*/ 2147483647 h 1801"/>
              <a:gd name="T26" fmla="*/ 2147483647 w 1411"/>
              <a:gd name="T27" fmla="*/ 2147483647 h 1801"/>
              <a:gd name="T28" fmla="*/ 2147483647 w 1411"/>
              <a:gd name="T29" fmla="*/ 2147483647 h 1801"/>
              <a:gd name="T30" fmla="*/ 2147483647 w 1411"/>
              <a:gd name="T31" fmla="*/ 2147483647 h 1801"/>
              <a:gd name="T32" fmla="*/ 2147483647 w 1411"/>
              <a:gd name="T33" fmla="*/ 2147483647 h 1801"/>
              <a:gd name="T34" fmla="*/ 2147483647 w 1411"/>
              <a:gd name="T35" fmla="*/ 2147483647 h 1801"/>
              <a:gd name="T36" fmla="*/ 2147483647 w 1411"/>
              <a:gd name="T37" fmla="*/ 2147483647 h 1801"/>
              <a:gd name="T38" fmla="*/ 2147483647 w 1411"/>
              <a:gd name="T39" fmla="*/ 2147483647 h 1801"/>
              <a:gd name="T40" fmla="*/ 2147483647 w 1411"/>
              <a:gd name="T41" fmla="*/ 2147483647 h 1801"/>
              <a:gd name="T42" fmla="*/ 0 w 1411"/>
              <a:gd name="T43" fmla="*/ 2147483647 h 1801"/>
              <a:gd name="T44" fmla="*/ 2147483647 w 1411"/>
              <a:gd name="T45" fmla="*/ 2147483647 h 1801"/>
              <a:gd name="T46" fmla="*/ 2147483647 w 1411"/>
              <a:gd name="T47" fmla="*/ 2147483647 h 1801"/>
              <a:gd name="T48" fmla="*/ 2147483647 w 1411"/>
              <a:gd name="T49" fmla="*/ 2147483647 h 1801"/>
              <a:gd name="T50" fmla="*/ 2147483647 w 1411"/>
              <a:gd name="T51" fmla="*/ 2147483647 h 1801"/>
              <a:gd name="T52" fmla="*/ 2147483647 w 1411"/>
              <a:gd name="T53" fmla="*/ 2147483647 h 1801"/>
              <a:gd name="T54" fmla="*/ 2147483647 w 1411"/>
              <a:gd name="T55" fmla="*/ 2147483647 h 1801"/>
              <a:gd name="T56" fmla="*/ 2147483647 w 1411"/>
              <a:gd name="T57" fmla="*/ 2147483647 h 1801"/>
              <a:gd name="T58" fmla="*/ 2147483647 w 1411"/>
              <a:gd name="T59" fmla="*/ 2147483647 h 1801"/>
              <a:gd name="T60" fmla="*/ 2147483647 w 1411"/>
              <a:gd name="T61" fmla="*/ 2147483647 h 1801"/>
              <a:gd name="T62" fmla="*/ 2147483647 w 1411"/>
              <a:gd name="T63" fmla="*/ 0 h 1801"/>
              <a:gd name="T64" fmla="*/ 2147483647 w 1411"/>
              <a:gd name="T65" fmla="*/ 0 h 1801"/>
              <a:gd name="T66" fmla="*/ 2147483647 w 1411"/>
              <a:gd name="T67" fmla="*/ 2147483647 h 1801"/>
              <a:gd name="T68" fmla="*/ 2147483647 w 1411"/>
              <a:gd name="T69" fmla="*/ 2147483647 h 1801"/>
              <a:gd name="T70" fmla="*/ 2147483647 w 1411"/>
              <a:gd name="T71" fmla="*/ 2147483647 h 1801"/>
              <a:gd name="T72" fmla="*/ 2147483647 w 1411"/>
              <a:gd name="T73" fmla="*/ 2147483647 h 1801"/>
              <a:gd name="T74" fmla="*/ 2147483647 w 1411"/>
              <a:gd name="T75" fmla="*/ 2147483647 h 1801"/>
              <a:gd name="T76" fmla="*/ 2147483647 w 1411"/>
              <a:gd name="T77" fmla="*/ 2147483647 h 1801"/>
              <a:gd name="T78" fmla="*/ 2147483647 w 1411"/>
              <a:gd name="T79" fmla="*/ 2147483647 h 1801"/>
              <a:gd name="T80" fmla="*/ 2147483647 w 1411"/>
              <a:gd name="T81" fmla="*/ 2147483647 h 1801"/>
              <a:gd name="T82" fmla="*/ 2147483647 w 1411"/>
              <a:gd name="T83" fmla="*/ 2147483647 h 1801"/>
              <a:gd name="T84" fmla="*/ 2147483647 w 1411"/>
              <a:gd name="T85" fmla="*/ 2147483647 h 1801"/>
              <a:gd name="T86" fmla="*/ 2147483647 w 1411"/>
              <a:gd name="T87" fmla="*/ 2147483647 h 1801"/>
              <a:gd name="T88" fmla="*/ 2147483647 w 1411"/>
              <a:gd name="T89" fmla="*/ 2147483647 h 1801"/>
              <a:gd name="T90" fmla="*/ 2147483647 w 1411"/>
              <a:gd name="T91" fmla="*/ 2147483647 h 1801"/>
              <a:gd name="T92" fmla="*/ 2147483647 w 1411"/>
              <a:gd name="T93" fmla="*/ 2147483647 h 1801"/>
              <a:gd name="T94" fmla="*/ 2147483647 w 1411"/>
              <a:gd name="T95" fmla="*/ 2147483647 h 1801"/>
              <a:gd name="T96" fmla="*/ 2147483647 w 1411"/>
              <a:gd name="T97" fmla="*/ 2147483647 h 1801"/>
              <a:gd name="T98" fmla="*/ 2147483647 w 1411"/>
              <a:gd name="T99" fmla="*/ 2147483647 h 1801"/>
              <a:gd name="T100" fmla="*/ 2147483647 w 1411"/>
              <a:gd name="T101" fmla="*/ 2147483647 h 1801"/>
              <a:gd name="T102" fmla="*/ 2147483647 w 1411"/>
              <a:gd name="T103" fmla="*/ 2147483647 h 1801"/>
              <a:gd name="T104" fmla="*/ 2147483647 w 1411"/>
              <a:gd name="T105" fmla="*/ 2147483647 h 1801"/>
              <a:gd name="T106" fmla="*/ 2147483647 w 1411"/>
              <a:gd name="T107" fmla="*/ 2147483647 h 1801"/>
              <a:gd name="T108" fmla="*/ 2147483647 w 1411"/>
              <a:gd name="T109" fmla="*/ 2147483647 h 1801"/>
              <a:gd name="T110" fmla="*/ 2147483647 w 1411"/>
              <a:gd name="T111" fmla="*/ 2147483647 h 1801"/>
              <a:gd name="T112" fmla="*/ 2147483647 w 1411"/>
              <a:gd name="T113" fmla="*/ 2147483647 h 1801"/>
              <a:gd name="T114" fmla="*/ 2147483647 w 1411"/>
              <a:gd name="T115" fmla="*/ 2147483647 h 1801"/>
              <a:gd name="T116" fmla="*/ 2147483647 w 1411"/>
              <a:gd name="T117" fmla="*/ 2147483647 h 1801"/>
              <a:gd name="T118" fmla="*/ 2147483647 w 1411"/>
              <a:gd name="T119" fmla="*/ 2147483647 h 1801"/>
              <a:gd name="T120" fmla="*/ 2147483647 w 1411"/>
              <a:gd name="T121" fmla="*/ 2147483647 h 1801"/>
              <a:gd name="T122" fmla="*/ 2147483647 w 1411"/>
              <a:gd name="T123" fmla="*/ 2147483647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1" name="Freeform 20"/>
          <p:cNvSpPr>
            <a:spLocks/>
          </p:cNvSpPr>
          <p:nvPr/>
        </p:nvSpPr>
        <p:spPr bwMode="auto">
          <a:xfrm>
            <a:off x="5472113" y="3717925"/>
            <a:ext cx="631825" cy="641350"/>
          </a:xfrm>
          <a:custGeom>
            <a:avLst/>
            <a:gdLst>
              <a:gd name="T0" fmla="*/ 2147483647 w 1669"/>
              <a:gd name="T1" fmla="*/ 2147483647 h 1690"/>
              <a:gd name="T2" fmla="*/ 2147483647 w 1669"/>
              <a:gd name="T3" fmla="*/ 2147483647 h 1690"/>
              <a:gd name="T4" fmla="*/ 2147483647 w 1669"/>
              <a:gd name="T5" fmla="*/ 2147483647 h 1690"/>
              <a:gd name="T6" fmla="*/ 2147483647 w 1669"/>
              <a:gd name="T7" fmla="*/ 2147483647 h 1690"/>
              <a:gd name="T8" fmla="*/ 2147483647 w 1669"/>
              <a:gd name="T9" fmla="*/ 2147483647 h 1690"/>
              <a:gd name="T10" fmla="*/ 2147483647 w 1669"/>
              <a:gd name="T11" fmla="*/ 2147483647 h 1690"/>
              <a:gd name="T12" fmla="*/ 2147483647 w 1669"/>
              <a:gd name="T13" fmla="*/ 2147483647 h 1690"/>
              <a:gd name="T14" fmla="*/ 2147483647 w 1669"/>
              <a:gd name="T15" fmla="*/ 2147483647 h 1690"/>
              <a:gd name="T16" fmla="*/ 2147483647 w 1669"/>
              <a:gd name="T17" fmla="*/ 2147483647 h 1690"/>
              <a:gd name="T18" fmla="*/ 2147483647 w 1669"/>
              <a:gd name="T19" fmla="*/ 2147483647 h 1690"/>
              <a:gd name="T20" fmla="*/ 2147483647 w 1669"/>
              <a:gd name="T21" fmla="*/ 2147483647 h 1690"/>
              <a:gd name="T22" fmla="*/ 2147483647 w 1669"/>
              <a:gd name="T23" fmla="*/ 2147483647 h 1690"/>
              <a:gd name="T24" fmla="*/ 2147483647 w 1669"/>
              <a:gd name="T25" fmla="*/ 2147483647 h 1690"/>
              <a:gd name="T26" fmla="*/ 2147483647 w 1669"/>
              <a:gd name="T27" fmla="*/ 2147483647 h 1690"/>
              <a:gd name="T28" fmla="*/ 2147483647 w 1669"/>
              <a:gd name="T29" fmla="*/ 2147483647 h 1690"/>
              <a:gd name="T30" fmla="*/ 2147483647 w 1669"/>
              <a:gd name="T31" fmla="*/ 2147483647 h 1690"/>
              <a:gd name="T32" fmla="*/ 2147483647 w 1669"/>
              <a:gd name="T33" fmla="*/ 2147483647 h 1690"/>
              <a:gd name="T34" fmla="*/ 2147483647 w 1669"/>
              <a:gd name="T35" fmla="*/ 2147483647 h 1690"/>
              <a:gd name="T36" fmla="*/ 2147483647 w 1669"/>
              <a:gd name="T37" fmla="*/ 2147483647 h 1690"/>
              <a:gd name="T38" fmla="*/ 2147483647 w 1669"/>
              <a:gd name="T39" fmla="*/ 2147483647 h 1690"/>
              <a:gd name="T40" fmla="*/ 2147483647 w 1669"/>
              <a:gd name="T41" fmla="*/ 2147483647 h 1690"/>
              <a:gd name="T42" fmla="*/ 1139326223 w 1669"/>
              <a:gd name="T43" fmla="*/ 2147483647 h 1690"/>
              <a:gd name="T44" fmla="*/ 2147483647 w 1669"/>
              <a:gd name="T45" fmla="*/ 2147483647 h 1690"/>
              <a:gd name="T46" fmla="*/ 2147483647 w 1669"/>
              <a:gd name="T47" fmla="*/ 2147483647 h 1690"/>
              <a:gd name="T48" fmla="*/ 2147483647 w 1669"/>
              <a:gd name="T49" fmla="*/ 2147483647 h 1690"/>
              <a:gd name="T50" fmla="*/ 2147483647 w 1669"/>
              <a:gd name="T51" fmla="*/ 2147483647 h 1690"/>
              <a:gd name="T52" fmla="*/ 2147483647 w 1669"/>
              <a:gd name="T53" fmla="*/ 2147483647 h 1690"/>
              <a:gd name="T54" fmla="*/ 2147483647 w 1669"/>
              <a:gd name="T55" fmla="*/ 2147483647 h 1690"/>
              <a:gd name="T56" fmla="*/ 2147483647 w 1669"/>
              <a:gd name="T57" fmla="*/ 2147483647 h 1690"/>
              <a:gd name="T58" fmla="*/ 2147483647 w 1669"/>
              <a:gd name="T59" fmla="*/ 2147483647 h 1690"/>
              <a:gd name="T60" fmla="*/ 2147483647 w 1669"/>
              <a:gd name="T61" fmla="*/ 109309569 h 1690"/>
              <a:gd name="T62" fmla="*/ 2147483647 w 1669"/>
              <a:gd name="T63" fmla="*/ 2147483647 h 1690"/>
              <a:gd name="T64" fmla="*/ 2147483647 w 1669"/>
              <a:gd name="T65" fmla="*/ 2147483647 h 1690"/>
              <a:gd name="T66" fmla="*/ 2147483647 w 1669"/>
              <a:gd name="T67" fmla="*/ 2147483647 h 1690"/>
              <a:gd name="T68" fmla="*/ 2147483647 w 1669"/>
              <a:gd name="T69" fmla="*/ 2147483647 h 1690"/>
              <a:gd name="T70" fmla="*/ 2147483647 w 1669"/>
              <a:gd name="T71" fmla="*/ 2147483647 h 1690"/>
              <a:gd name="T72" fmla="*/ 2147483647 w 1669"/>
              <a:gd name="T73" fmla="*/ 2147483647 h 1690"/>
              <a:gd name="T74" fmla="*/ 2147483647 w 1669"/>
              <a:gd name="T75" fmla="*/ 2147483647 h 1690"/>
              <a:gd name="T76" fmla="*/ 2147483647 w 1669"/>
              <a:gd name="T77" fmla="*/ 2147483647 h 1690"/>
              <a:gd name="T78" fmla="*/ 2147483647 w 1669"/>
              <a:gd name="T79" fmla="*/ 2147483647 h 1690"/>
              <a:gd name="T80" fmla="*/ 2147483647 w 1669"/>
              <a:gd name="T81" fmla="*/ 2147483647 h 1690"/>
              <a:gd name="T82" fmla="*/ 2147483647 w 1669"/>
              <a:gd name="T83" fmla="*/ 2147483647 h 1690"/>
              <a:gd name="T84" fmla="*/ 2147483647 w 1669"/>
              <a:gd name="T85" fmla="*/ 2147483647 h 1690"/>
              <a:gd name="T86" fmla="*/ 2147483647 w 1669"/>
              <a:gd name="T87" fmla="*/ 2147483647 h 1690"/>
              <a:gd name="T88" fmla="*/ 2147483647 w 1669"/>
              <a:gd name="T89" fmla="*/ 2147483647 h 1690"/>
              <a:gd name="T90" fmla="*/ 2147483647 w 1669"/>
              <a:gd name="T91" fmla="*/ 2147483647 h 1690"/>
              <a:gd name="T92" fmla="*/ 2147483647 w 1669"/>
              <a:gd name="T93" fmla="*/ 2147483647 h 1690"/>
              <a:gd name="T94" fmla="*/ 2147483647 w 1669"/>
              <a:gd name="T95" fmla="*/ 2147483647 h 1690"/>
              <a:gd name="T96" fmla="*/ 2147483647 w 1669"/>
              <a:gd name="T97" fmla="*/ 2147483647 h 1690"/>
              <a:gd name="T98" fmla="*/ 2147483647 w 1669"/>
              <a:gd name="T99" fmla="*/ 2147483647 h 1690"/>
              <a:gd name="T100" fmla="*/ 2147483647 w 1669"/>
              <a:gd name="T101" fmla="*/ 2147483647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2" name="Freeform 21"/>
          <p:cNvSpPr>
            <a:spLocks/>
          </p:cNvSpPr>
          <p:nvPr/>
        </p:nvSpPr>
        <p:spPr bwMode="auto">
          <a:xfrm>
            <a:off x="4830763" y="3595688"/>
            <a:ext cx="646112" cy="646112"/>
          </a:xfrm>
          <a:custGeom>
            <a:avLst/>
            <a:gdLst>
              <a:gd name="T0" fmla="*/ 2147483647 w 1700"/>
              <a:gd name="T1" fmla="*/ 2147483647 h 1701"/>
              <a:gd name="T2" fmla="*/ 2147483647 w 1700"/>
              <a:gd name="T3" fmla="*/ 2147483647 h 1701"/>
              <a:gd name="T4" fmla="*/ 2147483647 w 1700"/>
              <a:gd name="T5" fmla="*/ 2147483647 h 1701"/>
              <a:gd name="T6" fmla="*/ 2147483647 w 1700"/>
              <a:gd name="T7" fmla="*/ 2147483647 h 1701"/>
              <a:gd name="T8" fmla="*/ 2147483647 w 1700"/>
              <a:gd name="T9" fmla="*/ 2147483647 h 1701"/>
              <a:gd name="T10" fmla="*/ 2147483647 w 1700"/>
              <a:gd name="T11" fmla="*/ 2147483647 h 1701"/>
              <a:gd name="T12" fmla="*/ 2147483647 w 1700"/>
              <a:gd name="T13" fmla="*/ 2147483647 h 1701"/>
              <a:gd name="T14" fmla="*/ 2147483647 w 1700"/>
              <a:gd name="T15" fmla="*/ 2147483647 h 1701"/>
              <a:gd name="T16" fmla="*/ 2147483647 w 1700"/>
              <a:gd name="T17" fmla="*/ 2147483647 h 1701"/>
              <a:gd name="T18" fmla="*/ 2147483647 w 1700"/>
              <a:gd name="T19" fmla="*/ 2147483647 h 1701"/>
              <a:gd name="T20" fmla="*/ 164673045 w 1700"/>
              <a:gd name="T21" fmla="*/ 2147483647 h 1701"/>
              <a:gd name="T22" fmla="*/ 54891015 w 1700"/>
              <a:gd name="T23" fmla="*/ 2147483647 h 1701"/>
              <a:gd name="T24" fmla="*/ 2147483647 w 1700"/>
              <a:gd name="T25" fmla="*/ 2147483647 h 1701"/>
              <a:gd name="T26" fmla="*/ 2147483647 w 1700"/>
              <a:gd name="T27" fmla="*/ 2147483647 h 1701"/>
              <a:gd name="T28" fmla="*/ 2147483647 w 1700"/>
              <a:gd name="T29" fmla="*/ 2147483647 h 1701"/>
              <a:gd name="T30" fmla="*/ 2147483647 w 1700"/>
              <a:gd name="T31" fmla="*/ 2147483647 h 1701"/>
              <a:gd name="T32" fmla="*/ 2147483647 w 1700"/>
              <a:gd name="T33" fmla="*/ 2147483647 h 1701"/>
              <a:gd name="T34" fmla="*/ 2147483647 w 1700"/>
              <a:gd name="T35" fmla="*/ 0 h 1701"/>
              <a:gd name="T36" fmla="*/ 2147483647 w 1700"/>
              <a:gd name="T37" fmla="*/ 2147483647 h 1701"/>
              <a:gd name="T38" fmla="*/ 2147483647 w 1700"/>
              <a:gd name="T39" fmla="*/ 2147483647 h 1701"/>
              <a:gd name="T40" fmla="*/ 2147483647 w 1700"/>
              <a:gd name="T41" fmla="*/ 2147483647 h 1701"/>
              <a:gd name="T42" fmla="*/ 2147483647 w 1700"/>
              <a:gd name="T43" fmla="*/ 2147483647 h 1701"/>
              <a:gd name="T44" fmla="*/ 2147483647 w 1700"/>
              <a:gd name="T45" fmla="*/ 2147483647 h 1701"/>
              <a:gd name="T46" fmla="*/ 2147483647 w 1700"/>
              <a:gd name="T47" fmla="*/ 2147483647 h 1701"/>
              <a:gd name="T48" fmla="*/ 2147483647 w 1700"/>
              <a:gd name="T49" fmla="*/ 2147483647 h 1701"/>
              <a:gd name="T50" fmla="*/ 2147483647 w 1700"/>
              <a:gd name="T51" fmla="*/ 2147483647 h 1701"/>
              <a:gd name="T52" fmla="*/ 2147483647 w 1700"/>
              <a:gd name="T53" fmla="*/ 2147483647 h 1701"/>
              <a:gd name="T54" fmla="*/ 2147483647 w 1700"/>
              <a:gd name="T55" fmla="*/ 2147483647 h 1701"/>
              <a:gd name="T56" fmla="*/ 2147483647 w 1700"/>
              <a:gd name="T57" fmla="*/ 2147483647 h 1701"/>
              <a:gd name="T58" fmla="*/ 2147483647 w 1700"/>
              <a:gd name="T59" fmla="*/ 2147483647 h 1701"/>
              <a:gd name="T60" fmla="*/ 2147483647 w 1700"/>
              <a:gd name="T61" fmla="*/ 2147483647 h 1701"/>
              <a:gd name="T62" fmla="*/ 2147483647 w 1700"/>
              <a:gd name="T63" fmla="*/ 2147483647 h 1701"/>
              <a:gd name="T64" fmla="*/ 2147483647 w 1700"/>
              <a:gd name="T65" fmla="*/ 2147483647 h 1701"/>
              <a:gd name="T66" fmla="*/ 2147483647 w 1700"/>
              <a:gd name="T67" fmla="*/ 2147483647 h 1701"/>
              <a:gd name="T68" fmla="*/ 2147483647 w 1700"/>
              <a:gd name="T69" fmla="*/ 2147483647 h 1701"/>
              <a:gd name="T70" fmla="*/ 2147483647 w 1700"/>
              <a:gd name="T71" fmla="*/ 2147483647 h 1701"/>
              <a:gd name="T72" fmla="*/ 2147483647 w 1700"/>
              <a:gd name="T73" fmla="*/ 2147483647 h 1701"/>
              <a:gd name="T74" fmla="*/ 2147483647 w 1700"/>
              <a:gd name="T75" fmla="*/ 2147483647 h 1701"/>
              <a:gd name="T76" fmla="*/ 2147483647 w 1700"/>
              <a:gd name="T77" fmla="*/ 2147483647 h 1701"/>
              <a:gd name="T78" fmla="*/ 2147483647 w 1700"/>
              <a:gd name="T79" fmla="*/ 2147483647 h 1701"/>
              <a:gd name="T80" fmla="*/ 2147483647 w 1700"/>
              <a:gd name="T81" fmla="*/ 2147483647 h 1701"/>
              <a:gd name="T82" fmla="*/ 2147483647 w 1700"/>
              <a:gd name="T83" fmla="*/ 2147483647 h 1701"/>
              <a:gd name="T84" fmla="*/ 2147483647 w 1700"/>
              <a:gd name="T85" fmla="*/ 2147483647 h 1701"/>
              <a:gd name="T86" fmla="*/ 2147483647 w 1700"/>
              <a:gd name="T87" fmla="*/ 2147483647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3" name="Freeform 22"/>
          <p:cNvSpPr>
            <a:spLocks/>
          </p:cNvSpPr>
          <p:nvPr/>
        </p:nvSpPr>
        <p:spPr bwMode="auto">
          <a:xfrm>
            <a:off x="4316413" y="3173413"/>
            <a:ext cx="569912" cy="1047750"/>
          </a:xfrm>
          <a:custGeom>
            <a:avLst/>
            <a:gdLst>
              <a:gd name="T0" fmla="*/ 2147483647 w 1498"/>
              <a:gd name="T1" fmla="*/ 2147483647 h 2761"/>
              <a:gd name="T2" fmla="*/ 2147483647 w 1498"/>
              <a:gd name="T3" fmla="*/ 2147483647 h 2761"/>
              <a:gd name="T4" fmla="*/ 2147483647 w 1498"/>
              <a:gd name="T5" fmla="*/ 2147483647 h 2761"/>
              <a:gd name="T6" fmla="*/ 2147483647 w 1498"/>
              <a:gd name="T7" fmla="*/ 2147483647 h 2761"/>
              <a:gd name="T8" fmla="*/ 2147483647 w 1498"/>
              <a:gd name="T9" fmla="*/ 2147483647 h 2761"/>
              <a:gd name="T10" fmla="*/ 2147483647 w 1498"/>
              <a:gd name="T11" fmla="*/ 2147483647 h 2761"/>
              <a:gd name="T12" fmla="*/ 2147483647 w 1498"/>
              <a:gd name="T13" fmla="*/ 2147483647 h 2761"/>
              <a:gd name="T14" fmla="*/ 2147483647 w 1498"/>
              <a:gd name="T15" fmla="*/ 2147483647 h 2761"/>
              <a:gd name="T16" fmla="*/ 2147483647 w 1498"/>
              <a:gd name="T17" fmla="*/ 2147483647 h 2761"/>
              <a:gd name="T18" fmla="*/ 1762078499 w 1498"/>
              <a:gd name="T19" fmla="*/ 2147483647 h 2761"/>
              <a:gd name="T20" fmla="*/ 550595103 w 1498"/>
              <a:gd name="T21" fmla="*/ 2147483647 h 2761"/>
              <a:gd name="T22" fmla="*/ 2147483647 w 1498"/>
              <a:gd name="T23" fmla="*/ 2147483647 h 2761"/>
              <a:gd name="T24" fmla="*/ 2147483647 w 1498"/>
              <a:gd name="T25" fmla="*/ 2147483647 h 2761"/>
              <a:gd name="T26" fmla="*/ 2147483647 w 1498"/>
              <a:gd name="T27" fmla="*/ 2147483647 h 2761"/>
              <a:gd name="T28" fmla="*/ 2147483647 w 1498"/>
              <a:gd name="T29" fmla="*/ 2147483647 h 2761"/>
              <a:gd name="T30" fmla="*/ 2147483647 w 1498"/>
              <a:gd name="T31" fmla="*/ 2147483647 h 2761"/>
              <a:gd name="T32" fmla="*/ 2147483647 w 1498"/>
              <a:gd name="T33" fmla="*/ 2147483647 h 2761"/>
              <a:gd name="T34" fmla="*/ 2147483647 w 1498"/>
              <a:gd name="T35" fmla="*/ 2147483647 h 2761"/>
              <a:gd name="T36" fmla="*/ 2147483647 w 1498"/>
              <a:gd name="T37" fmla="*/ 2147483647 h 2761"/>
              <a:gd name="T38" fmla="*/ 2147483647 w 1498"/>
              <a:gd name="T39" fmla="*/ 2147483647 h 2761"/>
              <a:gd name="T40" fmla="*/ 2147483647 w 1498"/>
              <a:gd name="T41" fmla="*/ 2147483647 h 2761"/>
              <a:gd name="T42" fmla="*/ 2147483647 w 1498"/>
              <a:gd name="T43" fmla="*/ 2147483647 h 2761"/>
              <a:gd name="T44" fmla="*/ 2147483647 w 1498"/>
              <a:gd name="T45" fmla="*/ 2147483647 h 2761"/>
              <a:gd name="T46" fmla="*/ 2147483647 w 1498"/>
              <a:gd name="T47" fmla="*/ 2147483647 h 2761"/>
              <a:gd name="T48" fmla="*/ 2147483647 w 1498"/>
              <a:gd name="T49" fmla="*/ 2147483647 h 2761"/>
              <a:gd name="T50" fmla="*/ 2147483647 w 1498"/>
              <a:gd name="T51" fmla="*/ 2147483647 h 2761"/>
              <a:gd name="T52" fmla="*/ 2147483647 w 1498"/>
              <a:gd name="T53" fmla="*/ 2147483647 h 2761"/>
              <a:gd name="T54" fmla="*/ 2147483647 w 1498"/>
              <a:gd name="T55" fmla="*/ 2147483647 h 2761"/>
              <a:gd name="T56" fmla="*/ 2147483647 w 1498"/>
              <a:gd name="T57" fmla="*/ 2147483647 h 2761"/>
              <a:gd name="T58" fmla="*/ 2147483647 w 1498"/>
              <a:gd name="T59" fmla="*/ 2147483647 h 2761"/>
              <a:gd name="T60" fmla="*/ 2147483647 w 1498"/>
              <a:gd name="T61" fmla="*/ 2147483647 h 2761"/>
              <a:gd name="T62" fmla="*/ 2147483647 w 1498"/>
              <a:gd name="T63" fmla="*/ 2147483647 h 2761"/>
              <a:gd name="T64" fmla="*/ 2147483647 w 1498"/>
              <a:gd name="T65" fmla="*/ 2147483647 h 2761"/>
              <a:gd name="T66" fmla="*/ 2147483647 w 1498"/>
              <a:gd name="T67" fmla="*/ 2147483647 h 2761"/>
              <a:gd name="T68" fmla="*/ 2147483647 w 1498"/>
              <a:gd name="T69" fmla="*/ 2147483647 h 2761"/>
              <a:gd name="T70" fmla="*/ 2147483647 w 1498"/>
              <a:gd name="T71" fmla="*/ 1584793028 h 2761"/>
              <a:gd name="T72" fmla="*/ 2147483647 w 1498"/>
              <a:gd name="T73" fmla="*/ 2147483647 h 2761"/>
              <a:gd name="T74" fmla="*/ 2147483647 w 1498"/>
              <a:gd name="T75" fmla="*/ 2147483647 h 2761"/>
              <a:gd name="T76" fmla="*/ 2147483647 w 1498"/>
              <a:gd name="T77" fmla="*/ 0 h 2761"/>
              <a:gd name="T78" fmla="*/ 2147483647 w 1498"/>
              <a:gd name="T79" fmla="*/ 2147483647 h 2761"/>
              <a:gd name="T80" fmla="*/ 2147483647 w 1498"/>
              <a:gd name="T81" fmla="*/ 2147483647 h 2761"/>
              <a:gd name="T82" fmla="*/ 2147483647 w 1498"/>
              <a:gd name="T83" fmla="*/ 2147483647 h 2761"/>
              <a:gd name="T84" fmla="*/ 2147483647 w 1498"/>
              <a:gd name="T85" fmla="*/ 2147483647 h 2761"/>
              <a:gd name="T86" fmla="*/ 2147483647 w 1498"/>
              <a:gd name="T87" fmla="*/ 2147483647 h 2761"/>
              <a:gd name="T88" fmla="*/ 2147483647 w 1498"/>
              <a:gd name="T89" fmla="*/ 2147483647 h 2761"/>
              <a:gd name="T90" fmla="*/ 2147483647 w 1498"/>
              <a:gd name="T91" fmla="*/ 2147483647 h 2761"/>
              <a:gd name="T92" fmla="*/ 2147483647 w 1498"/>
              <a:gd name="T93" fmla="*/ 2147483647 h 2761"/>
              <a:gd name="T94" fmla="*/ 2147483647 w 1498"/>
              <a:gd name="T95" fmla="*/ 2147483647 h 2761"/>
              <a:gd name="T96" fmla="*/ 2147483647 w 1498"/>
              <a:gd name="T97" fmla="*/ 2147483647 h 2761"/>
              <a:gd name="T98" fmla="*/ 2147483647 w 1498"/>
              <a:gd name="T99" fmla="*/ 2147483647 h 2761"/>
              <a:gd name="T100" fmla="*/ 2147483647 w 1498"/>
              <a:gd name="T101" fmla="*/ 2147483647 h 2761"/>
              <a:gd name="T102" fmla="*/ 2147483647 w 1498"/>
              <a:gd name="T103" fmla="*/ 2147483647 h 2761"/>
              <a:gd name="T104" fmla="*/ 2147483647 w 1498"/>
              <a:gd name="T105" fmla="*/ 2147483647 h 2761"/>
              <a:gd name="T106" fmla="*/ 2147483647 w 1498"/>
              <a:gd name="T107" fmla="*/ 2147483647 h 2761"/>
              <a:gd name="T108" fmla="*/ 2147483647 w 1498"/>
              <a:gd name="T109" fmla="*/ 2147483647 h 2761"/>
              <a:gd name="T110" fmla="*/ 2147483647 w 1498"/>
              <a:gd name="T111" fmla="*/ 2147483647 h 2761"/>
              <a:gd name="T112" fmla="*/ 2147483647 w 1498"/>
              <a:gd name="T113" fmla="*/ 2147483647 h 2761"/>
              <a:gd name="T114" fmla="*/ 2147483647 w 1498"/>
              <a:gd name="T115" fmla="*/ 2147483647 h 2761"/>
              <a:gd name="T116" fmla="*/ 2147483647 w 1498"/>
              <a:gd name="T117" fmla="*/ 2147483647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4" name="Freeform 23"/>
          <p:cNvSpPr>
            <a:spLocks/>
          </p:cNvSpPr>
          <p:nvPr/>
        </p:nvSpPr>
        <p:spPr bwMode="auto">
          <a:xfrm>
            <a:off x="2574925" y="3108325"/>
            <a:ext cx="1438275" cy="1071563"/>
          </a:xfrm>
          <a:custGeom>
            <a:avLst/>
            <a:gdLst>
              <a:gd name="T0" fmla="*/ 2147483647 w 3788"/>
              <a:gd name="T1" fmla="*/ 2147483647 h 2823"/>
              <a:gd name="T2" fmla="*/ 2147483647 w 3788"/>
              <a:gd name="T3" fmla="*/ 2147483647 h 2823"/>
              <a:gd name="T4" fmla="*/ 2147483647 w 3788"/>
              <a:gd name="T5" fmla="*/ 2147483647 h 2823"/>
              <a:gd name="T6" fmla="*/ 2147483647 w 3788"/>
              <a:gd name="T7" fmla="*/ 2147483647 h 2823"/>
              <a:gd name="T8" fmla="*/ 2147483647 w 3788"/>
              <a:gd name="T9" fmla="*/ 2147483647 h 2823"/>
              <a:gd name="T10" fmla="*/ 0 w 3788"/>
              <a:gd name="T11" fmla="*/ 2147483647 h 2823"/>
              <a:gd name="T12" fmla="*/ 1642199082 w 3788"/>
              <a:gd name="T13" fmla="*/ 2147483647 h 2823"/>
              <a:gd name="T14" fmla="*/ 2147483647 w 3788"/>
              <a:gd name="T15" fmla="*/ 2147483647 h 2823"/>
              <a:gd name="T16" fmla="*/ 2147483647 w 3788"/>
              <a:gd name="T17" fmla="*/ 2147483647 h 2823"/>
              <a:gd name="T18" fmla="*/ 2147483647 w 3788"/>
              <a:gd name="T19" fmla="*/ 2147483647 h 2823"/>
              <a:gd name="T20" fmla="*/ 2147483647 w 3788"/>
              <a:gd name="T21" fmla="*/ 2147483647 h 2823"/>
              <a:gd name="T22" fmla="*/ 2147483647 w 3788"/>
              <a:gd name="T23" fmla="*/ 2147483647 h 2823"/>
              <a:gd name="T24" fmla="*/ 2147483647 w 3788"/>
              <a:gd name="T25" fmla="*/ 2147483647 h 2823"/>
              <a:gd name="T26" fmla="*/ 2147483647 w 3788"/>
              <a:gd name="T27" fmla="*/ 2147483647 h 2823"/>
              <a:gd name="T28" fmla="*/ 2147483647 w 3788"/>
              <a:gd name="T29" fmla="*/ 2147483647 h 2823"/>
              <a:gd name="T30" fmla="*/ 2147483647 w 3788"/>
              <a:gd name="T31" fmla="*/ 1914146690 h 2823"/>
              <a:gd name="T32" fmla="*/ 2147483647 w 3788"/>
              <a:gd name="T33" fmla="*/ 2147483647 h 2823"/>
              <a:gd name="T34" fmla="*/ 2147483647 w 3788"/>
              <a:gd name="T35" fmla="*/ 2147483647 h 2823"/>
              <a:gd name="T36" fmla="*/ 2147483647 w 3788"/>
              <a:gd name="T37" fmla="*/ 2147483647 h 2823"/>
              <a:gd name="T38" fmla="*/ 2147483647 w 3788"/>
              <a:gd name="T39" fmla="*/ 2147483647 h 2823"/>
              <a:gd name="T40" fmla="*/ 2147483647 w 3788"/>
              <a:gd name="T41" fmla="*/ 2147483647 h 2823"/>
              <a:gd name="T42" fmla="*/ 2147483647 w 3788"/>
              <a:gd name="T43" fmla="*/ 2147483647 h 2823"/>
              <a:gd name="T44" fmla="*/ 2147483647 w 3788"/>
              <a:gd name="T45" fmla="*/ 2147483647 h 2823"/>
              <a:gd name="T46" fmla="*/ 2147483647 w 3788"/>
              <a:gd name="T47" fmla="*/ 2147483647 h 2823"/>
              <a:gd name="T48" fmla="*/ 2147483647 w 3788"/>
              <a:gd name="T49" fmla="*/ 2147483647 h 2823"/>
              <a:gd name="T50" fmla="*/ 2147483647 w 3788"/>
              <a:gd name="T51" fmla="*/ 2147483647 h 2823"/>
              <a:gd name="T52" fmla="*/ 2147483647 w 3788"/>
              <a:gd name="T53" fmla="*/ 2147483647 h 2823"/>
              <a:gd name="T54" fmla="*/ 2147483647 w 3788"/>
              <a:gd name="T55" fmla="*/ 2147483647 h 2823"/>
              <a:gd name="T56" fmla="*/ 2147483647 w 3788"/>
              <a:gd name="T57" fmla="*/ 2147483647 h 2823"/>
              <a:gd name="T58" fmla="*/ 2147483647 w 3788"/>
              <a:gd name="T59" fmla="*/ 2147483647 h 2823"/>
              <a:gd name="T60" fmla="*/ 2147483647 w 3788"/>
              <a:gd name="T61" fmla="*/ 2147483647 h 2823"/>
              <a:gd name="T62" fmla="*/ 2147483647 w 3788"/>
              <a:gd name="T63" fmla="*/ 2147483647 h 2823"/>
              <a:gd name="T64" fmla="*/ 2147483647 w 3788"/>
              <a:gd name="T65" fmla="*/ 2147483647 h 2823"/>
              <a:gd name="T66" fmla="*/ 2147483647 w 3788"/>
              <a:gd name="T67" fmla="*/ 2147483647 h 2823"/>
              <a:gd name="T68" fmla="*/ 2147483647 w 3788"/>
              <a:gd name="T69" fmla="*/ 2147483647 h 2823"/>
              <a:gd name="T70" fmla="*/ 2147483647 w 3788"/>
              <a:gd name="T71" fmla="*/ 2147483647 h 2823"/>
              <a:gd name="T72" fmla="*/ 2147483647 w 3788"/>
              <a:gd name="T73" fmla="*/ 2147483647 h 2823"/>
              <a:gd name="T74" fmla="*/ 2147483647 w 3788"/>
              <a:gd name="T75" fmla="*/ 2147483647 h 2823"/>
              <a:gd name="T76" fmla="*/ 2147483647 w 3788"/>
              <a:gd name="T77" fmla="*/ 2147483647 h 2823"/>
              <a:gd name="T78" fmla="*/ 2147483647 w 3788"/>
              <a:gd name="T79" fmla="*/ 2147483647 h 2823"/>
              <a:gd name="T80" fmla="*/ 2147483647 w 3788"/>
              <a:gd name="T81" fmla="*/ 2147483647 h 2823"/>
              <a:gd name="T82" fmla="*/ 2147483647 w 3788"/>
              <a:gd name="T83" fmla="*/ 2147483647 h 2823"/>
              <a:gd name="T84" fmla="*/ 2147483647 w 3788"/>
              <a:gd name="T85" fmla="*/ 2147483647 h 2823"/>
              <a:gd name="T86" fmla="*/ 2147483647 w 3788"/>
              <a:gd name="T87" fmla="*/ 2147483647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5" name="Freeform 24"/>
          <p:cNvSpPr>
            <a:spLocks/>
          </p:cNvSpPr>
          <p:nvPr/>
        </p:nvSpPr>
        <p:spPr bwMode="auto">
          <a:xfrm>
            <a:off x="4795838" y="3019425"/>
            <a:ext cx="395287" cy="801688"/>
          </a:xfrm>
          <a:custGeom>
            <a:avLst/>
            <a:gdLst>
              <a:gd name="T0" fmla="*/ 2147483647 w 1042"/>
              <a:gd name="T1" fmla="*/ 2147483647 h 2109"/>
              <a:gd name="T2" fmla="*/ 1637834508 w 1042"/>
              <a:gd name="T3" fmla="*/ 2147483647 h 2109"/>
              <a:gd name="T4" fmla="*/ 2147483647 w 1042"/>
              <a:gd name="T5" fmla="*/ 2147483647 h 2109"/>
              <a:gd name="T6" fmla="*/ 2147483647 w 1042"/>
              <a:gd name="T7" fmla="*/ 2147483647 h 2109"/>
              <a:gd name="T8" fmla="*/ 0 w 1042"/>
              <a:gd name="T9" fmla="*/ 2147483647 h 2109"/>
              <a:gd name="T10" fmla="*/ 54541640 w 1042"/>
              <a:gd name="T11" fmla="*/ 2147483647 h 2109"/>
              <a:gd name="T12" fmla="*/ 2147483647 w 1042"/>
              <a:gd name="T13" fmla="*/ 2147483647 h 2109"/>
              <a:gd name="T14" fmla="*/ 2147483647 w 1042"/>
              <a:gd name="T15" fmla="*/ 2147483647 h 2109"/>
              <a:gd name="T16" fmla="*/ 2147483647 w 1042"/>
              <a:gd name="T17" fmla="*/ 2147483647 h 2109"/>
              <a:gd name="T18" fmla="*/ 2147483647 w 1042"/>
              <a:gd name="T19" fmla="*/ 2147483647 h 2109"/>
              <a:gd name="T20" fmla="*/ 2147483647 w 1042"/>
              <a:gd name="T21" fmla="*/ 2147483647 h 2109"/>
              <a:gd name="T22" fmla="*/ 2147483647 w 1042"/>
              <a:gd name="T23" fmla="*/ 2147483647 h 2109"/>
              <a:gd name="T24" fmla="*/ 2147483647 w 1042"/>
              <a:gd name="T25" fmla="*/ 2147483647 h 2109"/>
              <a:gd name="T26" fmla="*/ 2147483647 w 1042"/>
              <a:gd name="T27" fmla="*/ 2147483647 h 2109"/>
              <a:gd name="T28" fmla="*/ 2147483647 w 1042"/>
              <a:gd name="T29" fmla="*/ 2147483647 h 2109"/>
              <a:gd name="T30" fmla="*/ 2147483647 w 1042"/>
              <a:gd name="T31" fmla="*/ 1757656655 h 2109"/>
              <a:gd name="T32" fmla="*/ 2147483647 w 1042"/>
              <a:gd name="T33" fmla="*/ 0 h 2109"/>
              <a:gd name="T34" fmla="*/ 2147483647 w 1042"/>
              <a:gd name="T35" fmla="*/ 2147483647 h 2109"/>
              <a:gd name="T36" fmla="*/ 2147483647 w 1042"/>
              <a:gd name="T37" fmla="*/ 2147483647 h 2109"/>
              <a:gd name="T38" fmla="*/ 2147483647 w 1042"/>
              <a:gd name="T39" fmla="*/ 2147483647 h 2109"/>
              <a:gd name="T40" fmla="*/ 2147483647 w 1042"/>
              <a:gd name="T41" fmla="*/ 2147483647 h 2109"/>
              <a:gd name="T42" fmla="*/ 2147483647 w 1042"/>
              <a:gd name="T43" fmla="*/ 2147483647 h 2109"/>
              <a:gd name="T44" fmla="*/ 2147483647 w 1042"/>
              <a:gd name="T45" fmla="*/ 2147483647 h 2109"/>
              <a:gd name="T46" fmla="*/ 2147483647 w 1042"/>
              <a:gd name="T47" fmla="*/ 2147483647 h 2109"/>
              <a:gd name="T48" fmla="*/ 2147483647 w 1042"/>
              <a:gd name="T49" fmla="*/ 2147483647 h 2109"/>
              <a:gd name="T50" fmla="*/ 2147483647 w 1042"/>
              <a:gd name="T51" fmla="*/ 2147483647 h 2109"/>
              <a:gd name="T52" fmla="*/ 2147483647 w 1042"/>
              <a:gd name="T53" fmla="*/ 2147483647 h 2109"/>
              <a:gd name="T54" fmla="*/ 2147483647 w 1042"/>
              <a:gd name="T55" fmla="*/ 2147483647 h 2109"/>
              <a:gd name="T56" fmla="*/ 2147483647 w 1042"/>
              <a:gd name="T57" fmla="*/ 2147483647 h 2109"/>
              <a:gd name="T58" fmla="*/ 2147483647 w 1042"/>
              <a:gd name="T59" fmla="*/ 2147483647 h 2109"/>
              <a:gd name="T60" fmla="*/ 2147483647 w 1042"/>
              <a:gd name="T61" fmla="*/ 2147483647 h 2109"/>
              <a:gd name="T62" fmla="*/ 2147483647 w 1042"/>
              <a:gd name="T63" fmla="*/ 2147483647 h 2109"/>
              <a:gd name="T64" fmla="*/ 2147483647 w 1042"/>
              <a:gd name="T65" fmla="*/ 2147483647 h 2109"/>
              <a:gd name="T66" fmla="*/ 2147483647 w 1042"/>
              <a:gd name="T67" fmla="*/ 2147483647 h 2109"/>
              <a:gd name="T68" fmla="*/ 2147483647 w 1042"/>
              <a:gd name="T69" fmla="*/ 2147483647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6" name="Freeform 25"/>
          <p:cNvSpPr>
            <a:spLocks/>
          </p:cNvSpPr>
          <p:nvPr/>
        </p:nvSpPr>
        <p:spPr bwMode="auto">
          <a:xfrm>
            <a:off x="5308600" y="3317875"/>
            <a:ext cx="739775" cy="503238"/>
          </a:xfrm>
          <a:custGeom>
            <a:avLst/>
            <a:gdLst>
              <a:gd name="T0" fmla="*/ 2147483647 w 1952"/>
              <a:gd name="T1" fmla="*/ 2147483647 h 1326"/>
              <a:gd name="T2" fmla="*/ 2147483647 w 1952"/>
              <a:gd name="T3" fmla="*/ 2147483647 h 1326"/>
              <a:gd name="T4" fmla="*/ 0 w 1952"/>
              <a:gd name="T5" fmla="*/ 2147483647 h 1326"/>
              <a:gd name="T6" fmla="*/ 1632908920 w 1952"/>
              <a:gd name="T7" fmla="*/ 2147483647 h 1326"/>
              <a:gd name="T8" fmla="*/ 2147483647 w 1952"/>
              <a:gd name="T9" fmla="*/ 2147483647 h 1326"/>
              <a:gd name="T10" fmla="*/ 2147483647 w 1952"/>
              <a:gd name="T11" fmla="*/ 2147483647 h 1326"/>
              <a:gd name="T12" fmla="*/ 2147483647 w 1952"/>
              <a:gd name="T13" fmla="*/ 2147483647 h 1326"/>
              <a:gd name="T14" fmla="*/ 2147483647 w 1952"/>
              <a:gd name="T15" fmla="*/ 2147483647 h 1326"/>
              <a:gd name="T16" fmla="*/ 2147483647 w 1952"/>
              <a:gd name="T17" fmla="*/ 2147483647 h 1326"/>
              <a:gd name="T18" fmla="*/ 2147483647 w 1952"/>
              <a:gd name="T19" fmla="*/ 2147483647 h 1326"/>
              <a:gd name="T20" fmla="*/ 2147483647 w 1952"/>
              <a:gd name="T21" fmla="*/ 0 h 1326"/>
              <a:gd name="T22" fmla="*/ 2147483647 w 1952"/>
              <a:gd name="T23" fmla="*/ 2147483647 h 1326"/>
              <a:gd name="T24" fmla="*/ 2147483647 w 1952"/>
              <a:gd name="T25" fmla="*/ 2147483647 h 1326"/>
              <a:gd name="T26" fmla="*/ 2147483647 w 1952"/>
              <a:gd name="T27" fmla="*/ 2147483647 h 1326"/>
              <a:gd name="T28" fmla="*/ 2147483647 w 1952"/>
              <a:gd name="T29" fmla="*/ 2147483647 h 1326"/>
              <a:gd name="T30" fmla="*/ 2147483647 w 1952"/>
              <a:gd name="T31" fmla="*/ 2147483647 h 1326"/>
              <a:gd name="T32" fmla="*/ 2147483647 w 1952"/>
              <a:gd name="T33" fmla="*/ 2147483647 h 1326"/>
              <a:gd name="T34" fmla="*/ 2147483647 w 1952"/>
              <a:gd name="T35" fmla="*/ 2147483647 h 1326"/>
              <a:gd name="T36" fmla="*/ 2147483647 w 1952"/>
              <a:gd name="T37" fmla="*/ 2147483647 h 1326"/>
              <a:gd name="T38" fmla="*/ 2147483647 w 1952"/>
              <a:gd name="T39" fmla="*/ 2147483647 h 1326"/>
              <a:gd name="T40" fmla="*/ 2147483647 w 1952"/>
              <a:gd name="T41" fmla="*/ 2147483647 h 1326"/>
              <a:gd name="T42" fmla="*/ 2147483647 w 1952"/>
              <a:gd name="T43" fmla="*/ 2147483647 h 1326"/>
              <a:gd name="T44" fmla="*/ 2147483647 w 1952"/>
              <a:gd name="T45" fmla="*/ 2147483647 h 1326"/>
              <a:gd name="T46" fmla="*/ 2147483647 w 1952"/>
              <a:gd name="T47" fmla="*/ 2147483647 h 1326"/>
              <a:gd name="T48" fmla="*/ 2147483647 w 1952"/>
              <a:gd name="T49" fmla="*/ 2147483647 h 1326"/>
              <a:gd name="T50" fmla="*/ 2147483647 w 1952"/>
              <a:gd name="T51" fmla="*/ 2147483647 h 1326"/>
              <a:gd name="T52" fmla="*/ 2147483647 w 1952"/>
              <a:gd name="T53" fmla="*/ 2147483647 h 1326"/>
              <a:gd name="T54" fmla="*/ 2147483647 w 1952"/>
              <a:gd name="T55" fmla="*/ 2147483647 h 1326"/>
              <a:gd name="T56" fmla="*/ 2147483647 w 1952"/>
              <a:gd name="T57" fmla="*/ 2147483647 h 1326"/>
              <a:gd name="T58" fmla="*/ 2147483647 w 1952"/>
              <a:gd name="T59" fmla="*/ 2147483647 h 1326"/>
              <a:gd name="T60" fmla="*/ 2147483647 w 1952"/>
              <a:gd name="T61" fmla="*/ 2147483647 h 1326"/>
              <a:gd name="T62" fmla="*/ 2147483647 w 1952"/>
              <a:gd name="T63" fmla="*/ 2147483647 h 1326"/>
              <a:gd name="T64" fmla="*/ 2147483647 w 1952"/>
              <a:gd name="T65" fmla="*/ 2147483647 h 1326"/>
              <a:gd name="T66" fmla="*/ 2147483647 w 1952"/>
              <a:gd name="T67" fmla="*/ 2147483647 h 1326"/>
              <a:gd name="T68" fmla="*/ 2147483647 w 1952"/>
              <a:gd name="T69" fmla="*/ 2147483647 h 1326"/>
              <a:gd name="T70" fmla="*/ 2147483647 w 1952"/>
              <a:gd name="T71" fmla="*/ 2147483647 h 1326"/>
              <a:gd name="T72" fmla="*/ 2147483647 w 1952"/>
              <a:gd name="T73" fmla="*/ 2147483647 h 1326"/>
              <a:gd name="T74" fmla="*/ 2147483647 w 1952"/>
              <a:gd name="T75" fmla="*/ 2147483647 h 1326"/>
              <a:gd name="T76" fmla="*/ 2147483647 w 1952"/>
              <a:gd name="T77" fmla="*/ 2147483647 h 1326"/>
              <a:gd name="T78" fmla="*/ 2147483647 w 1952"/>
              <a:gd name="T79" fmla="*/ 2147483647 h 1326"/>
              <a:gd name="T80" fmla="*/ 2147483647 w 1952"/>
              <a:gd name="T81" fmla="*/ 2147483647 h 1326"/>
              <a:gd name="T82" fmla="*/ 2147483647 w 1952"/>
              <a:gd name="T83" fmla="*/ 2147483647 h 1326"/>
              <a:gd name="T84" fmla="*/ 2147483647 w 1952"/>
              <a:gd name="T85" fmla="*/ 2147483647 h 1326"/>
              <a:gd name="T86" fmla="*/ 2147483647 w 1952"/>
              <a:gd name="T87" fmla="*/ 2147483647 h 1326"/>
              <a:gd name="T88" fmla="*/ 2147483647 w 1952"/>
              <a:gd name="T89" fmla="*/ 2147483647 h 1326"/>
              <a:gd name="T90" fmla="*/ 2147483647 w 1952"/>
              <a:gd name="T91" fmla="*/ 2147483647 h 1326"/>
              <a:gd name="T92" fmla="*/ 2147483647 w 1952"/>
              <a:gd name="T93" fmla="*/ 2147483647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00000"/>
          </a:solidFill>
          <a:ln w="8" cap="flat" cmpd="sng">
            <a:solidFill>
              <a:srgbClr val="FFFFFF"/>
            </a:solidFill>
            <a:round/>
            <a:headEnd/>
            <a:tailEnd/>
          </a:ln>
        </p:spPr>
        <p:txBody>
          <a:bodyPr/>
          <a:lstStyle/>
          <a:p>
            <a:endParaRPr lang="zh-CN" altLang="en-US"/>
          </a:p>
        </p:txBody>
      </p:sp>
      <p:sp>
        <p:nvSpPr>
          <p:cNvPr id="13337" name="Freeform 26"/>
          <p:cNvSpPr>
            <a:spLocks/>
          </p:cNvSpPr>
          <p:nvPr/>
        </p:nvSpPr>
        <p:spPr bwMode="auto">
          <a:xfrm>
            <a:off x="4164013" y="3200400"/>
            <a:ext cx="317500" cy="531813"/>
          </a:xfrm>
          <a:custGeom>
            <a:avLst/>
            <a:gdLst>
              <a:gd name="T0" fmla="*/ 2147483647 w 840"/>
              <a:gd name="T1" fmla="*/ 2147483647 h 1400"/>
              <a:gd name="T2" fmla="*/ 2147483647 w 840"/>
              <a:gd name="T3" fmla="*/ 2147483647 h 1400"/>
              <a:gd name="T4" fmla="*/ 2147483647 w 840"/>
              <a:gd name="T5" fmla="*/ 2147483647 h 1400"/>
              <a:gd name="T6" fmla="*/ 2147483647 w 840"/>
              <a:gd name="T7" fmla="*/ 2147483647 h 1400"/>
              <a:gd name="T8" fmla="*/ 0 w 840"/>
              <a:gd name="T9" fmla="*/ 2147483647 h 1400"/>
              <a:gd name="T10" fmla="*/ 2147483647 w 840"/>
              <a:gd name="T11" fmla="*/ 2147483647 h 1400"/>
              <a:gd name="T12" fmla="*/ 2147483647 w 840"/>
              <a:gd name="T13" fmla="*/ 2147483647 h 1400"/>
              <a:gd name="T14" fmla="*/ 2147483647 w 840"/>
              <a:gd name="T15" fmla="*/ 2147483647 h 1400"/>
              <a:gd name="T16" fmla="*/ 2147483647 w 840"/>
              <a:gd name="T17" fmla="*/ 2147483647 h 1400"/>
              <a:gd name="T18" fmla="*/ 2147483647 w 840"/>
              <a:gd name="T19" fmla="*/ 2147483647 h 1400"/>
              <a:gd name="T20" fmla="*/ 2147483647 w 840"/>
              <a:gd name="T21" fmla="*/ 2147483647 h 1400"/>
              <a:gd name="T22" fmla="*/ 2147483647 w 840"/>
              <a:gd name="T23" fmla="*/ 2147483647 h 1400"/>
              <a:gd name="T24" fmla="*/ 2147483647 w 840"/>
              <a:gd name="T25" fmla="*/ 2147483647 h 1400"/>
              <a:gd name="T26" fmla="*/ 2147483647 w 840"/>
              <a:gd name="T27" fmla="*/ 2147483647 h 1400"/>
              <a:gd name="T28" fmla="*/ 2147483647 w 840"/>
              <a:gd name="T29" fmla="*/ 2147483647 h 1400"/>
              <a:gd name="T30" fmla="*/ 2147483647 w 840"/>
              <a:gd name="T31" fmla="*/ 2147483647 h 1400"/>
              <a:gd name="T32" fmla="*/ 2147483647 w 840"/>
              <a:gd name="T33" fmla="*/ 2147483647 h 1400"/>
              <a:gd name="T34" fmla="*/ 2147483647 w 840"/>
              <a:gd name="T35" fmla="*/ 2147483647 h 1400"/>
              <a:gd name="T36" fmla="*/ 2147483647 w 840"/>
              <a:gd name="T37" fmla="*/ 2147483647 h 1400"/>
              <a:gd name="T38" fmla="*/ 2147483647 w 840"/>
              <a:gd name="T39" fmla="*/ 2147483647 h 1400"/>
              <a:gd name="T40" fmla="*/ 2147483647 w 840"/>
              <a:gd name="T41" fmla="*/ 2147483647 h 1400"/>
              <a:gd name="T42" fmla="*/ 2147483647 w 840"/>
              <a:gd name="T43" fmla="*/ 2147483647 h 1400"/>
              <a:gd name="T44" fmla="*/ 2147483647 w 840"/>
              <a:gd name="T45" fmla="*/ 2147483647 h 1400"/>
              <a:gd name="T46" fmla="*/ 2147483647 w 840"/>
              <a:gd name="T47" fmla="*/ 2147483647 h 1400"/>
              <a:gd name="T48" fmla="*/ 2147483647 w 840"/>
              <a:gd name="T49" fmla="*/ 2147483647 h 1400"/>
              <a:gd name="T50" fmla="*/ 2147483647 w 840"/>
              <a:gd name="T51" fmla="*/ 2147483647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8" name="Freeform 27"/>
          <p:cNvSpPr>
            <a:spLocks/>
          </p:cNvSpPr>
          <p:nvPr/>
        </p:nvSpPr>
        <p:spPr bwMode="auto">
          <a:xfrm>
            <a:off x="5113338" y="2695575"/>
            <a:ext cx="617537" cy="923925"/>
          </a:xfrm>
          <a:custGeom>
            <a:avLst/>
            <a:gdLst>
              <a:gd name="T0" fmla="*/ 2147483647 w 1625"/>
              <a:gd name="T1" fmla="*/ 2147483647 h 2434"/>
              <a:gd name="T2" fmla="*/ 2147483647 w 1625"/>
              <a:gd name="T3" fmla="*/ 2147483647 h 2434"/>
              <a:gd name="T4" fmla="*/ 2147483647 w 1625"/>
              <a:gd name="T5" fmla="*/ 2147483647 h 2434"/>
              <a:gd name="T6" fmla="*/ 548785941 w 1625"/>
              <a:gd name="T7" fmla="*/ 2147483647 h 2434"/>
              <a:gd name="T8" fmla="*/ 2147483647 w 1625"/>
              <a:gd name="T9" fmla="*/ 2147483647 h 2434"/>
              <a:gd name="T10" fmla="*/ 2147483647 w 1625"/>
              <a:gd name="T11" fmla="*/ 2147483647 h 2434"/>
              <a:gd name="T12" fmla="*/ 2147483647 w 1625"/>
              <a:gd name="T13" fmla="*/ 2147483647 h 2434"/>
              <a:gd name="T14" fmla="*/ 2147483647 w 1625"/>
              <a:gd name="T15" fmla="*/ 2147483647 h 2434"/>
              <a:gd name="T16" fmla="*/ 2147483647 w 1625"/>
              <a:gd name="T17" fmla="*/ 2147483647 h 2434"/>
              <a:gd name="T18" fmla="*/ 54878708 w 1625"/>
              <a:gd name="T19" fmla="*/ 2147483647 h 2434"/>
              <a:gd name="T20" fmla="*/ 2147483647 w 1625"/>
              <a:gd name="T21" fmla="*/ 2147483647 h 2434"/>
              <a:gd name="T22" fmla="*/ 2147483647 w 1625"/>
              <a:gd name="T23" fmla="*/ 2147483647 h 2434"/>
              <a:gd name="T24" fmla="*/ 2147483647 w 1625"/>
              <a:gd name="T25" fmla="*/ 2147483647 h 2434"/>
              <a:gd name="T26" fmla="*/ 2147483647 w 1625"/>
              <a:gd name="T27" fmla="*/ 2147483647 h 2434"/>
              <a:gd name="T28" fmla="*/ 2147483647 w 1625"/>
              <a:gd name="T29" fmla="*/ 2147483647 h 2434"/>
              <a:gd name="T30" fmla="*/ 2147483647 w 1625"/>
              <a:gd name="T31" fmla="*/ 2147483647 h 2434"/>
              <a:gd name="T32" fmla="*/ 2147483647 w 1625"/>
              <a:gd name="T33" fmla="*/ 2147483647 h 2434"/>
              <a:gd name="T34" fmla="*/ 2147483647 w 1625"/>
              <a:gd name="T35" fmla="*/ 2147483647 h 2434"/>
              <a:gd name="T36" fmla="*/ 2147483647 w 1625"/>
              <a:gd name="T37" fmla="*/ 2147483647 h 2434"/>
              <a:gd name="T38" fmla="*/ 2147483647 w 1625"/>
              <a:gd name="T39" fmla="*/ 2147483647 h 2434"/>
              <a:gd name="T40" fmla="*/ 2147483647 w 1625"/>
              <a:gd name="T41" fmla="*/ 2147483647 h 2434"/>
              <a:gd name="T42" fmla="*/ 2147483647 w 1625"/>
              <a:gd name="T43" fmla="*/ 2147483647 h 2434"/>
              <a:gd name="T44" fmla="*/ 2147483647 w 1625"/>
              <a:gd name="T45" fmla="*/ 2147483647 h 2434"/>
              <a:gd name="T46" fmla="*/ 2147483647 w 1625"/>
              <a:gd name="T47" fmla="*/ 2147483647 h 2434"/>
              <a:gd name="T48" fmla="*/ 2147483647 w 1625"/>
              <a:gd name="T49" fmla="*/ 2147483647 h 2434"/>
              <a:gd name="T50" fmla="*/ 2147483647 w 1625"/>
              <a:gd name="T51" fmla="*/ 2147483647 h 2434"/>
              <a:gd name="T52" fmla="*/ 2147483647 w 1625"/>
              <a:gd name="T53" fmla="*/ 2147483647 h 2434"/>
              <a:gd name="T54" fmla="*/ 2147483647 w 1625"/>
              <a:gd name="T55" fmla="*/ 2147483647 h 2434"/>
              <a:gd name="T56" fmla="*/ 2147483647 w 1625"/>
              <a:gd name="T57" fmla="*/ 2147483647 h 2434"/>
              <a:gd name="T58" fmla="*/ 2147483647 w 1625"/>
              <a:gd name="T59" fmla="*/ 2147483647 h 2434"/>
              <a:gd name="T60" fmla="*/ 2147483647 w 1625"/>
              <a:gd name="T61" fmla="*/ 2147483647 h 2434"/>
              <a:gd name="T62" fmla="*/ 2147483647 w 1625"/>
              <a:gd name="T63" fmla="*/ 2147483647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39" name="Freeform 28"/>
          <p:cNvSpPr>
            <a:spLocks/>
          </p:cNvSpPr>
          <p:nvPr/>
        </p:nvSpPr>
        <p:spPr bwMode="auto">
          <a:xfrm>
            <a:off x="1076325" y="1703388"/>
            <a:ext cx="2287588" cy="1793875"/>
          </a:xfrm>
          <a:custGeom>
            <a:avLst/>
            <a:gdLst>
              <a:gd name="T0" fmla="*/ 2147483647 w 6029"/>
              <a:gd name="T1" fmla="*/ 2147483647 h 4727"/>
              <a:gd name="T2" fmla="*/ 2147483647 w 6029"/>
              <a:gd name="T3" fmla="*/ 2147483647 h 4727"/>
              <a:gd name="T4" fmla="*/ 2147483647 w 6029"/>
              <a:gd name="T5" fmla="*/ 2147483647 h 4727"/>
              <a:gd name="T6" fmla="*/ 2147483647 w 6029"/>
              <a:gd name="T7" fmla="*/ 2147483647 h 4727"/>
              <a:gd name="T8" fmla="*/ 2147483647 w 6029"/>
              <a:gd name="T9" fmla="*/ 2147483647 h 4727"/>
              <a:gd name="T10" fmla="*/ 2147483647 w 6029"/>
              <a:gd name="T11" fmla="*/ 2147483647 h 4727"/>
              <a:gd name="T12" fmla="*/ 2147483647 w 6029"/>
              <a:gd name="T13" fmla="*/ 2147483647 h 4727"/>
              <a:gd name="T14" fmla="*/ 2147483647 w 6029"/>
              <a:gd name="T15" fmla="*/ 2147483647 h 4727"/>
              <a:gd name="T16" fmla="*/ 2147483647 w 6029"/>
              <a:gd name="T17" fmla="*/ 2147483647 h 4727"/>
              <a:gd name="T18" fmla="*/ 2147483647 w 6029"/>
              <a:gd name="T19" fmla="*/ 2147483647 h 4727"/>
              <a:gd name="T20" fmla="*/ 2147483647 w 6029"/>
              <a:gd name="T21" fmla="*/ 2147483647 h 4727"/>
              <a:gd name="T22" fmla="*/ 2147483647 w 6029"/>
              <a:gd name="T23" fmla="*/ 2147483647 h 4727"/>
              <a:gd name="T24" fmla="*/ 2147483647 w 6029"/>
              <a:gd name="T25" fmla="*/ 2147483647 h 4727"/>
              <a:gd name="T26" fmla="*/ 2147483647 w 6029"/>
              <a:gd name="T27" fmla="*/ 2147483647 h 4727"/>
              <a:gd name="T28" fmla="*/ 2147483647 w 6029"/>
              <a:gd name="T29" fmla="*/ 2147483647 h 4727"/>
              <a:gd name="T30" fmla="*/ 491649673 w 6029"/>
              <a:gd name="T31" fmla="*/ 2147483647 h 4727"/>
              <a:gd name="T32" fmla="*/ 2147483647 w 6029"/>
              <a:gd name="T33" fmla="*/ 2147483647 h 4727"/>
              <a:gd name="T34" fmla="*/ 2147483647 w 6029"/>
              <a:gd name="T35" fmla="*/ 2147483647 h 4727"/>
              <a:gd name="T36" fmla="*/ 2147483647 w 6029"/>
              <a:gd name="T37" fmla="*/ 2147483647 h 4727"/>
              <a:gd name="T38" fmla="*/ 2147483647 w 6029"/>
              <a:gd name="T39" fmla="*/ 2147483647 h 4727"/>
              <a:gd name="T40" fmla="*/ 2147483647 w 6029"/>
              <a:gd name="T41" fmla="*/ 2147483647 h 4727"/>
              <a:gd name="T42" fmla="*/ 2147483647 w 6029"/>
              <a:gd name="T43" fmla="*/ 2147483647 h 4727"/>
              <a:gd name="T44" fmla="*/ 2147483647 w 6029"/>
              <a:gd name="T45" fmla="*/ 2147483647 h 4727"/>
              <a:gd name="T46" fmla="*/ 2147483647 w 6029"/>
              <a:gd name="T47" fmla="*/ 2147483647 h 4727"/>
              <a:gd name="T48" fmla="*/ 2147483647 w 6029"/>
              <a:gd name="T49" fmla="*/ 2147483647 h 4727"/>
              <a:gd name="T50" fmla="*/ 2147483647 w 6029"/>
              <a:gd name="T51" fmla="*/ 2147483647 h 4727"/>
              <a:gd name="T52" fmla="*/ 2147483647 w 6029"/>
              <a:gd name="T53" fmla="*/ 2147483647 h 4727"/>
              <a:gd name="T54" fmla="*/ 2147483647 w 6029"/>
              <a:gd name="T55" fmla="*/ 2147483647 h 4727"/>
              <a:gd name="T56" fmla="*/ 2147483647 w 6029"/>
              <a:gd name="T57" fmla="*/ 2147483647 h 4727"/>
              <a:gd name="T58" fmla="*/ 2147483647 w 6029"/>
              <a:gd name="T59" fmla="*/ 2147483647 h 4727"/>
              <a:gd name="T60" fmla="*/ 2147483647 w 6029"/>
              <a:gd name="T61" fmla="*/ 2147483647 h 4727"/>
              <a:gd name="T62" fmla="*/ 2147483647 w 6029"/>
              <a:gd name="T63" fmla="*/ 2147483647 h 4727"/>
              <a:gd name="T64" fmla="*/ 2147483647 w 6029"/>
              <a:gd name="T65" fmla="*/ 2147483647 h 4727"/>
              <a:gd name="T66" fmla="*/ 2147483647 w 6029"/>
              <a:gd name="T67" fmla="*/ 2147483647 h 4727"/>
              <a:gd name="T68" fmla="*/ 2147483647 w 6029"/>
              <a:gd name="T69" fmla="*/ 2147483647 h 4727"/>
              <a:gd name="T70" fmla="*/ 2147483647 w 6029"/>
              <a:gd name="T71" fmla="*/ 2147483647 h 4727"/>
              <a:gd name="T72" fmla="*/ 2147483647 w 6029"/>
              <a:gd name="T73" fmla="*/ 2147483647 h 4727"/>
              <a:gd name="T74" fmla="*/ 2147483647 w 6029"/>
              <a:gd name="T75" fmla="*/ 2147483647 h 4727"/>
              <a:gd name="T76" fmla="*/ 2147483647 w 6029"/>
              <a:gd name="T77" fmla="*/ 2147483647 h 4727"/>
              <a:gd name="T78" fmla="*/ 2147483647 w 6029"/>
              <a:gd name="T79" fmla="*/ 2147483647 h 4727"/>
              <a:gd name="T80" fmla="*/ 2147483647 w 6029"/>
              <a:gd name="T81" fmla="*/ 2147483647 h 4727"/>
              <a:gd name="T82" fmla="*/ 2147483647 w 6029"/>
              <a:gd name="T83" fmla="*/ 2147483647 h 4727"/>
              <a:gd name="T84" fmla="*/ 2147483647 w 6029"/>
              <a:gd name="T85" fmla="*/ 2147483647 h 4727"/>
              <a:gd name="T86" fmla="*/ 2147483647 w 6029"/>
              <a:gd name="T87" fmla="*/ 2147483647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0" name="Freeform 29"/>
          <p:cNvSpPr>
            <a:spLocks/>
          </p:cNvSpPr>
          <p:nvPr/>
        </p:nvSpPr>
        <p:spPr bwMode="auto">
          <a:xfrm>
            <a:off x="3495675" y="1276350"/>
            <a:ext cx="2520950" cy="2173288"/>
          </a:xfrm>
          <a:custGeom>
            <a:avLst/>
            <a:gdLst>
              <a:gd name="T0" fmla="*/ 2147483647 w 6642"/>
              <a:gd name="T1" fmla="*/ 2147483647 h 5728"/>
              <a:gd name="T2" fmla="*/ 2147483647 w 6642"/>
              <a:gd name="T3" fmla="*/ 2147483647 h 5728"/>
              <a:gd name="T4" fmla="*/ 2147483647 w 6642"/>
              <a:gd name="T5" fmla="*/ 2147483647 h 5728"/>
              <a:gd name="T6" fmla="*/ 2147483647 w 6642"/>
              <a:gd name="T7" fmla="*/ 2147483647 h 5728"/>
              <a:gd name="T8" fmla="*/ 2147483647 w 6642"/>
              <a:gd name="T9" fmla="*/ 2147483647 h 5728"/>
              <a:gd name="T10" fmla="*/ 2147483647 w 6642"/>
              <a:gd name="T11" fmla="*/ 2147483647 h 5728"/>
              <a:gd name="T12" fmla="*/ 0 w 6642"/>
              <a:gd name="T13" fmla="*/ 2147483647 h 5728"/>
              <a:gd name="T14" fmla="*/ 2147483647 w 6642"/>
              <a:gd name="T15" fmla="*/ 2147483647 h 5728"/>
              <a:gd name="T16" fmla="*/ 2147483647 w 6642"/>
              <a:gd name="T17" fmla="*/ 2147483647 h 5728"/>
              <a:gd name="T18" fmla="*/ 2147483647 w 6642"/>
              <a:gd name="T19" fmla="*/ 2147483647 h 5728"/>
              <a:gd name="T20" fmla="*/ 2147483647 w 6642"/>
              <a:gd name="T21" fmla="*/ 2147483647 h 5728"/>
              <a:gd name="T22" fmla="*/ 2147483647 w 6642"/>
              <a:gd name="T23" fmla="*/ 2147483647 h 5728"/>
              <a:gd name="T24" fmla="*/ 2147483647 w 6642"/>
              <a:gd name="T25" fmla="*/ 2147483647 h 5728"/>
              <a:gd name="T26" fmla="*/ 2147483647 w 6642"/>
              <a:gd name="T27" fmla="*/ 2147483647 h 5728"/>
              <a:gd name="T28" fmla="*/ 2147483647 w 6642"/>
              <a:gd name="T29" fmla="*/ 2147483647 h 5728"/>
              <a:gd name="T30" fmla="*/ 2147483647 w 6642"/>
              <a:gd name="T31" fmla="*/ 2147483647 h 5728"/>
              <a:gd name="T32" fmla="*/ 2147483647 w 6642"/>
              <a:gd name="T33" fmla="*/ 2147483647 h 5728"/>
              <a:gd name="T34" fmla="*/ 2147483647 w 6642"/>
              <a:gd name="T35" fmla="*/ 2147483647 h 5728"/>
              <a:gd name="T36" fmla="*/ 2147483647 w 6642"/>
              <a:gd name="T37" fmla="*/ 2147483647 h 5728"/>
              <a:gd name="T38" fmla="*/ 2147483647 w 6642"/>
              <a:gd name="T39" fmla="*/ 2147483647 h 5728"/>
              <a:gd name="T40" fmla="*/ 2147483647 w 6642"/>
              <a:gd name="T41" fmla="*/ 2147483647 h 5728"/>
              <a:gd name="T42" fmla="*/ 2147483647 w 6642"/>
              <a:gd name="T43" fmla="*/ 2147483647 h 5728"/>
              <a:gd name="T44" fmla="*/ 2147483647 w 6642"/>
              <a:gd name="T45" fmla="*/ 2147483647 h 5728"/>
              <a:gd name="T46" fmla="*/ 2147483647 w 6642"/>
              <a:gd name="T47" fmla="*/ 2147483647 h 5728"/>
              <a:gd name="T48" fmla="*/ 2147483647 w 6642"/>
              <a:gd name="T49" fmla="*/ 2147483647 h 5728"/>
              <a:gd name="T50" fmla="*/ 2147483647 w 6642"/>
              <a:gd name="T51" fmla="*/ 2147483647 h 5728"/>
              <a:gd name="T52" fmla="*/ 2147483647 w 6642"/>
              <a:gd name="T53" fmla="*/ 2147483647 h 5728"/>
              <a:gd name="T54" fmla="*/ 2147483647 w 6642"/>
              <a:gd name="T55" fmla="*/ 2147483647 h 5728"/>
              <a:gd name="T56" fmla="*/ 2147483647 w 6642"/>
              <a:gd name="T57" fmla="*/ 2147483647 h 5728"/>
              <a:gd name="T58" fmla="*/ 2147483647 w 6642"/>
              <a:gd name="T59" fmla="*/ 2147483647 h 5728"/>
              <a:gd name="T60" fmla="*/ 2147483647 w 6642"/>
              <a:gd name="T61" fmla="*/ 2147483647 h 5728"/>
              <a:gd name="T62" fmla="*/ 2147483647 w 6642"/>
              <a:gd name="T63" fmla="*/ 2147483647 h 5728"/>
              <a:gd name="T64" fmla="*/ 2147483647 w 6642"/>
              <a:gd name="T65" fmla="*/ 2147483647 h 5728"/>
              <a:gd name="T66" fmla="*/ 2147483647 w 6642"/>
              <a:gd name="T67" fmla="*/ 2147483647 h 5728"/>
              <a:gd name="T68" fmla="*/ 2147483647 w 6642"/>
              <a:gd name="T69" fmla="*/ 2147483647 h 5728"/>
              <a:gd name="T70" fmla="*/ 2147483647 w 6642"/>
              <a:gd name="T71" fmla="*/ 2147483647 h 5728"/>
              <a:gd name="T72" fmla="*/ 2147483647 w 6642"/>
              <a:gd name="T73" fmla="*/ 2147483647 h 5728"/>
              <a:gd name="T74" fmla="*/ 2147483647 w 6642"/>
              <a:gd name="T75" fmla="*/ 2147483647 h 5728"/>
              <a:gd name="T76" fmla="*/ 2147483647 w 6642"/>
              <a:gd name="T77" fmla="*/ 2147483647 h 5728"/>
              <a:gd name="T78" fmla="*/ 2147483647 w 6642"/>
              <a:gd name="T79" fmla="*/ 2147483647 h 5728"/>
              <a:gd name="T80" fmla="*/ 2147483647 w 6642"/>
              <a:gd name="T81" fmla="*/ 2147483647 h 5728"/>
              <a:gd name="T82" fmla="*/ 2147483647 w 6642"/>
              <a:gd name="T83" fmla="*/ 2147483647 h 5728"/>
              <a:gd name="T84" fmla="*/ 2147483647 w 6642"/>
              <a:gd name="T85" fmla="*/ 2147483647 h 5728"/>
              <a:gd name="T86" fmla="*/ 2147483647 w 6642"/>
              <a:gd name="T87" fmla="*/ 2147483647 h 5728"/>
              <a:gd name="T88" fmla="*/ 2147483647 w 6642"/>
              <a:gd name="T89" fmla="*/ 2147483647 h 5728"/>
              <a:gd name="T90" fmla="*/ 2147483647 w 6642"/>
              <a:gd name="T91" fmla="*/ 2147483647 h 5728"/>
              <a:gd name="T92" fmla="*/ 2147483647 w 6642"/>
              <a:gd name="T93" fmla="*/ 2147483647 h 5728"/>
              <a:gd name="T94" fmla="*/ 2147483647 w 6642"/>
              <a:gd name="T95" fmla="*/ 2147483647 h 5728"/>
              <a:gd name="T96" fmla="*/ 2147483647 w 6642"/>
              <a:gd name="T97" fmla="*/ 2147483647 h 5728"/>
              <a:gd name="T98" fmla="*/ 2147483647 w 6642"/>
              <a:gd name="T99" fmla="*/ 2147483647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1" name="Freeform 30"/>
          <p:cNvSpPr>
            <a:spLocks/>
          </p:cNvSpPr>
          <p:nvPr/>
        </p:nvSpPr>
        <p:spPr bwMode="auto">
          <a:xfrm>
            <a:off x="5281613" y="2938463"/>
            <a:ext cx="269875" cy="315912"/>
          </a:xfrm>
          <a:custGeom>
            <a:avLst/>
            <a:gdLst>
              <a:gd name="T0" fmla="*/ 2147483647 w 714"/>
              <a:gd name="T1" fmla="*/ 2147483647 h 831"/>
              <a:gd name="T2" fmla="*/ 2147483647 w 714"/>
              <a:gd name="T3" fmla="*/ 2147483647 h 831"/>
              <a:gd name="T4" fmla="*/ 2147483647 w 714"/>
              <a:gd name="T5" fmla="*/ 2147483647 h 831"/>
              <a:gd name="T6" fmla="*/ 2147483647 w 714"/>
              <a:gd name="T7" fmla="*/ 2147483647 h 831"/>
              <a:gd name="T8" fmla="*/ 2147483647 w 714"/>
              <a:gd name="T9" fmla="*/ 2147483647 h 831"/>
              <a:gd name="T10" fmla="*/ 2147483647 w 714"/>
              <a:gd name="T11" fmla="*/ 2147483647 h 831"/>
              <a:gd name="T12" fmla="*/ 648040179 w 714"/>
              <a:gd name="T13" fmla="*/ 2147483647 h 831"/>
              <a:gd name="T14" fmla="*/ 2147483647 w 714"/>
              <a:gd name="T15" fmla="*/ 2147483647 h 831"/>
              <a:gd name="T16" fmla="*/ 2147483647 w 714"/>
              <a:gd name="T17" fmla="*/ 2147483647 h 831"/>
              <a:gd name="T18" fmla="*/ 2147483647 w 714"/>
              <a:gd name="T19" fmla="*/ 2147483647 h 831"/>
              <a:gd name="T20" fmla="*/ 2147483647 w 714"/>
              <a:gd name="T21" fmla="*/ 2147483647 h 831"/>
              <a:gd name="T22" fmla="*/ 2147483647 w 714"/>
              <a:gd name="T23" fmla="*/ 109835874 h 831"/>
              <a:gd name="T24" fmla="*/ 2147483647 w 714"/>
              <a:gd name="T25" fmla="*/ 2147483647 h 831"/>
              <a:gd name="T26" fmla="*/ 2147483647 w 714"/>
              <a:gd name="T27" fmla="*/ 2147483647 h 831"/>
              <a:gd name="T28" fmla="*/ 2147483647 w 714"/>
              <a:gd name="T29" fmla="*/ 2147483647 h 831"/>
              <a:gd name="T30" fmla="*/ 2147483647 w 714"/>
              <a:gd name="T31" fmla="*/ 2147483647 h 831"/>
              <a:gd name="T32" fmla="*/ 2147483647 w 714"/>
              <a:gd name="T33" fmla="*/ 2147483647 h 831"/>
              <a:gd name="T34" fmla="*/ 2147483647 w 714"/>
              <a:gd name="T35" fmla="*/ 2147483647 h 831"/>
              <a:gd name="T36" fmla="*/ 2147483647 w 714"/>
              <a:gd name="T37" fmla="*/ 2147483647 h 831"/>
              <a:gd name="T38" fmla="*/ 2147483647 w 714"/>
              <a:gd name="T39" fmla="*/ 2147483647 h 831"/>
              <a:gd name="T40" fmla="*/ 2147483647 w 714"/>
              <a:gd name="T41" fmla="*/ 2147483647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2" name="Freeform 31"/>
          <p:cNvSpPr>
            <a:spLocks/>
          </p:cNvSpPr>
          <p:nvPr/>
        </p:nvSpPr>
        <p:spPr bwMode="auto">
          <a:xfrm>
            <a:off x="5619750" y="2540000"/>
            <a:ext cx="682625" cy="649288"/>
          </a:xfrm>
          <a:custGeom>
            <a:avLst/>
            <a:gdLst>
              <a:gd name="T0" fmla="*/ 2147483647 w 1797"/>
              <a:gd name="T1" fmla="*/ 2147483647 h 1713"/>
              <a:gd name="T2" fmla="*/ 2147483647 w 1797"/>
              <a:gd name="T3" fmla="*/ 2147483647 h 1713"/>
              <a:gd name="T4" fmla="*/ 2147483647 w 1797"/>
              <a:gd name="T5" fmla="*/ 2147483647 h 1713"/>
              <a:gd name="T6" fmla="*/ 2147483647 w 1797"/>
              <a:gd name="T7" fmla="*/ 2147483647 h 1713"/>
              <a:gd name="T8" fmla="*/ 2147483647 w 1797"/>
              <a:gd name="T9" fmla="*/ 2147483647 h 1713"/>
              <a:gd name="T10" fmla="*/ 2147483647 w 1797"/>
              <a:gd name="T11" fmla="*/ 2147483647 h 1713"/>
              <a:gd name="T12" fmla="*/ 2147483647 w 1797"/>
              <a:gd name="T13" fmla="*/ 2147483647 h 1713"/>
              <a:gd name="T14" fmla="*/ 2147483647 w 1797"/>
              <a:gd name="T15" fmla="*/ 2147483647 h 1713"/>
              <a:gd name="T16" fmla="*/ 2147483647 w 1797"/>
              <a:gd name="T17" fmla="*/ 2147483647 h 1713"/>
              <a:gd name="T18" fmla="*/ 2147483647 w 1797"/>
              <a:gd name="T19" fmla="*/ 2147483647 h 1713"/>
              <a:gd name="T20" fmla="*/ 2147483647 w 1797"/>
              <a:gd name="T21" fmla="*/ 2147483647 h 1713"/>
              <a:gd name="T22" fmla="*/ 2147483647 w 1797"/>
              <a:gd name="T23" fmla="*/ 2147483647 h 1713"/>
              <a:gd name="T24" fmla="*/ 2147483647 w 1797"/>
              <a:gd name="T25" fmla="*/ 2147483647 h 1713"/>
              <a:gd name="T26" fmla="*/ 2147483647 w 1797"/>
              <a:gd name="T27" fmla="*/ 2147483647 h 1713"/>
              <a:gd name="T28" fmla="*/ 328861146 w 1797"/>
              <a:gd name="T29" fmla="*/ 2147483647 h 1713"/>
              <a:gd name="T30" fmla="*/ 2147483647 w 1797"/>
              <a:gd name="T31" fmla="*/ 2147483647 h 1713"/>
              <a:gd name="T32" fmla="*/ 2147483647 w 1797"/>
              <a:gd name="T33" fmla="*/ 2147483647 h 1713"/>
              <a:gd name="T34" fmla="*/ 2147483647 w 1797"/>
              <a:gd name="T35" fmla="*/ 2147483647 h 1713"/>
              <a:gd name="T36" fmla="*/ 2147483647 w 1797"/>
              <a:gd name="T37" fmla="*/ 2147483647 h 1713"/>
              <a:gd name="T38" fmla="*/ 2147483647 w 1797"/>
              <a:gd name="T39" fmla="*/ 2147483647 h 1713"/>
              <a:gd name="T40" fmla="*/ 2147483647 w 1797"/>
              <a:gd name="T41" fmla="*/ 2147483647 h 1713"/>
              <a:gd name="T42" fmla="*/ 2147483647 w 1797"/>
              <a:gd name="T43" fmla="*/ 2147483647 h 1713"/>
              <a:gd name="T44" fmla="*/ 2147483647 w 1797"/>
              <a:gd name="T45" fmla="*/ 2147483647 h 1713"/>
              <a:gd name="T46" fmla="*/ 2147483647 w 1797"/>
              <a:gd name="T47" fmla="*/ 2147483647 h 1713"/>
              <a:gd name="T48" fmla="*/ 2147483647 w 1797"/>
              <a:gd name="T49" fmla="*/ 2147483647 h 1713"/>
              <a:gd name="T50" fmla="*/ 2147483647 w 1797"/>
              <a:gd name="T51" fmla="*/ 2147483647 h 1713"/>
              <a:gd name="T52" fmla="*/ 2147483647 w 1797"/>
              <a:gd name="T53" fmla="*/ 2147483647 h 1713"/>
              <a:gd name="T54" fmla="*/ 2147483647 w 1797"/>
              <a:gd name="T55" fmla="*/ 2147483647 h 1713"/>
              <a:gd name="T56" fmla="*/ 2147483647 w 1797"/>
              <a:gd name="T57" fmla="*/ 2147483647 h 1713"/>
              <a:gd name="T58" fmla="*/ 2147483647 w 1797"/>
              <a:gd name="T59" fmla="*/ 2147483647 h 1713"/>
              <a:gd name="T60" fmla="*/ 2147483647 w 1797"/>
              <a:gd name="T61" fmla="*/ 2147483647 h 1713"/>
              <a:gd name="T62" fmla="*/ 2147483647 w 1797"/>
              <a:gd name="T63" fmla="*/ 0 h 1713"/>
              <a:gd name="T64" fmla="*/ 2147483647 w 1797"/>
              <a:gd name="T65" fmla="*/ 2147483647 h 1713"/>
              <a:gd name="T66" fmla="*/ 2147483647 w 1797"/>
              <a:gd name="T67" fmla="*/ 2147483647 h 1713"/>
              <a:gd name="T68" fmla="*/ 2147483647 w 1797"/>
              <a:gd name="T69" fmla="*/ 2147483647 h 1713"/>
              <a:gd name="T70" fmla="*/ 2147483647 w 1797"/>
              <a:gd name="T71" fmla="*/ 2147483647 h 1713"/>
              <a:gd name="T72" fmla="*/ 2147483647 w 1797"/>
              <a:gd name="T73" fmla="*/ 2147483647 h 1713"/>
              <a:gd name="T74" fmla="*/ 2147483647 w 1797"/>
              <a:gd name="T75" fmla="*/ 2147483647 h 1713"/>
              <a:gd name="T76" fmla="*/ 2147483647 w 1797"/>
              <a:gd name="T77" fmla="*/ 2147483647 h 1713"/>
              <a:gd name="T78" fmla="*/ 2147483647 w 1797"/>
              <a:gd name="T79" fmla="*/ 2147483647 h 1713"/>
              <a:gd name="T80" fmla="*/ 2147483647 w 1797"/>
              <a:gd name="T81" fmla="*/ 2147483647 h 1713"/>
              <a:gd name="T82" fmla="*/ 2147483647 w 1797"/>
              <a:gd name="T83" fmla="*/ 2147483647 h 1713"/>
              <a:gd name="T84" fmla="*/ 2147483647 w 1797"/>
              <a:gd name="T85" fmla="*/ 2147483647 h 1713"/>
              <a:gd name="T86" fmla="*/ 2147483647 w 1797"/>
              <a:gd name="T87" fmla="*/ 2147483647 h 1713"/>
              <a:gd name="T88" fmla="*/ 2147483647 w 1797"/>
              <a:gd name="T89" fmla="*/ 2147483647 h 1713"/>
              <a:gd name="T90" fmla="*/ 2147483647 w 1797"/>
              <a:gd name="T91" fmla="*/ 2147483647 h 1713"/>
              <a:gd name="T92" fmla="*/ 2147483647 w 1797"/>
              <a:gd name="T93" fmla="*/ 2147483647 h 1713"/>
              <a:gd name="T94" fmla="*/ 2147483647 w 1797"/>
              <a:gd name="T95" fmla="*/ 2147483647 h 1713"/>
              <a:gd name="T96" fmla="*/ 2147483647 w 1797"/>
              <a:gd name="T97" fmla="*/ 2147483647 h 1713"/>
              <a:gd name="T98" fmla="*/ 2147483647 w 1797"/>
              <a:gd name="T99" fmla="*/ 2147483647 h 1713"/>
              <a:gd name="T100" fmla="*/ 2147483647 w 1797"/>
              <a:gd name="T101" fmla="*/ 2147483647 h 1713"/>
              <a:gd name="T102" fmla="*/ 2147483647 w 1797"/>
              <a:gd name="T103" fmla="*/ 2147483647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3" name="Freeform 32"/>
          <p:cNvSpPr>
            <a:spLocks/>
          </p:cNvSpPr>
          <p:nvPr/>
        </p:nvSpPr>
        <p:spPr bwMode="auto">
          <a:xfrm>
            <a:off x="5756275" y="2155825"/>
            <a:ext cx="985838" cy="654050"/>
          </a:xfrm>
          <a:custGeom>
            <a:avLst/>
            <a:gdLst>
              <a:gd name="T0" fmla="*/ 2147483647 w 2595"/>
              <a:gd name="T1" fmla="*/ 2147483647 h 1727"/>
              <a:gd name="T2" fmla="*/ 2147483647 w 2595"/>
              <a:gd name="T3" fmla="*/ 2147483647 h 1727"/>
              <a:gd name="T4" fmla="*/ 2147483647 w 2595"/>
              <a:gd name="T5" fmla="*/ 2147483647 h 1727"/>
              <a:gd name="T6" fmla="*/ 2147483647 w 2595"/>
              <a:gd name="T7" fmla="*/ 2147483647 h 1727"/>
              <a:gd name="T8" fmla="*/ 2147483647 w 2595"/>
              <a:gd name="T9" fmla="*/ 2147483647 h 1727"/>
              <a:gd name="T10" fmla="*/ 2147483647 w 2595"/>
              <a:gd name="T11" fmla="*/ 2147483647 h 1727"/>
              <a:gd name="T12" fmla="*/ 2147483647 w 2595"/>
              <a:gd name="T13" fmla="*/ 2147483647 h 1727"/>
              <a:gd name="T14" fmla="*/ 2147483647 w 2595"/>
              <a:gd name="T15" fmla="*/ 2147483647 h 1727"/>
              <a:gd name="T16" fmla="*/ 2147483647 w 2595"/>
              <a:gd name="T17" fmla="*/ 2147483647 h 1727"/>
              <a:gd name="T18" fmla="*/ 2147483647 w 2595"/>
              <a:gd name="T19" fmla="*/ 2147483647 h 1727"/>
              <a:gd name="T20" fmla="*/ 2147483647 w 2595"/>
              <a:gd name="T21" fmla="*/ 2147483647 h 1727"/>
              <a:gd name="T22" fmla="*/ 2147483647 w 2595"/>
              <a:gd name="T23" fmla="*/ 2147483647 h 1727"/>
              <a:gd name="T24" fmla="*/ 2147483647 w 2595"/>
              <a:gd name="T25" fmla="*/ 2147483647 h 1727"/>
              <a:gd name="T26" fmla="*/ 2147483647 w 2595"/>
              <a:gd name="T27" fmla="*/ 2147483647 h 1727"/>
              <a:gd name="T28" fmla="*/ 2147483647 w 2595"/>
              <a:gd name="T29" fmla="*/ 2147483647 h 1727"/>
              <a:gd name="T30" fmla="*/ 2147483647 w 2595"/>
              <a:gd name="T31" fmla="*/ 2147483647 h 1727"/>
              <a:gd name="T32" fmla="*/ 2147483647 w 2595"/>
              <a:gd name="T33" fmla="*/ 2147483647 h 1727"/>
              <a:gd name="T34" fmla="*/ 2147483647 w 2595"/>
              <a:gd name="T35" fmla="*/ 2147483647 h 1727"/>
              <a:gd name="T36" fmla="*/ 2147483647 w 2595"/>
              <a:gd name="T37" fmla="*/ 2147483647 h 1727"/>
              <a:gd name="T38" fmla="*/ 2147483647 w 2595"/>
              <a:gd name="T39" fmla="*/ 2147483647 h 1727"/>
              <a:gd name="T40" fmla="*/ 2147483647 w 2595"/>
              <a:gd name="T41" fmla="*/ 2147483647 h 1727"/>
              <a:gd name="T42" fmla="*/ 2147483647 w 2595"/>
              <a:gd name="T43" fmla="*/ 2147483647 h 1727"/>
              <a:gd name="T44" fmla="*/ 2147483647 w 2595"/>
              <a:gd name="T45" fmla="*/ 2147483647 h 1727"/>
              <a:gd name="T46" fmla="*/ 2147483647 w 2595"/>
              <a:gd name="T47" fmla="*/ 2147483647 h 1727"/>
              <a:gd name="T48" fmla="*/ 2147483647 w 2595"/>
              <a:gd name="T49" fmla="*/ 2147483647 h 1727"/>
              <a:gd name="T50" fmla="*/ 2147483647 w 2595"/>
              <a:gd name="T51" fmla="*/ 2147483647 h 1727"/>
              <a:gd name="T52" fmla="*/ 2147483647 w 2595"/>
              <a:gd name="T53" fmla="*/ 2147483647 h 1727"/>
              <a:gd name="T54" fmla="*/ 2147483647 w 2595"/>
              <a:gd name="T55" fmla="*/ 2147483647 h 1727"/>
              <a:gd name="T56" fmla="*/ 2147483647 w 2595"/>
              <a:gd name="T57" fmla="*/ 2147483647 h 1727"/>
              <a:gd name="T58" fmla="*/ 2147483647 w 2595"/>
              <a:gd name="T59" fmla="*/ 2147483647 h 1727"/>
              <a:gd name="T60" fmla="*/ 2147483647 w 2595"/>
              <a:gd name="T61" fmla="*/ 2147483647 h 1727"/>
              <a:gd name="T62" fmla="*/ 2147483647 w 2595"/>
              <a:gd name="T63" fmla="*/ 2147483647 h 1727"/>
              <a:gd name="T64" fmla="*/ 2147483647 w 2595"/>
              <a:gd name="T65" fmla="*/ 2147483647 h 1727"/>
              <a:gd name="T66" fmla="*/ 2147483647 w 2595"/>
              <a:gd name="T67" fmla="*/ 2147483647 h 1727"/>
              <a:gd name="T68" fmla="*/ 2147483647 w 2595"/>
              <a:gd name="T69" fmla="*/ 2147483647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4" name="Freeform 33"/>
          <p:cNvSpPr>
            <a:spLocks/>
          </p:cNvSpPr>
          <p:nvPr/>
        </p:nvSpPr>
        <p:spPr bwMode="auto">
          <a:xfrm>
            <a:off x="5572125" y="1217613"/>
            <a:ext cx="1285875" cy="1203325"/>
          </a:xfrm>
          <a:custGeom>
            <a:avLst/>
            <a:gdLst>
              <a:gd name="T0" fmla="*/ 2147483647 w 3386"/>
              <a:gd name="T1" fmla="*/ 2147483647 h 3170"/>
              <a:gd name="T2" fmla="*/ 2147483647 w 3386"/>
              <a:gd name="T3" fmla="*/ 2147483647 h 3170"/>
              <a:gd name="T4" fmla="*/ 2147483647 w 3386"/>
              <a:gd name="T5" fmla="*/ 2147483647 h 3170"/>
              <a:gd name="T6" fmla="*/ 2147483647 w 3386"/>
              <a:gd name="T7" fmla="*/ 2147483647 h 3170"/>
              <a:gd name="T8" fmla="*/ 2147483647 w 3386"/>
              <a:gd name="T9" fmla="*/ 2147483647 h 3170"/>
              <a:gd name="T10" fmla="*/ 2147483647 w 3386"/>
              <a:gd name="T11" fmla="*/ 2147483647 h 3170"/>
              <a:gd name="T12" fmla="*/ 2147483647 w 3386"/>
              <a:gd name="T13" fmla="*/ 2147483647 h 3170"/>
              <a:gd name="T14" fmla="*/ 2147483647 w 3386"/>
              <a:gd name="T15" fmla="*/ 2147483647 h 3170"/>
              <a:gd name="T16" fmla="*/ 2147483647 w 3386"/>
              <a:gd name="T17" fmla="*/ 2147483647 h 3170"/>
              <a:gd name="T18" fmla="*/ 2147483647 w 3386"/>
              <a:gd name="T19" fmla="*/ 2147483647 h 3170"/>
              <a:gd name="T20" fmla="*/ 2147483647 w 3386"/>
              <a:gd name="T21" fmla="*/ 2147483647 h 3170"/>
              <a:gd name="T22" fmla="*/ 2147483647 w 3386"/>
              <a:gd name="T23" fmla="*/ 2147483647 h 3170"/>
              <a:gd name="T24" fmla="*/ 2147483647 w 3386"/>
              <a:gd name="T25" fmla="*/ 2147483647 h 3170"/>
              <a:gd name="T26" fmla="*/ 2147483647 w 3386"/>
              <a:gd name="T27" fmla="*/ 2147483647 h 3170"/>
              <a:gd name="T28" fmla="*/ 2147483647 w 3386"/>
              <a:gd name="T29" fmla="*/ 2147483647 h 3170"/>
              <a:gd name="T30" fmla="*/ 2147483647 w 3386"/>
              <a:gd name="T31" fmla="*/ 2147483647 h 3170"/>
              <a:gd name="T32" fmla="*/ 2147483647 w 3386"/>
              <a:gd name="T33" fmla="*/ 2147483647 h 3170"/>
              <a:gd name="T34" fmla="*/ 2147483647 w 3386"/>
              <a:gd name="T35" fmla="*/ 2147483647 h 3170"/>
              <a:gd name="T36" fmla="*/ 2147483647 w 3386"/>
              <a:gd name="T37" fmla="*/ 2147483647 h 3170"/>
              <a:gd name="T38" fmla="*/ 2147483647 w 3386"/>
              <a:gd name="T39" fmla="*/ 2147483647 h 3170"/>
              <a:gd name="T40" fmla="*/ 2147483647 w 3386"/>
              <a:gd name="T41" fmla="*/ 2147483647 h 3170"/>
              <a:gd name="T42" fmla="*/ 2147483647 w 3386"/>
              <a:gd name="T43" fmla="*/ 2147483647 h 3170"/>
              <a:gd name="T44" fmla="*/ 0 w 3386"/>
              <a:gd name="T45" fmla="*/ 2147483647 h 3170"/>
              <a:gd name="T46" fmla="*/ 2147483647 w 3386"/>
              <a:gd name="T47" fmla="*/ 2147483647 h 3170"/>
              <a:gd name="T48" fmla="*/ 2147483647 w 3386"/>
              <a:gd name="T49" fmla="*/ 2133174844 h 3170"/>
              <a:gd name="T50" fmla="*/ 2147483647 w 3386"/>
              <a:gd name="T51" fmla="*/ 2147483647 h 3170"/>
              <a:gd name="T52" fmla="*/ 2147483647 w 3386"/>
              <a:gd name="T53" fmla="*/ 2147483647 h 3170"/>
              <a:gd name="T54" fmla="*/ 2147483647 w 3386"/>
              <a:gd name="T55" fmla="*/ 2147483647 h 3170"/>
              <a:gd name="T56" fmla="*/ 2147483647 w 3386"/>
              <a:gd name="T57" fmla="*/ 2147483647 h 3170"/>
              <a:gd name="T58" fmla="*/ 2147483647 w 3386"/>
              <a:gd name="T59" fmla="*/ 2147483647 h 3170"/>
              <a:gd name="T60" fmla="*/ 2147483647 w 3386"/>
              <a:gd name="T61" fmla="*/ 2147483647 h 3170"/>
              <a:gd name="T62" fmla="*/ 2147483647 w 3386"/>
              <a:gd name="T63" fmla="*/ 2147483647 h 3170"/>
              <a:gd name="T64" fmla="*/ 2147483647 w 3386"/>
              <a:gd name="T65" fmla="*/ 2147483647 h 3170"/>
              <a:gd name="T66" fmla="*/ 2147483647 w 3386"/>
              <a:gd name="T67" fmla="*/ 2147483647 h 3170"/>
              <a:gd name="T68" fmla="*/ 2147483647 w 3386"/>
              <a:gd name="T69" fmla="*/ 2147483647 h 3170"/>
              <a:gd name="T70" fmla="*/ 2147483647 w 3386"/>
              <a:gd name="T71" fmla="*/ 2147483647 h 3170"/>
              <a:gd name="T72" fmla="*/ 2147483647 w 3386"/>
              <a:gd name="T73" fmla="*/ 2147483647 h 3170"/>
              <a:gd name="T74" fmla="*/ 2147483647 w 3386"/>
              <a:gd name="T75" fmla="*/ 2147483647 h 3170"/>
              <a:gd name="T76" fmla="*/ 2147483647 w 3386"/>
              <a:gd name="T77" fmla="*/ 2147483647 h 3170"/>
              <a:gd name="T78" fmla="*/ 2147483647 w 3386"/>
              <a:gd name="T79" fmla="*/ 2147483647 h 3170"/>
              <a:gd name="T80" fmla="*/ 2147483647 w 3386"/>
              <a:gd name="T81" fmla="*/ 2147483647 h 3170"/>
              <a:gd name="T82" fmla="*/ 2147483647 w 3386"/>
              <a:gd name="T83" fmla="*/ 2147483647 h 3170"/>
              <a:gd name="T84" fmla="*/ 2147483647 w 3386"/>
              <a:gd name="T85" fmla="*/ 2147483647 h 3170"/>
              <a:gd name="T86" fmla="*/ 2147483647 w 3386"/>
              <a:gd name="T87" fmla="*/ 2147483647 h 3170"/>
              <a:gd name="T88" fmla="*/ 2147483647 w 3386"/>
              <a:gd name="T89" fmla="*/ 2147483647 h 3170"/>
              <a:gd name="T90" fmla="*/ 2147483647 w 3386"/>
              <a:gd name="T91" fmla="*/ 2147483647 h 3170"/>
              <a:gd name="T92" fmla="*/ 2147483647 w 3386"/>
              <a:gd name="T93" fmla="*/ 2147483647 h 3170"/>
              <a:gd name="T94" fmla="*/ 2147483647 w 3386"/>
              <a:gd name="T95" fmla="*/ 2147483647 h 3170"/>
              <a:gd name="T96" fmla="*/ 2147483647 w 3386"/>
              <a:gd name="T97" fmla="*/ 2147483647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5" name="Freeform 34"/>
          <p:cNvSpPr>
            <a:spLocks/>
          </p:cNvSpPr>
          <p:nvPr/>
        </p:nvSpPr>
        <p:spPr bwMode="auto">
          <a:xfrm>
            <a:off x="2973388" y="2647950"/>
            <a:ext cx="1635125" cy="1458913"/>
          </a:xfrm>
          <a:custGeom>
            <a:avLst/>
            <a:gdLst>
              <a:gd name="T0" fmla="*/ 2147483647 w 4310"/>
              <a:gd name="T1" fmla="*/ 2147483647 h 3842"/>
              <a:gd name="T2" fmla="*/ 2147483647 w 4310"/>
              <a:gd name="T3" fmla="*/ 2147483647 h 3842"/>
              <a:gd name="T4" fmla="*/ 2147483647 w 4310"/>
              <a:gd name="T5" fmla="*/ 2147483647 h 3842"/>
              <a:gd name="T6" fmla="*/ 2147483647 w 4310"/>
              <a:gd name="T7" fmla="*/ 2147483647 h 3842"/>
              <a:gd name="T8" fmla="*/ 2147483647 w 4310"/>
              <a:gd name="T9" fmla="*/ 2147483647 h 3842"/>
              <a:gd name="T10" fmla="*/ 2147483647 w 4310"/>
              <a:gd name="T11" fmla="*/ 2147483647 h 3842"/>
              <a:gd name="T12" fmla="*/ 2147483647 w 4310"/>
              <a:gd name="T13" fmla="*/ 2147483647 h 3842"/>
              <a:gd name="T14" fmla="*/ 2147483647 w 4310"/>
              <a:gd name="T15" fmla="*/ 2147483647 h 3842"/>
              <a:gd name="T16" fmla="*/ 2147483647 w 4310"/>
              <a:gd name="T17" fmla="*/ 2147483647 h 3842"/>
              <a:gd name="T18" fmla="*/ 2147483647 w 4310"/>
              <a:gd name="T19" fmla="*/ 2147483647 h 3842"/>
              <a:gd name="T20" fmla="*/ 2147483647 w 4310"/>
              <a:gd name="T21" fmla="*/ 2147483647 h 3842"/>
              <a:gd name="T22" fmla="*/ 2147483647 w 4310"/>
              <a:gd name="T23" fmla="*/ 2147483647 h 3842"/>
              <a:gd name="T24" fmla="*/ 2147483647 w 4310"/>
              <a:gd name="T25" fmla="*/ 2147483647 h 3842"/>
              <a:gd name="T26" fmla="*/ 2147483647 w 4310"/>
              <a:gd name="T27" fmla="*/ 2147483647 h 3842"/>
              <a:gd name="T28" fmla="*/ 2147483647 w 4310"/>
              <a:gd name="T29" fmla="*/ 2147483647 h 3842"/>
              <a:gd name="T30" fmla="*/ 2147483647 w 4310"/>
              <a:gd name="T31" fmla="*/ 2147483647 h 3842"/>
              <a:gd name="T32" fmla="*/ 2147483647 w 4310"/>
              <a:gd name="T33" fmla="*/ 2147483647 h 3842"/>
              <a:gd name="T34" fmla="*/ 2147483647 w 4310"/>
              <a:gd name="T35" fmla="*/ 2147483647 h 3842"/>
              <a:gd name="T36" fmla="*/ 2147483647 w 4310"/>
              <a:gd name="T37" fmla="*/ 2147483647 h 3842"/>
              <a:gd name="T38" fmla="*/ 2147483647 w 4310"/>
              <a:gd name="T39" fmla="*/ 2147483647 h 3842"/>
              <a:gd name="T40" fmla="*/ 2147483647 w 4310"/>
              <a:gd name="T41" fmla="*/ 2147483647 h 3842"/>
              <a:gd name="T42" fmla="*/ 2147483647 w 4310"/>
              <a:gd name="T43" fmla="*/ 2147483647 h 3842"/>
              <a:gd name="T44" fmla="*/ 2147483647 w 4310"/>
              <a:gd name="T45" fmla="*/ 2147483647 h 3842"/>
              <a:gd name="T46" fmla="*/ 2147483647 w 4310"/>
              <a:gd name="T47" fmla="*/ 2147483647 h 3842"/>
              <a:gd name="T48" fmla="*/ 2147483647 w 4310"/>
              <a:gd name="T49" fmla="*/ 2147483647 h 3842"/>
              <a:gd name="T50" fmla="*/ 2147483647 w 4310"/>
              <a:gd name="T51" fmla="*/ 2147483647 h 3842"/>
              <a:gd name="T52" fmla="*/ 2147483647 w 4310"/>
              <a:gd name="T53" fmla="*/ 2147483647 h 3842"/>
              <a:gd name="T54" fmla="*/ 2147483647 w 4310"/>
              <a:gd name="T55" fmla="*/ 2147483647 h 3842"/>
              <a:gd name="T56" fmla="*/ 2147483647 w 4310"/>
              <a:gd name="T57" fmla="*/ 2147483647 h 3842"/>
              <a:gd name="T58" fmla="*/ 2147483647 w 4310"/>
              <a:gd name="T59" fmla="*/ 2147483647 h 3842"/>
              <a:gd name="T60" fmla="*/ 2147483647 w 4310"/>
              <a:gd name="T61" fmla="*/ 2147483647 h 3842"/>
              <a:gd name="T62" fmla="*/ 2147483647 w 4310"/>
              <a:gd name="T63" fmla="*/ 2147483647 h 3842"/>
              <a:gd name="T64" fmla="*/ 2147483647 w 4310"/>
              <a:gd name="T65" fmla="*/ 2147483647 h 3842"/>
              <a:gd name="T66" fmla="*/ 2147483647 w 4310"/>
              <a:gd name="T67" fmla="*/ 2147483647 h 3842"/>
              <a:gd name="T68" fmla="*/ 2147483647 w 4310"/>
              <a:gd name="T69" fmla="*/ 2147483647 h 3842"/>
              <a:gd name="T70" fmla="*/ 2147483647 w 4310"/>
              <a:gd name="T71" fmla="*/ 2147483647 h 3842"/>
              <a:gd name="T72" fmla="*/ 2147483647 w 4310"/>
              <a:gd name="T73" fmla="*/ 2147483647 h 3842"/>
              <a:gd name="T74" fmla="*/ 2147483647 w 4310"/>
              <a:gd name="T75" fmla="*/ 2147483647 h 3842"/>
              <a:gd name="T76" fmla="*/ 2147483647 w 4310"/>
              <a:gd name="T77" fmla="*/ 2147483647 h 3842"/>
              <a:gd name="T78" fmla="*/ 2147483647 w 4310"/>
              <a:gd name="T79" fmla="*/ 2147483647 h 3842"/>
              <a:gd name="T80" fmla="*/ 2147483647 w 4310"/>
              <a:gd name="T81" fmla="*/ 2147483647 h 3842"/>
              <a:gd name="T82" fmla="*/ 2147483647 w 4310"/>
              <a:gd name="T83" fmla="*/ 2147483647 h 3842"/>
              <a:gd name="T84" fmla="*/ 2147483647 w 4310"/>
              <a:gd name="T85" fmla="*/ 2147483647 h 3842"/>
              <a:gd name="T86" fmla="*/ 2147483647 w 4310"/>
              <a:gd name="T87" fmla="*/ 2147483647 h 3842"/>
              <a:gd name="T88" fmla="*/ 2147483647 w 4310"/>
              <a:gd name="T89" fmla="*/ 2147483647 h 3842"/>
              <a:gd name="T90" fmla="*/ 2147483647 w 4310"/>
              <a:gd name="T91" fmla="*/ 2147483647 h 3842"/>
              <a:gd name="T92" fmla="*/ 2147483647 w 4310"/>
              <a:gd name="T93" fmla="*/ 2147483647 h 3842"/>
              <a:gd name="T94" fmla="*/ 2147483647 w 4310"/>
              <a:gd name="T95" fmla="*/ 2147483647 h 3842"/>
              <a:gd name="T96" fmla="*/ 2147483647 w 4310"/>
              <a:gd name="T97" fmla="*/ 2147483647 h 3842"/>
              <a:gd name="T98" fmla="*/ 2147483647 w 4310"/>
              <a:gd name="T99" fmla="*/ 2147483647 h 3842"/>
              <a:gd name="T100" fmla="*/ 2147483647 w 4310"/>
              <a:gd name="T101" fmla="*/ 2147483647 h 3842"/>
              <a:gd name="T102" fmla="*/ 2147483647 w 4310"/>
              <a:gd name="T103" fmla="*/ 2147483647 h 3842"/>
              <a:gd name="T104" fmla="*/ 2147483647 w 4310"/>
              <a:gd name="T105" fmla="*/ 2147483647 h 3842"/>
              <a:gd name="T106" fmla="*/ 2147483647 w 4310"/>
              <a:gd name="T107" fmla="*/ 2147483647 h 3842"/>
              <a:gd name="T108" fmla="*/ 2147483647 w 4310"/>
              <a:gd name="T109" fmla="*/ 2147483647 h 3842"/>
              <a:gd name="T110" fmla="*/ 2147483647 w 4310"/>
              <a:gd name="T111" fmla="*/ 2147483647 h 3842"/>
              <a:gd name="T112" fmla="*/ 2147483647 w 4310"/>
              <a:gd name="T113" fmla="*/ 2147483647 h 3842"/>
              <a:gd name="T114" fmla="*/ 2147483647 w 4310"/>
              <a:gd name="T115" fmla="*/ 2147483647 h 3842"/>
              <a:gd name="T116" fmla="*/ 2147483647 w 4310"/>
              <a:gd name="T117" fmla="*/ 2147483647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13346" name="Freeform 35"/>
          <p:cNvSpPr>
            <a:spLocks/>
          </p:cNvSpPr>
          <p:nvPr/>
        </p:nvSpPr>
        <p:spPr bwMode="auto">
          <a:xfrm>
            <a:off x="4772025" y="5106988"/>
            <a:ext cx="904875" cy="700087"/>
          </a:xfrm>
          <a:custGeom>
            <a:avLst/>
            <a:gdLst>
              <a:gd name="T0" fmla="*/ 2147483647 w 2389"/>
              <a:gd name="T1" fmla="*/ 2147483647 h 1841"/>
              <a:gd name="T2" fmla="*/ 2147483647 w 2389"/>
              <a:gd name="T3" fmla="*/ 2147483647 h 1841"/>
              <a:gd name="T4" fmla="*/ 162975979 w 2389"/>
              <a:gd name="T5" fmla="*/ 2147483647 h 1841"/>
              <a:gd name="T6" fmla="*/ 2147483647 w 2389"/>
              <a:gd name="T7" fmla="*/ 2147483647 h 1841"/>
              <a:gd name="T8" fmla="*/ 2147483647 w 2389"/>
              <a:gd name="T9" fmla="*/ 2147483647 h 1841"/>
              <a:gd name="T10" fmla="*/ 2147483647 w 2389"/>
              <a:gd name="T11" fmla="*/ 2147483647 h 1841"/>
              <a:gd name="T12" fmla="*/ 2147483647 w 2389"/>
              <a:gd name="T13" fmla="*/ 2147483647 h 1841"/>
              <a:gd name="T14" fmla="*/ 2147483647 w 2389"/>
              <a:gd name="T15" fmla="*/ 2147483647 h 1841"/>
              <a:gd name="T16" fmla="*/ 2147483647 w 2389"/>
              <a:gd name="T17" fmla="*/ 2147483647 h 1841"/>
              <a:gd name="T18" fmla="*/ 2147483647 w 2389"/>
              <a:gd name="T19" fmla="*/ 2147483647 h 1841"/>
              <a:gd name="T20" fmla="*/ 2147483647 w 2389"/>
              <a:gd name="T21" fmla="*/ 2147483647 h 1841"/>
              <a:gd name="T22" fmla="*/ 2147483647 w 2389"/>
              <a:gd name="T23" fmla="*/ 2147483647 h 1841"/>
              <a:gd name="T24" fmla="*/ 2147483647 w 2389"/>
              <a:gd name="T25" fmla="*/ 2147483647 h 1841"/>
              <a:gd name="T26" fmla="*/ 2147483647 w 2389"/>
              <a:gd name="T27" fmla="*/ 2147483647 h 1841"/>
              <a:gd name="T28" fmla="*/ 2147483647 w 2389"/>
              <a:gd name="T29" fmla="*/ 2147483647 h 1841"/>
              <a:gd name="T30" fmla="*/ 2147483647 w 2389"/>
              <a:gd name="T31" fmla="*/ 2147483647 h 1841"/>
              <a:gd name="T32" fmla="*/ 2147483647 w 2389"/>
              <a:gd name="T33" fmla="*/ 1099899042 h 1841"/>
              <a:gd name="T34" fmla="*/ 2147483647 w 2389"/>
              <a:gd name="T35" fmla="*/ 769900238 h 1841"/>
              <a:gd name="T36" fmla="*/ 2147483647 w 2389"/>
              <a:gd name="T37" fmla="*/ 1154850358 h 1841"/>
              <a:gd name="T38" fmla="*/ 2147483647 w 2389"/>
              <a:gd name="T39" fmla="*/ 0 h 1841"/>
              <a:gd name="T40" fmla="*/ 2147483647 w 2389"/>
              <a:gd name="T41" fmla="*/ 54951696 h 1841"/>
              <a:gd name="T42" fmla="*/ 2147483647 w 2389"/>
              <a:gd name="T43" fmla="*/ 2147483647 h 1841"/>
              <a:gd name="T44" fmla="*/ 2147483647 w 2389"/>
              <a:gd name="T45" fmla="*/ 2147483647 h 1841"/>
              <a:gd name="T46" fmla="*/ 2147483647 w 2389"/>
              <a:gd name="T47" fmla="*/ 2147483647 h 1841"/>
              <a:gd name="T48" fmla="*/ 2147483647 w 2389"/>
              <a:gd name="T49" fmla="*/ 2147483647 h 1841"/>
              <a:gd name="T50" fmla="*/ 2147483647 w 2389"/>
              <a:gd name="T51" fmla="*/ 2147483647 h 1841"/>
              <a:gd name="T52" fmla="*/ 2147483647 w 2389"/>
              <a:gd name="T53" fmla="*/ 2147483647 h 1841"/>
              <a:gd name="T54" fmla="*/ 2147483647 w 2389"/>
              <a:gd name="T55" fmla="*/ 2147483647 h 1841"/>
              <a:gd name="T56" fmla="*/ 2147483647 w 2389"/>
              <a:gd name="T57" fmla="*/ 2147483647 h 1841"/>
              <a:gd name="T58" fmla="*/ 2147483647 w 2389"/>
              <a:gd name="T59" fmla="*/ 2147483647 h 1841"/>
              <a:gd name="T60" fmla="*/ 2147483647 w 2389"/>
              <a:gd name="T61" fmla="*/ 2147483647 h 1841"/>
              <a:gd name="T62" fmla="*/ 2147483647 w 2389"/>
              <a:gd name="T63" fmla="*/ 2147483647 h 1841"/>
              <a:gd name="T64" fmla="*/ 2147483647 w 2389"/>
              <a:gd name="T65" fmla="*/ 2147483647 h 1841"/>
              <a:gd name="T66" fmla="*/ 2147483647 w 2389"/>
              <a:gd name="T67" fmla="*/ 2147483647 h 1841"/>
              <a:gd name="T68" fmla="*/ 2147483647 w 2389"/>
              <a:gd name="T69" fmla="*/ 2147483647 h 1841"/>
              <a:gd name="T70" fmla="*/ 2147483647 w 2389"/>
              <a:gd name="T71" fmla="*/ 2147483647 h 1841"/>
              <a:gd name="T72" fmla="*/ 2147483647 w 2389"/>
              <a:gd name="T73" fmla="*/ 2147483647 h 1841"/>
              <a:gd name="T74" fmla="*/ 2147483647 w 2389"/>
              <a:gd name="T75" fmla="*/ 2147483647 h 1841"/>
              <a:gd name="T76" fmla="*/ 2147483647 w 2389"/>
              <a:gd name="T77" fmla="*/ 2147483647 h 1841"/>
              <a:gd name="T78" fmla="*/ 2147483647 w 2389"/>
              <a:gd name="T79" fmla="*/ 2147483647 h 1841"/>
              <a:gd name="T80" fmla="*/ 2147483647 w 2389"/>
              <a:gd name="T81" fmla="*/ 2147483647 h 1841"/>
              <a:gd name="T82" fmla="*/ 2147483647 w 2389"/>
              <a:gd name="T83" fmla="*/ 2147483647 h 1841"/>
              <a:gd name="T84" fmla="*/ 2147483647 w 2389"/>
              <a:gd name="T85" fmla="*/ 2147483647 h 1841"/>
              <a:gd name="T86" fmla="*/ 2147483647 w 2389"/>
              <a:gd name="T87" fmla="*/ 2147483647 h 1841"/>
              <a:gd name="T88" fmla="*/ 2147483647 w 2389"/>
              <a:gd name="T89" fmla="*/ 2147483647 h 1841"/>
              <a:gd name="T90" fmla="*/ 2147483647 w 2389"/>
              <a:gd name="T91" fmla="*/ 2147483647 h 1841"/>
              <a:gd name="T92" fmla="*/ 2147483647 w 2389"/>
              <a:gd name="T93" fmla="*/ 2147483647 h 1841"/>
              <a:gd name="T94" fmla="*/ 2147483647 w 2389"/>
              <a:gd name="T95" fmla="*/ 2147483647 h 1841"/>
              <a:gd name="T96" fmla="*/ 2147483647 w 2389"/>
              <a:gd name="T97" fmla="*/ 2147483647 h 1841"/>
              <a:gd name="T98" fmla="*/ 2147483647 w 2389"/>
              <a:gd name="T99" fmla="*/ 2147483647 h 1841"/>
              <a:gd name="T100" fmla="*/ 2147483647 w 2389"/>
              <a:gd name="T101" fmla="*/ 2147483647 h 1841"/>
              <a:gd name="T102" fmla="*/ 2147483647 w 2389"/>
              <a:gd name="T103" fmla="*/ 2147483647 h 1841"/>
              <a:gd name="T104" fmla="*/ 2147483647 w 2389"/>
              <a:gd name="T105" fmla="*/ 2147483647 h 1841"/>
              <a:gd name="T106" fmla="*/ 2147483647 w 2389"/>
              <a:gd name="T107" fmla="*/ 2147483647 h 1841"/>
              <a:gd name="T108" fmla="*/ 2147483647 w 2389"/>
              <a:gd name="T109" fmla="*/ 2147483647 h 1841"/>
              <a:gd name="T110" fmla="*/ 2147483647 w 2389"/>
              <a:gd name="T111" fmla="*/ 2147483647 h 1841"/>
              <a:gd name="T112" fmla="*/ 2147483647 w 2389"/>
              <a:gd name="T113" fmla="*/ 2147483647 h 1841"/>
              <a:gd name="T114" fmla="*/ 2147483647 w 2389"/>
              <a:gd name="T115" fmla="*/ 2147483647 h 1841"/>
              <a:gd name="T116" fmla="*/ 2147483647 w 2389"/>
              <a:gd name="T117" fmla="*/ 2147483647 h 1841"/>
              <a:gd name="T118" fmla="*/ 2147483647 w 2389"/>
              <a:gd name="T119" fmla="*/ 2147483647 h 1841"/>
              <a:gd name="T120" fmla="*/ 2147483647 w 2389"/>
              <a:gd name="T121" fmla="*/ 2147483647 h 1841"/>
              <a:gd name="T122" fmla="*/ 2147483647 w 2389"/>
              <a:gd name="T123" fmla="*/ 2147483647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cmpd="sng">
            <a:solidFill>
              <a:srgbClr val="FFFFFF"/>
            </a:solidFill>
            <a:round/>
            <a:headEnd/>
            <a:tailEnd/>
          </a:ln>
        </p:spPr>
        <p:txBody>
          <a:bodyPr/>
          <a:lstStyle/>
          <a:p>
            <a:endParaRPr lang="zh-CN" altLang="en-US"/>
          </a:p>
        </p:txBody>
      </p:sp>
      <p:pic>
        <p:nvPicPr>
          <p:cNvPr id="13347" name="组合 3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750" y="3273425"/>
            <a:ext cx="32607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8" name="文本框 180"/>
          <p:cNvSpPr txBox="1">
            <a:spLocks noChangeArrowheads="1"/>
          </p:cNvSpPr>
          <p:nvPr/>
        </p:nvSpPr>
        <p:spPr bwMode="auto">
          <a:xfrm>
            <a:off x="6611938" y="2697163"/>
            <a:ext cx="2205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pic>
        <p:nvPicPr>
          <p:cNvPr id="13349" name="组合 4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5" y="4425950"/>
            <a:ext cx="32623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文本框 180"/>
          <p:cNvSpPr txBox="1">
            <a:spLocks noChangeArrowheads="1"/>
          </p:cNvSpPr>
          <p:nvPr/>
        </p:nvSpPr>
        <p:spPr bwMode="auto">
          <a:xfrm>
            <a:off x="688975" y="4908550"/>
            <a:ext cx="22050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sp>
        <p:nvSpPr>
          <p:cNvPr id="13351" name="TextBox 51"/>
          <p:cNvSpPr txBox="1">
            <a:spLocks noChangeArrowheads="1"/>
          </p:cNvSpPr>
          <p:nvPr/>
        </p:nvSpPr>
        <p:spPr bwMode="auto">
          <a:xfrm>
            <a:off x="6302375" y="4165600"/>
            <a:ext cx="23749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300" fill="hold"/>
                                        <p:tgtEl>
                                          <p:spTgt spid="13316"/>
                                        </p:tgtEl>
                                        <p:attrNameLst>
                                          <p:attrName>ppt_w</p:attrName>
                                        </p:attrNameLst>
                                      </p:cBhvr>
                                      <p:tavLst>
                                        <p:tav tm="0">
                                          <p:val>
                                            <p:fltVal val="0"/>
                                          </p:val>
                                        </p:tav>
                                        <p:tav tm="100000">
                                          <p:val>
                                            <p:strVal val="#ppt_w"/>
                                          </p:val>
                                        </p:tav>
                                      </p:tavLst>
                                    </p:anim>
                                    <p:anim calcmode="lin" valueType="num">
                                      <p:cBhvr>
                                        <p:cTn id="8" dur="300" fill="hold"/>
                                        <p:tgtEl>
                                          <p:spTgt spid="13316"/>
                                        </p:tgtEl>
                                        <p:attrNameLst>
                                          <p:attrName>ppt_h</p:attrName>
                                        </p:attrNameLst>
                                      </p:cBhvr>
                                      <p:tavLst>
                                        <p:tav tm="0">
                                          <p:val>
                                            <p:fltVal val="0"/>
                                          </p:val>
                                        </p:tav>
                                        <p:tav tm="100000">
                                          <p:val>
                                            <p:strVal val="#ppt_h"/>
                                          </p:val>
                                        </p:tav>
                                      </p:tavLst>
                                    </p:anim>
                                    <p:animEffect transition="in" filter="fade">
                                      <p:cBhvr>
                                        <p:cTn id="9" dur="300"/>
                                        <p:tgtEl>
                                          <p:spTgt spid="13316"/>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3315"/>
                                        </p:tgtEl>
                                        <p:attrNameLst>
                                          <p:attrName>style.visibility</p:attrName>
                                        </p:attrNameLst>
                                      </p:cBhvr>
                                      <p:to>
                                        <p:strVal val="visible"/>
                                      </p:to>
                                    </p:set>
                                    <p:anim calcmode="lin" valueType="num">
                                      <p:cBhvr>
                                        <p:cTn id="13" dur="400" fill="hold"/>
                                        <p:tgtEl>
                                          <p:spTgt spid="1331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3315"/>
                                        </p:tgtEl>
                                        <p:attrNameLst>
                                          <p:attrName>ppt_y</p:attrName>
                                        </p:attrNameLst>
                                      </p:cBhvr>
                                      <p:tavLst>
                                        <p:tav tm="0">
                                          <p:val>
                                            <p:strVal val="#ppt_y"/>
                                          </p:val>
                                        </p:tav>
                                        <p:tav tm="100000">
                                          <p:val>
                                            <p:strVal val="#ppt_y"/>
                                          </p:val>
                                        </p:tav>
                                      </p:tavLst>
                                    </p:anim>
                                    <p:anim calcmode="lin" valueType="num">
                                      <p:cBhvr>
                                        <p:cTn id="15" dur="400" fill="hold"/>
                                        <p:tgtEl>
                                          <p:spTgt spid="1331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33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3315"/>
                                        </p:tgtEl>
                                      </p:cBhvr>
                                    </p:animEffect>
                                  </p:childTnLst>
                                </p:cTn>
                              </p:par>
                            </p:childTnLst>
                          </p:cTn>
                        </p:par>
                        <p:par>
                          <p:cTn id="18" fill="hold" nodeType="afterGroup">
                            <p:stCondLst>
                              <p:cond delay="1020"/>
                            </p:stCondLst>
                            <p:childTnLst>
                              <p:par>
                                <p:cTn id="19" presetID="31" presetClass="entr" presetSubtype="0" fill="hold" grpId="0" nodeType="afterEffect">
                                  <p:stCondLst>
                                    <p:cond delay="0"/>
                                  </p:stCondLst>
                                  <p:childTnLst>
                                    <p:set>
                                      <p:cBhvr>
                                        <p:cTn id="20" dur="1" fill="hold">
                                          <p:stCondLst>
                                            <p:cond delay="0"/>
                                          </p:stCondLst>
                                        </p:cTn>
                                        <p:tgtEl>
                                          <p:spTgt spid="13317"/>
                                        </p:tgtEl>
                                        <p:attrNameLst>
                                          <p:attrName>style.visibility</p:attrName>
                                        </p:attrNameLst>
                                      </p:cBhvr>
                                      <p:to>
                                        <p:strVal val="visible"/>
                                      </p:to>
                                    </p:set>
                                    <p:anim calcmode="lin" valueType="num">
                                      <p:cBhvr>
                                        <p:cTn id="21" dur="500" fill="hold"/>
                                        <p:tgtEl>
                                          <p:spTgt spid="13317"/>
                                        </p:tgtEl>
                                        <p:attrNameLst>
                                          <p:attrName>ppt_w</p:attrName>
                                        </p:attrNameLst>
                                      </p:cBhvr>
                                      <p:tavLst>
                                        <p:tav tm="0">
                                          <p:val>
                                            <p:fltVal val="0"/>
                                          </p:val>
                                        </p:tav>
                                        <p:tav tm="100000">
                                          <p:val>
                                            <p:strVal val="#ppt_w"/>
                                          </p:val>
                                        </p:tav>
                                      </p:tavLst>
                                    </p:anim>
                                    <p:anim calcmode="lin" valueType="num">
                                      <p:cBhvr>
                                        <p:cTn id="22" dur="500" fill="hold"/>
                                        <p:tgtEl>
                                          <p:spTgt spid="13317"/>
                                        </p:tgtEl>
                                        <p:attrNameLst>
                                          <p:attrName>ppt_h</p:attrName>
                                        </p:attrNameLst>
                                      </p:cBhvr>
                                      <p:tavLst>
                                        <p:tav tm="0">
                                          <p:val>
                                            <p:fltVal val="0"/>
                                          </p:val>
                                        </p:tav>
                                        <p:tav tm="100000">
                                          <p:val>
                                            <p:strVal val="#ppt_h"/>
                                          </p:val>
                                        </p:tav>
                                      </p:tavLst>
                                    </p:anim>
                                    <p:anim calcmode="lin" valueType="num">
                                      <p:cBhvr>
                                        <p:cTn id="23" dur="500" fill="hold"/>
                                        <p:tgtEl>
                                          <p:spTgt spid="13317"/>
                                        </p:tgtEl>
                                        <p:attrNameLst>
                                          <p:attrName>style.rotation</p:attrName>
                                        </p:attrNameLst>
                                      </p:cBhvr>
                                      <p:tavLst>
                                        <p:tav tm="0">
                                          <p:val>
                                            <p:fltVal val="90"/>
                                          </p:val>
                                        </p:tav>
                                        <p:tav tm="100000">
                                          <p:val>
                                            <p:fltVal val="0"/>
                                          </p:val>
                                        </p:tav>
                                      </p:tavLst>
                                    </p:anim>
                                    <p:animEffect transition="in" filter="fade">
                                      <p:cBhvr>
                                        <p:cTn id="24" dur="500"/>
                                        <p:tgtEl>
                                          <p:spTgt spid="1331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318"/>
                                        </p:tgtEl>
                                        <p:attrNameLst>
                                          <p:attrName>style.visibility</p:attrName>
                                        </p:attrNameLst>
                                      </p:cBhvr>
                                      <p:to>
                                        <p:strVal val="visible"/>
                                      </p:to>
                                    </p:set>
                                    <p:anim calcmode="lin" valueType="num">
                                      <p:cBhvr>
                                        <p:cTn id="27" dur="500" fill="hold"/>
                                        <p:tgtEl>
                                          <p:spTgt spid="13318"/>
                                        </p:tgtEl>
                                        <p:attrNameLst>
                                          <p:attrName>ppt_w</p:attrName>
                                        </p:attrNameLst>
                                      </p:cBhvr>
                                      <p:tavLst>
                                        <p:tav tm="0">
                                          <p:val>
                                            <p:fltVal val="0"/>
                                          </p:val>
                                        </p:tav>
                                        <p:tav tm="100000">
                                          <p:val>
                                            <p:strVal val="#ppt_w"/>
                                          </p:val>
                                        </p:tav>
                                      </p:tavLst>
                                    </p:anim>
                                    <p:anim calcmode="lin" valueType="num">
                                      <p:cBhvr>
                                        <p:cTn id="28" dur="500" fill="hold"/>
                                        <p:tgtEl>
                                          <p:spTgt spid="13318"/>
                                        </p:tgtEl>
                                        <p:attrNameLst>
                                          <p:attrName>ppt_h</p:attrName>
                                        </p:attrNameLst>
                                      </p:cBhvr>
                                      <p:tavLst>
                                        <p:tav tm="0">
                                          <p:val>
                                            <p:fltVal val="0"/>
                                          </p:val>
                                        </p:tav>
                                        <p:tav tm="100000">
                                          <p:val>
                                            <p:strVal val="#ppt_h"/>
                                          </p:val>
                                        </p:tav>
                                      </p:tavLst>
                                    </p:anim>
                                    <p:anim calcmode="lin" valueType="num">
                                      <p:cBhvr>
                                        <p:cTn id="29" dur="500" fill="hold"/>
                                        <p:tgtEl>
                                          <p:spTgt spid="13318"/>
                                        </p:tgtEl>
                                        <p:attrNameLst>
                                          <p:attrName>style.rotation</p:attrName>
                                        </p:attrNameLst>
                                      </p:cBhvr>
                                      <p:tavLst>
                                        <p:tav tm="0">
                                          <p:val>
                                            <p:fltVal val="90"/>
                                          </p:val>
                                        </p:tav>
                                        <p:tav tm="100000">
                                          <p:val>
                                            <p:fltVal val="0"/>
                                          </p:val>
                                        </p:tav>
                                      </p:tavLst>
                                    </p:anim>
                                    <p:animEffect transition="in" filter="fade">
                                      <p:cBhvr>
                                        <p:cTn id="30" dur="500"/>
                                        <p:tgtEl>
                                          <p:spTgt spid="13318"/>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3319"/>
                                        </p:tgtEl>
                                        <p:attrNameLst>
                                          <p:attrName>style.visibility</p:attrName>
                                        </p:attrNameLst>
                                      </p:cBhvr>
                                      <p:to>
                                        <p:strVal val="visible"/>
                                      </p:to>
                                    </p:set>
                                    <p:anim calcmode="lin" valueType="num">
                                      <p:cBhvr>
                                        <p:cTn id="33" dur="500" fill="hold"/>
                                        <p:tgtEl>
                                          <p:spTgt spid="13319"/>
                                        </p:tgtEl>
                                        <p:attrNameLst>
                                          <p:attrName>ppt_w</p:attrName>
                                        </p:attrNameLst>
                                      </p:cBhvr>
                                      <p:tavLst>
                                        <p:tav tm="0">
                                          <p:val>
                                            <p:fltVal val="0"/>
                                          </p:val>
                                        </p:tav>
                                        <p:tav tm="100000">
                                          <p:val>
                                            <p:strVal val="#ppt_w"/>
                                          </p:val>
                                        </p:tav>
                                      </p:tavLst>
                                    </p:anim>
                                    <p:anim calcmode="lin" valueType="num">
                                      <p:cBhvr>
                                        <p:cTn id="34" dur="500" fill="hold"/>
                                        <p:tgtEl>
                                          <p:spTgt spid="13319"/>
                                        </p:tgtEl>
                                        <p:attrNameLst>
                                          <p:attrName>ppt_h</p:attrName>
                                        </p:attrNameLst>
                                      </p:cBhvr>
                                      <p:tavLst>
                                        <p:tav tm="0">
                                          <p:val>
                                            <p:fltVal val="0"/>
                                          </p:val>
                                        </p:tav>
                                        <p:tav tm="100000">
                                          <p:val>
                                            <p:strVal val="#ppt_h"/>
                                          </p:val>
                                        </p:tav>
                                      </p:tavLst>
                                    </p:anim>
                                    <p:anim calcmode="lin" valueType="num">
                                      <p:cBhvr>
                                        <p:cTn id="35" dur="500" fill="hold"/>
                                        <p:tgtEl>
                                          <p:spTgt spid="13319"/>
                                        </p:tgtEl>
                                        <p:attrNameLst>
                                          <p:attrName>style.rotation</p:attrName>
                                        </p:attrNameLst>
                                      </p:cBhvr>
                                      <p:tavLst>
                                        <p:tav tm="0">
                                          <p:val>
                                            <p:fltVal val="90"/>
                                          </p:val>
                                        </p:tav>
                                        <p:tav tm="100000">
                                          <p:val>
                                            <p:fltVal val="0"/>
                                          </p:val>
                                        </p:tav>
                                      </p:tavLst>
                                    </p:anim>
                                    <p:animEffect transition="in" filter="fade">
                                      <p:cBhvr>
                                        <p:cTn id="36" dur="500"/>
                                        <p:tgtEl>
                                          <p:spTgt spid="13319"/>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3320"/>
                                        </p:tgtEl>
                                        <p:attrNameLst>
                                          <p:attrName>style.visibility</p:attrName>
                                        </p:attrNameLst>
                                      </p:cBhvr>
                                      <p:to>
                                        <p:strVal val="visible"/>
                                      </p:to>
                                    </p:set>
                                    <p:anim calcmode="lin" valueType="num">
                                      <p:cBhvr>
                                        <p:cTn id="39" dur="500" fill="hold"/>
                                        <p:tgtEl>
                                          <p:spTgt spid="13320"/>
                                        </p:tgtEl>
                                        <p:attrNameLst>
                                          <p:attrName>ppt_w</p:attrName>
                                        </p:attrNameLst>
                                      </p:cBhvr>
                                      <p:tavLst>
                                        <p:tav tm="0">
                                          <p:val>
                                            <p:fltVal val="0"/>
                                          </p:val>
                                        </p:tav>
                                        <p:tav tm="100000">
                                          <p:val>
                                            <p:strVal val="#ppt_w"/>
                                          </p:val>
                                        </p:tav>
                                      </p:tavLst>
                                    </p:anim>
                                    <p:anim calcmode="lin" valueType="num">
                                      <p:cBhvr>
                                        <p:cTn id="40" dur="500" fill="hold"/>
                                        <p:tgtEl>
                                          <p:spTgt spid="13320"/>
                                        </p:tgtEl>
                                        <p:attrNameLst>
                                          <p:attrName>ppt_h</p:attrName>
                                        </p:attrNameLst>
                                      </p:cBhvr>
                                      <p:tavLst>
                                        <p:tav tm="0">
                                          <p:val>
                                            <p:fltVal val="0"/>
                                          </p:val>
                                        </p:tav>
                                        <p:tav tm="100000">
                                          <p:val>
                                            <p:strVal val="#ppt_h"/>
                                          </p:val>
                                        </p:tav>
                                      </p:tavLst>
                                    </p:anim>
                                    <p:anim calcmode="lin" valueType="num">
                                      <p:cBhvr>
                                        <p:cTn id="41" dur="500" fill="hold"/>
                                        <p:tgtEl>
                                          <p:spTgt spid="13320"/>
                                        </p:tgtEl>
                                        <p:attrNameLst>
                                          <p:attrName>style.rotation</p:attrName>
                                        </p:attrNameLst>
                                      </p:cBhvr>
                                      <p:tavLst>
                                        <p:tav tm="0">
                                          <p:val>
                                            <p:fltVal val="90"/>
                                          </p:val>
                                        </p:tav>
                                        <p:tav tm="100000">
                                          <p:val>
                                            <p:fltVal val="0"/>
                                          </p:val>
                                        </p:tav>
                                      </p:tavLst>
                                    </p:anim>
                                    <p:animEffect transition="in" filter="fade">
                                      <p:cBhvr>
                                        <p:cTn id="42" dur="500"/>
                                        <p:tgtEl>
                                          <p:spTgt spid="13320"/>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3321"/>
                                        </p:tgtEl>
                                        <p:attrNameLst>
                                          <p:attrName>style.visibility</p:attrName>
                                        </p:attrNameLst>
                                      </p:cBhvr>
                                      <p:to>
                                        <p:strVal val="visible"/>
                                      </p:to>
                                    </p:set>
                                    <p:anim calcmode="lin" valueType="num">
                                      <p:cBhvr>
                                        <p:cTn id="45" dur="500" fill="hold"/>
                                        <p:tgtEl>
                                          <p:spTgt spid="13321"/>
                                        </p:tgtEl>
                                        <p:attrNameLst>
                                          <p:attrName>ppt_w</p:attrName>
                                        </p:attrNameLst>
                                      </p:cBhvr>
                                      <p:tavLst>
                                        <p:tav tm="0">
                                          <p:val>
                                            <p:fltVal val="0"/>
                                          </p:val>
                                        </p:tav>
                                        <p:tav tm="100000">
                                          <p:val>
                                            <p:strVal val="#ppt_w"/>
                                          </p:val>
                                        </p:tav>
                                      </p:tavLst>
                                    </p:anim>
                                    <p:anim calcmode="lin" valueType="num">
                                      <p:cBhvr>
                                        <p:cTn id="46" dur="500" fill="hold"/>
                                        <p:tgtEl>
                                          <p:spTgt spid="13321"/>
                                        </p:tgtEl>
                                        <p:attrNameLst>
                                          <p:attrName>ppt_h</p:attrName>
                                        </p:attrNameLst>
                                      </p:cBhvr>
                                      <p:tavLst>
                                        <p:tav tm="0">
                                          <p:val>
                                            <p:fltVal val="0"/>
                                          </p:val>
                                        </p:tav>
                                        <p:tav tm="100000">
                                          <p:val>
                                            <p:strVal val="#ppt_h"/>
                                          </p:val>
                                        </p:tav>
                                      </p:tavLst>
                                    </p:anim>
                                    <p:anim calcmode="lin" valueType="num">
                                      <p:cBhvr>
                                        <p:cTn id="47" dur="500" fill="hold"/>
                                        <p:tgtEl>
                                          <p:spTgt spid="13321"/>
                                        </p:tgtEl>
                                        <p:attrNameLst>
                                          <p:attrName>style.rotation</p:attrName>
                                        </p:attrNameLst>
                                      </p:cBhvr>
                                      <p:tavLst>
                                        <p:tav tm="0">
                                          <p:val>
                                            <p:fltVal val="90"/>
                                          </p:val>
                                        </p:tav>
                                        <p:tav tm="100000">
                                          <p:val>
                                            <p:fltVal val="0"/>
                                          </p:val>
                                        </p:tav>
                                      </p:tavLst>
                                    </p:anim>
                                    <p:animEffect transition="in" filter="fade">
                                      <p:cBhvr>
                                        <p:cTn id="48" dur="500"/>
                                        <p:tgtEl>
                                          <p:spTgt spid="13321"/>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3322"/>
                                        </p:tgtEl>
                                        <p:attrNameLst>
                                          <p:attrName>style.visibility</p:attrName>
                                        </p:attrNameLst>
                                      </p:cBhvr>
                                      <p:to>
                                        <p:strVal val="visible"/>
                                      </p:to>
                                    </p:set>
                                    <p:anim calcmode="lin" valueType="num">
                                      <p:cBhvr>
                                        <p:cTn id="51" dur="500" fill="hold"/>
                                        <p:tgtEl>
                                          <p:spTgt spid="13322"/>
                                        </p:tgtEl>
                                        <p:attrNameLst>
                                          <p:attrName>ppt_w</p:attrName>
                                        </p:attrNameLst>
                                      </p:cBhvr>
                                      <p:tavLst>
                                        <p:tav tm="0">
                                          <p:val>
                                            <p:fltVal val="0"/>
                                          </p:val>
                                        </p:tav>
                                        <p:tav tm="100000">
                                          <p:val>
                                            <p:strVal val="#ppt_w"/>
                                          </p:val>
                                        </p:tav>
                                      </p:tavLst>
                                    </p:anim>
                                    <p:anim calcmode="lin" valueType="num">
                                      <p:cBhvr>
                                        <p:cTn id="52" dur="500" fill="hold"/>
                                        <p:tgtEl>
                                          <p:spTgt spid="13322"/>
                                        </p:tgtEl>
                                        <p:attrNameLst>
                                          <p:attrName>ppt_h</p:attrName>
                                        </p:attrNameLst>
                                      </p:cBhvr>
                                      <p:tavLst>
                                        <p:tav tm="0">
                                          <p:val>
                                            <p:fltVal val="0"/>
                                          </p:val>
                                        </p:tav>
                                        <p:tav tm="100000">
                                          <p:val>
                                            <p:strVal val="#ppt_h"/>
                                          </p:val>
                                        </p:tav>
                                      </p:tavLst>
                                    </p:anim>
                                    <p:anim calcmode="lin" valueType="num">
                                      <p:cBhvr>
                                        <p:cTn id="53" dur="500" fill="hold"/>
                                        <p:tgtEl>
                                          <p:spTgt spid="13322"/>
                                        </p:tgtEl>
                                        <p:attrNameLst>
                                          <p:attrName>style.rotation</p:attrName>
                                        </p:attrNameLst>
                                      </p:cBhvr>
                                      <p:tavLst>
                                        <p:tav tm="0">
                                          <p:val>
                                            <p:fltVal val="90"/>
                                          </p:val>
                                        </p:tav>
                                        <p:tav tm="100000">
                                          <p:val>
                                            <p:fltVal val="0"/>
                                          </p:val>
                                        </p:tav>
                                      </p:tavLst>
                                    </p:anim>
                                    <p:animEffect transition="in" filter="fade">
                                      <p:cBhvr>
                                        <p:cTn id="54" dur="500"/>
                                        <p:tgtEl>
                                          <p:spTgt spid="1332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3323"/>
                                        </p:tgtEl>
                                        <p:attrNameLst>
                                          <p:attrName>style.visibility</p:attrName>
                                        </p:attrNameLst>
                                      </p:cBhvr>
                                      <p:to>
                                        <p:strVal val="visible"/>
                                      </p:to>
                                    </p:set>
                                    <p:anim calcmode="lin" valueType="num">
                                      <p:cBhvr>
                                        <p:cTn id="57" dur="500" fill="hold"/>
                                        <p:tgtEl>
                                          <p:spTgt spid="13323"/>
                                        </p:tgtEl>
                                        <p:attrNameLst>
                                          <p:attrName>ppt_w</p:attrName>
                                        </p:attrNameLst>
                                      </p:cBhvr>
                                      <p:tavLst>
                                        <p:tav tm="0">
                                          <p:val>
                                            <p:fltVal val="0"/>
                                          </p:val>
                                        </p:tav>
                                        <p:tav tm="100000">
                                          <p:val>
                                            <p:strVal val="#ppt_w"/>
                                          </p:val>
                                        </p:tav>
                                      </p:tavLst>
                                    </p:anim>
                                    <p:anim calcmode="lin" valueType="num">
                                      <p:cBhvr>
                                        <p:cTn id="58" dur="500" fill="hold"/>
                                        <p:tgtEl>
                                          <p:spTgt spid="13323"/>
                                        </p:tgtEl>
                                        <p:attrNameLst>
                                          <p:attrName>ppt_h</p:attrName>
                                        </p:attrNameLst>
                                      </p:cBhvr>
                                      <p:tavLst>
                                        <p:tav tm="0">
                                          <p:val>
                                            <p:fltVal val="0"/>
                                          </p:val>
                                        </p:tav>
                                        <p:tav tm="100000">
                                          <p:val>
                                            <p:strVal val="#ppt_h"/>
                                          </p:val>
                                        </p:tav>
                                      </p:tavLst>
                                    </p:anim>
                                    <p:anim calcmode="lin" valueType="num">
                                      <p:cBhvr>
                                        <p:cTn id="59" dur="500" fill="hold"/>
                                        <p:tgtEl>
                                          <p:spTgt spid="13323"/>
                                        </p:tgtEl>
                                        <p:attrNameLst>
                                          <p:attrName>style.rotation</p:attrName>
                                        </p:attrNameLst>
                                      </p:cBhvr>
                                      <p:tavLst>
                                        <p:tav tm="0">
                                          <p:val>
                                            <p:fltVal val="90"/>
                                          </p:val>
                                        </p:tav>
                                        <p:tav tm="100000">
                                          <p:val>
                                            <p:fltVal val="0"/>
                                          </p:val>
                                        </p:tav>
                                      </p:tavLst>
                                    </p:anim>
                                    <p:animEffect transition="in" filter="fade">
                                      <p:cBhvr>
                                        <p:cTn id="60" dur="500"/>
                                        <p:tgtEl>
                                          <p:spTgt spid="13323"/>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3324"/>
                                        </p:tgtEl>
                                        <p:attrNameLst>
                                          <p:attrName>style.visibility</p:attrName>
                                        </p:attrNameLst>
                                      </p:cBhvr>
                                      <p:to>
                                        <p:strVal val="visible"/>
                                      </p:to>
                                    </p:set>
                                    <p:anim calcmode="lin" valueType="num">
                                      <p:cBhvr>
                                        <p:cTn id="63" dur="500" fill="hold"/>
                                        <p:tgtEl>
                                          <p:spTgt spid="13324"/>
                                        </p:tgtEl>
                                        <p:attrNameLst>
                                          <p:attrName>ppt_w</p:attrName>
                                        </p:attrNameLst>
                                      </p:cBhvr>
                                      <p:tavLst>
                                        <p:tav tm="0">
                                          <p:val>
                                            <p:fltVal val="0"/>
                                          </p:val>
                                        </p:tav>
                                        <p:tav tm="100000">
                                          <p:val>
                                            <p:strVal val="#ppt_w"/>
                                          </p:val>
                                        </p:tav>
                                      </p:tavLst>
                                    </p:anim>
                                    <p:anim calcmode="lin" valueType="num">
                                      <p:cBhvr>
                                        <p:cTn id="64" dur="500" fill="hold"/>
                                        <p:tgtEl>
                                          <p:spTgt spid="13324"/>
                                        </p:tgtEl>
                                        <p:attrNameLst>
                                          <p:attrName>ppt_h</p:attrName>
                                        </p:attrNameLst>
                                      </p:cBhvr>
                                      <p:tavLst>
                                        <p:tav tm="0">
                                          <p:val>
                                            <p:fltVal val="0"/>
                                          </p:val>
                                        </p:tav>
                                        <p:tav tm="100000">
                                          <p:val>
                                            <p:strVal val="#ppt_h"/>
                                          </p:val>
                                        </p:tav>
                                      </p:tavLst>
                                    </p:anim>
                                    <p:anim calcmode="lin" valueType="num">
                                      <p:cBhvr>
                                        <p:cTn id="65" dur="500" fill="hold"/>
                                        <p:tgtEl>
                                          <p:spTgt spid="13324"/>
                                        </p:tgtEl>
                                        <p:attrNameLst>
                                          <p:attrName>style.rotation</p:attrName>
                                        </p:attrNameLst>
                                      </p:cBhvr>
                                      <p:tavLst>
                                        <p:tav tm="0">
                                          <p:val>
                                            <p:fltVal val="90"/>
                                          </p:val>
                                        </p:tav>
                                        <p:tav tm="100000">
                                          <p:val>
                                            <p:fltVal val="0"/>
                                          </p:val>
                                        </p:tav>
                                      </p:tavLst>
                                    </p:anim>
                                    <p:animEffect transition="in" filter="fade">
                                      <p:cBhvr>
                                        <p:cTn id="66" dur="500"/>
                                        <p:tgtEl>
                                          <p:spTgt spid="13324"/>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3325"/>
                                        </p:tgtEl>
                                        <p:attrNameLst>
                                          <p:attrName>style.visibility</p:attrName>
                                        </p:attrNameLst>
                                      </p:cBhvr>
                                      <p:to>
                                        <p:strVal val="visible"/>
                                      </p:to>
                                    </p:set>
                                    <p:anim calcmode="lin" valueType="num">
                                      <p:cBhvr>
                                        <p:cTn id="69" dur="500" fill="hold"/>
                                        <p:tgtEl>
                                          <p:spTgt spid="13325"/>
                                        </p:tgtEl>
                                        <p:attrNameLst>
                                          <p:attrName>ppt_w</p:attrName>
                                        </p:attrNameLst>
                                      </p:cBhvr>
                                      <p:tavLst>
                                        <p:tav tm="0">
                                          <p:val>
                                            <p:fltVal val="0"/>
                                          </p:val>
                                        </p:tav>
                                        <p:tav tm="100000">
                                          <p:val>
                                            <p:strVal val="#ppt_w"/>
                                          </p:val>
                                        </p:tav>
                                      </p:tavLst>
                                    </p:anim>
                                    <p:anim calcmode="lin" valueType="num">
                                      <p:cBhvr>
                                        <p:cTn id="70" dur="500" fill="hold"/>
                                        <p:tgtEl>
                                          <p:spTgt spid="13325"/>
                                        </p:tgtEl>
                                        <p:attrNameLst>
                                          <p:attrName>ppt_h</p:attrName>
                                        </p:attrNameLst>
                                      </p:cBhvr>
                                      <p:tavLst>
                                        <p:tav tm="0">
                                          <p:val>
                                            <p:fltVal val="0"/>
                                          </p:val>
                                        </p:tav>
                                        <p:tav tm="100000">
                                          <p:val>
                                            <p:strVal val="#ppt_h"/>
                                          </p:val>
                                        </p:tav>
                                      </p:tavLst>
                                    </p:anim>
                                    <p:anim calcmode="lin" valueType="num">
                                      <p:cBhvr>
                                        <p:cTn id="71" dur="500" fill="hold"/>
                                        <p:tgtEl>
                                          <p:spTgt spid="13325"/>
                                        </p:tgtEl>
                                        <p:attrNameLst>
                                          <p:attrName>style.rotation</p:attrName>
                                        </p:attrNameLst>
                                      </p:cBhvr>
                                      <p:tavLst>
                                        <p:tav tm="0">
                                          <p:val>
                                            <p:fltVal val="90"/>
                                          </p:val>
                                        </p:tav>
                                        <p:tav tm="100000">
                                          <p:val>
                                            <p:fltVal val="0"/>
                                          </p:val>
                                        </p:tav>
                                      </p:tavLst>
                                    </p:anim>
                                    <p:animEffect transition="in" filter="fade">
                                      <p:cBhvr>
                                        <p:cTn id="72" dur="500"/>
                                        <p:tgtEl>
                                          <p:spTgt spid="1332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326"/>
                                        </p:tgtEl>
                                        <p:attrNameLst>
                                          <p:attrName>style.visibility</p:attrName>
                                        </p:attrNameLst>
                                      </p:cBhvr>
                                      <p:to>
                                        <p:strVal val="visible"/>
                                      </p:to>
                                    </p:set>
                                    <p:anim calcmode="lin" valueType="num">
                                      <p:cBhvr>
                                        <p:cTn id="75" dur="500" fill="hold"/>
                                        <p:tgtEl>
                                          <p:spTgt spid="13326"/>
                                        </p:tgtEl>
                                        <p:attrNameLst>
                                          <p:attrName>ppt_w</p:attrName>
                                        </p:attrNameLst>
                                      </p:cBhvr>
                                      <p:tavLst>
                                        <p:tav tm="0">
                                          <p:val>
                                            <p:fltVal val="0"/>
                                          </p:val>
                                        </p:tav>
                                        <p:tav tm="100000">
                                          <p:val>
                                            <p:strVal val="#ppt_w"/>
                                          </p:val>
                                        </p:tav>
                                      </p:tavLst>
                                    </p:anim>
                                    <p:anim calcmode="lin" valueType="num">
                                      <p:cBhvr>
                                        <p:cTn id="76" dur="500" fill="hold"/>
                                        <p:tgtEl>
                                          <p:spTgt spid="13326"/>
                                        </p:tgtEl>
                                        <p:attrNameLst>
                                          <p:attrName>ppt_h</p:attrName>
                                        </p:attrNameLst>
                                      </p:cBhvr>
                                      <p:tavLst>
                                        <p:tav tm="0">
                                          <p:val>
                                            <p:fltVal val="0"/>
                                          </p:val>
                                        </p:tav>
                                        <p:tav tm="100000">
                                          <p:val>
                                            <p:strVal val="#ppt_h"/>
                                          </p:val>
                                        </p:tav>
                                      </p:tavLst>
                                    </p:anim>
                                    <p:anim calcmode="lin" valueType="num">
                                      <p:cBhvr>
                                        <p:cTn id="77" dur="500" fill="hold"/>
                                        <p:tgtEl>
                                          <p:spTgt spid="13326"/>
                                        </p:tgtEl>
                                        <p:attrNameLst>
                                          <p:attrName>style.rotation</p:attrName>
                                        </p:attrNameLst>
                                      </p:cBhvr>
                                      <p:tavLst>
                                        <p:tav tm="0">
                                          <p:val>
                                            <p:fltVal val="90"/>
                                          </p:val>
                                        </p:tav>
                                        <p:tav tm="100000">
                                          <p:val>
                                            <p:fltVal val="0"/>
                                          </p:val>
                                        </p:tav>
                                      </p:tavLst>
                                    </p:anim>
                                    <p:animEffect transition="in" filter="fade">
                                      <p:cBhvr>
                                        <p:cTn id="78" dur="500"/>
                                        <p:tgtEl>
                                          <p:spTgt spid="1332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3327"/>
                                        </p:tgtEl>
                                        <p:attrNameLst>
                                          <p:attrName>style.visibility</p:attrName>
                                        </p:attrNameLst>
                                      </p:cBhvr>
                                      <p:to>
                                        <p:strVal val="visible"/>
                                      </p:to>
                                    </p:set>
                                    <p:anim calcmode="lin" valueType="num">
                                      <p:cBhvr>
                                        <p:cTn id="81" dur="500" fill="hold"/>
                                        <p:tgtEl>
                                          <p:spTgt spid="13327"/>
                                        </p:tgtEl>
                                        <p:attrNameLst>
                                          <p:attrName>ppt_w</p:attrName>
                                        </p:attrNameLst>
                                      </p:cBhvr>
                                      <p:tavLst>
                                        <p:tav tm="0">
                                          <p:val>
                                            <p:fltVal val="0"/>
                                          </p:val>
                                        </p:tav>
                                        <p:tav tm="100000">
                                          <p:val>
                                            <p:strVal val="#ppt_w"/>
                                          </p:val>
                                        </p:tav>
                                      </p:tavLst>
                                    </p:anim>
                                    <p:anim calcmode="lin" valueType="num">
                                      <p:cBhvr>
                                        <p:cTn id="82" dur="500" fill="hold"/>
                                        <p:tgtEl>
                                          <p:spTgt spid="13327"/>
                                        </p:tgtEl>
                                        <p:attrNameLst>
                                          <p:attrName>ppt_h</p:attrName>
                                        </p:attrNameLst>
                                      </p:cBhvr>
                                      <p:tavLst>
                                        <p:tav tm="0">
                                          <p:val>
                                            <p:fltVal val="0"/>
                                          </p:val>
                                        </p:tav>
                                        <p:tav tm="100000">
                                          <p:val>
                                            <p:strVal val="#ppt_h"/>
                                          </p:val>
                                        </p:tav>
                                      </p:tavLst>
                                    </p:anim>
                                    <p:anim calcmode="lin" valueType="num">
                                      <p:cBhvr>
                                        <p:cTn id="83" dur="500" fill="hold"/>
                                        <p:tgtEl>
                                          <p:spTgt spid="13327"/>
                                        </p:tgtEl>
                                        <p:attrNameLst>
                                          <p:attrName>style.rotation</p:attrName>
                                        </p:attrNameLst>
                                      </p:cBhvr>
                                      <p:tavLst>
                                        <p:tav tm="0">
                                          <p:val>
                                            <p:fltVal val="90"/>
                                          </p:val>
                                        </p:tav>
                                        <p:tav tm="100000">
                                          <p:val>
                                            <p:fltVal val="0"/>
                                          </p:val>
                                        </p:tav>
                                      </p:tavLst>
                                    </p:anim>
                                    <p:animEffect transition="in" filter="fade">
                                      <p:cBhvr>
                                        <p:cTn id="84" dur="500"/>
                                        <p:tgtEl>
                                          <p:spTgt spid="13327"/>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3328"/>
                                        </p:tgtEl>
                                        <p:attrNameLst>
                                          <p:attrName>style.visibility</p:attrName>
                                        </p:attrNameLst>
                                      </p:cBhvr>
                                      <p:to>
                                        <p:strVal val="visible"/>
                                      </p:to>
                                    </p:set>
                                    <p:anim calcmode="lin" valueType="num">
                                      <p:cBhvr>
                                        <p:cTn id="87" dur="500" fill="hold"/>
                                        <p:tgtEl>
                                          <p:spTgt spid="13328"/>
                                        </p:tgtEl>
                                        <p:attrNameLst>
                                          <p:attrName>ppt_w</p:attrName>
                                        </p:attrNameLst>
                                      </p:cBhvr>
                                      <p:tavLst>
                                        <p:tav tm="0">
                                          <p:val>
                                            <p:fltVal val="0"/>
                                          </p:val>
                                        </p:tav>
                                        <p:tav tm="100000">
                                          <p:val>
                                            <p:strVal val="#ppt_w"/>
                                          </p:val>
                                        </p:tav>
                                      </p:tavLst>
                                    </p:anim>
                                    <p:anim calcmode="lin" valueType="num">
                                      <p:cBhvr>
                                        <p:cTn id="88" dur="500" fill="hold"/>
                                        <p:tgtEl>
                                          <p:spTgt spid="13328"/>
                                        </p:tgtEl>
                                        <p:attrNameLst>
                                          <p:attrName>ppt_h</p:attrName>
                                        </p:attrNameLst>
                                      </p:cBhvr>
                                      <p:tavLst>
                                        <p:tav tm="0">
                                          <p:val>
                                            <p:fltVal val="0"/>
                                          </p:val>
                                        </p:tav>
                                        <p:tav tm="100000">
                                          <p:val>
                                            <p:strVal val="#ppt_h"/>
                                          </p:val>
                                        </p:tav>
                                      </p:tavLst>
                                    </p:anim>
                                    <p:anim calcmode="lin" valueType="num">
                                      <p:cBhvr>
                                        <p:cTn id="89" dur="500" fill="hold"/>
                                        <p:tgtEl>
                                          <p:spTgt spid="13328"/>
                                        </p:tgtEl>
                                        <p:attrNameLst>
                                          <p:attrName>style.rotation</p:attrName>
                                        </p:attrNameLst>
                                      </p:cBhvr>
                                      <p:tavLst>
                                        <p:tav tm="0">
                                          <p:val>
                                            <p:fltVal val="90"/>
                                          </p:val>
                                        </p:tav>
                                        <p:tav tm="100000">
                                          <p:val>
                                            <p:fltVal val="0"/>
                                          </p:val>
                                        </p:tav>
                                      </p:tavLst>
                                    </p:anim>
                                    <p:animEffect transition="in" filter="fade">
                                      <p:cBhvr>
                                        <p:cTn id="90" dur="500"/>
                                        <p:tgtEl>
                                          <p:spTgt spid="13328"/>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13329"/>
                                        </p:tgtEl>
                                        <p:attrNameLst>
                                          <p:attrName>style.visibility</p:attrName>
                                        </p:attrNameLst>
                                      </p:cBhvr>
                                      <p:to>
                                        <p:strVal val="visible"/>
                                      </p:to>
                                    </p:set>
                                    <p:anim calcmode="lin" valueType="num">
                                      <p:cBhvr>
                                        <p:cTn id="93" dur="500" fill="hold"/>
                                        <p:tgtEl>
                                          <p:spTgt spid="13329"/>
                                        </p:tgtEl>
                                        <p:attrNameLst>
                                          <p:attrName>ppt_w</p:attrName>
                                        </p:attrNameLst>
                                      </p:cBhvr>
                                      <p:tavLst>
                                        <p:tav tm="0">
                                          <p:val>
                                            <p:fltVal val="0"/>
                                          </p:val>
                                        </p:tav>
                                        <p:tav tm="100000">
                                          <p:val>
                                            <p:strVal val="#ppt_w"/>
                                          </p:val>
                                        </p:tav>
                                      </p:tavLst>
                                    </p:anim>
                                    <p:anim calcmode="lin" valueType="num">
                                      <p:cBhvr>
                                        <p:cTn id="94" dur="500" fill="hold"/>
                                        <p:tgtEl>
                                          <p:spTgt spid="13329"/>
                                        </p:tgtEl>
                                        <p:attrNameLst>
                                          <p:attrName>ppt_h</p:attrName>
                                        </p:attrNameLst>
                                      </p:cBhvr>
                                      <p:tavLst>
                                        <p:tav tm="0">
                                          <p:val>
                                            <p:fltVal val="0"/>
                                          </p:val>
                                        </p:tav>
                                        <p:tav tm="100000">
                                          <p:val>
                                            <p:strVal val="#ppt_h"/>
                                          </p:val>
                                        </p:tav>
                                      </p:tavLst>
                                    </p:anim>
                                    <p:anim calcmode="lin" valueType="num">
                                      <p:cBhvr>
                                        <p:cTn id="95" dur="500" fill="hold"/>
                                        <p:tgtEl>
                                          <p:spTgt spid="13329"/>
                                        </p:tgtEl>
                                        <p:attrNameLst>
                                          <p:attrName>style.rotation</p:attrName>
                                        </p:attrNameLst>
                                      </p:cBhvr>
                                      <p:tavLst>
                                        <p:tav tm="0">
                                          <p:val>
                                            <p:fltVal val="90"/>
                                          </p:val>
                                        </p:tav>
                                        <p:tav tm="100000">
                                          <p:val>
                                            <p:fltVal val="0"/>
                                          </p:val>
                                        </p:tav>
                                      </p:tavLst>
                                    </p:anim>
                                    <p:animEffect transition="in" filter="fade">
                                      <p:cBhvr>
                                        <p:cTn id="96" dur="500"/>
                                        <p:tgtEl>
                                          <p:spTgt spid="13329"/>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13330"/>
                                        </p:tgtEl>
                                        <p:attrNameLst>
                                          <p:attrName>style.visibility</p:attrName>
                                        </p:attrNameLst>
                                      </p:cBhvr>
                                      <p:to>
                                        <p:strVal val="visible"/>
                                      </p:to>
                                    </p:set>
                                    <p:anim calcmode="lin" valueType="num">
                                      <p:cBhvr>
                                        <p:cTn id="99" dur="500" fill="hold"/>
                                        <p:tgtEl>
                                          <p:spTgt spid="13330"/>
                                        </p:tgtEl>
                                        <p:attrNameLst>
                                          <p:attrName>ppt_w</p:attrName>
                                        </p:attrNameLst>
                                      </p:cBhvr>
                                      <p:tavLst>
                                        <p:tav tm="0">
                                          <p:val>
                                            <p:fltVal val="0"/>
                                          </p:val>
                                        </p:tav>
                                        <p:tav tm="100000">
                                          <p:val>
                                            <p:strVal val="#ppt_w"/>
                                          </p:val>
                                        </p:tav>
                                      </p:tavLst>
                                    </p:anim>
                                    <p:anim calcmode="lin" valueType="num">
                                      <p:cBhvr>
                                        <p:cTn id="100" dur="500" fill="hold"/>
                                        <p:tgtEl>
                                          <p:spTgt spid="13330"/>
                                        </p:tgtEl>
                                        <p:attrNameLst>
                                          <p:attrName>ppt_h</p:attrName>
                                        </p:attrNameLst>
                                      </p:cBhvr>
                                      <p:tavLst>
                                        <p:tav tm="0">
                                          <p:val>
                                            <p:fltVal val="0"/>
                                          </p:val>
                                        </p:tav>
                                        <p:tav tm="100000">
                                          <p:val>
                                            <p:strVal val="#ppt_h"/>
                                          </p:val>
                                        </p:tav>
                                      </p:tavLst>
                                    </p:anim>
                                    <p:anim calcmode="lin" valueType="num">
                                      <p:cBhvr>
                                        <p:cTn id="101" dur="500" fill="hold"/>
                                        <p:tgtEl>
                                          <p:spTgt spid="13330"/>
                                        </p:tgtEl>
                                        <p:attrNameLst>
                                          <p:attrName>style.rotation</p:attrName>
                                        </p:attrNameLst>
                                      </p:cBhvr>
                                      <p:tavLst>
                                        <p:tav tm="0">
                                          <p:val>
                                            <p:fltVal val="90"/>
                                          </p:val>
                                        </p:tav>
                                        <p:tav tm="100000">
                                          <p:val>
                                            <p:fltVal val="0"/>
                                          </p:val>
                                        </p:tav>
                                      </p:tavLst>
                                    </p:anim>
                                    <p:animEffect transition="in" filter="fade">
                                      <p:cBhvr>
                                        <p:cTn id="102" dur="500"/>
                                        <p:tgtEl>
                                          <p:spTgt spid="13330"/>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13331"/>
                                        </p:tgtEl>
                                        <p:attrNameLst>
                                          <p:attrName>style.visibility</p:attrName>
                                        </p:attrNameLst>
                                      </p:cBhvr>
                                      <p:to>
                                        <p:strVal val="visible"/>
                                      </p:to>
                                    </p:set>
                                    <p:anim calcmode="lin" valueType="num">
                                      <p:cBhvr>
                                        <p:cTn id="105" dur="500" fill="hold"/>
                                        <p:tgtEl>
                                          <p:spTgt spid="13331"/>
                                        </p:tgtEl>
                                        <p:attrNameLst>
                                          <p:attrName>ppt_w</p:attrName>
                                        </p:attrNameLst>
                                      </p:cBhvr>
                                      <p:tavLst>
                                        <p:tav tm="0">
                                          <p:val>
                                            <p:fltVal val="0"/>
                                          </p:val>
                                        </p:tav>
                                        <p:tav tm="100000">
                                          <p:val>
                                            <p:strVal val="#ppt_w"/>
                                          </p:val>
                                        </p:tav>
                                      </p:tavLst>
                                    </p:anim>
                                    <p:anim calcmode="lin" valueType="num">
                                      <p:cBhvr>
                                        <p:cTn id="106" dur="500" fill="hold"/>
                                        <p:tgtEl>
                                          <p:spTgt spid="13331"/>
                                        </p:tgtEl>
                                        <p:attrNameLst>
                                          <p:attrName>ppt_h</p:attrName>
                                        </p:attrNameLst>
                                      </p:cBhvr>
                                      <p:tavLst>
                                        <p:tav tm="0">
                                          <p:val>
                                            <p:fltVal val="0"/>
                                          </p:val>
                                        </p:tav>
                                        <p:tav tm="100000">
                                          <p:val>
                                            <p:strVal val="#ppt_h"/>
                                          </p:val>
                                        </p:tav>
                                      </p:tavLst>
                                    </p:anim>
                                    <p:anim calcmode="lin" valueType="num">
                                      <p:cBhvr>
                                        <p:cTn id="107" dur="500" fill="hold"/>
                                        <p:tgtEl>
                                          <p:spTgt spid="13331"/>
                                        </p:tgtEl>
                                        <p:attrNameLst>
                                          <p:attrName>style.rotation</p:attrName>
                                        </p:attrNameLst>
                                      </p:cBhvr>
                                      <p:tavLst>
                                        <p:tav tm="0">
                                          <p:val>
                                            <p:fltVal val="90"/>
                                          </p:val>
                                        </p:tav>
                                        <p:tav tm="100000">
                                          <p:val>
                                            <p:fltVal val="0"/>
                                          </p:val>
                                        </p:tav>
                                      </p:tavLst>
                                    </p:anim>
                                    <p:animEffect transition="in" filter="fade">
                                      <p:cBhvr>
                                        <p:cTn id="108" dur="500"/>
                                        <p:tgtEl>
                                          <p:spTgt spid="13331"/>
                                        </p:tgtEl>
                                      </p:cBhvr>
                                    </p:animEffect>
                                  </p:childTnLst>
                                </p:cTn>
                              </p:par>
                              <p:par>
                                <p:cTn id="109" presetID="31" presetClass="entr" presetSubtype="0" fill="hold" grpId="0" nodeType="withEffect">
                                  <p:stCondLst>
                                    <p:cond delay="0"/>
                                  </p:stCondLst>
                                  <p:childTnLst>
                                    <p:set>
                                      <p:cBhvr>
                                        <p:cTn id="110" dur="1" fill="hold">
                                          <p:stCondLst>
                                            <p:cond delay="0"/>
                                          </p:stCondLst>
                                        </p:cTn>
                                        <p:tgtEl>
                                          <p:spTgt spid="13332"/>
                                        </p:tgtEl>
                                        <p:attrNameLst>
                                          <p:attrName>style.visibility</p:attrName>
                                        </p:attrNameLst>
                                      </p:cBhvr>
                                      <p:to>
                                        <p:strVal val="visible"/>
                                      </p:to>
                                    </p:set>
                                    <p:anim calcmode="lin" valueType="num">
                                      <p:cBhvr>
                                        <p:cTn id="111" dur="500" fill="hold"/>
                                        <p:tgtEl>
                                          <p:spTgt spid="13332"/>
                                        </p:tgtEl>
                                        <p:attrNameLst>
                                          <p:attrName>ppt_w</p:attrName>
                                        </p:attrNameLst>
                                      </p:cBhvr>
                                      <p:tavLst>
                                        <p:tav tm="0">
                                          <p:val>
                                            <p:fltVal val="0"/>
                                          </p:val>
                                        </p:tav>
                                        <p:tav tm="100000">
                                          <p:val>
                                            <p:strVal val="#ppt_w"/>
                                          </p:val>
                                        </p:tav>
                                      </p:tavLst>
                                    </p:anim>
                                    <p:anim calcmode="lin" valueType="num">
                                      <p:cBhvr>
                                        <p:cTn id="112" dur="500" fill="hold"/>
                                        <p:tgtEl>
                                          <p:spTgt spid="13332"/>
                                        </p:tgtEl>
                                        <p:attrNameLst>
                                          <p:attrName>ppt_h</p:attrName>
                                        </p:attrNameLst>
                                      </p:cBhvr>
                                      <p:tavLst>
                                        <p:tav tm="0">
                                          <p:val>
                                            <p:fltVal val="0"/>
                                          </p:val>
                                        </p:tav>
                                        <p:tav tm="100000">
                                          <p:val>
                                            <p:strVal val="#ppt_h"/>
                                          </p:val>
                                        </p:tav>
                                      </p:tavLst>
                                    </p:anim>
                                    <p:anim calcmode="lin" valueType="num">
                                      <p:cBhvr>
                                        <p:cTn id="113" dur="500" fill="hold"/>
                                        <p:tgtEl>
                                          <p:spTgt spid="13332"/>
                                        </p:tgtEl>
                                        <p:attrNameLst>
                                          <p:attrName>style.rotation</p:attrName>
                                        </p:attrNameLst>
                                      </p:cBhvr>
                                      <p:tavLst>
                                        <p:tav tm="0">
                                          <p:val>
                                            <p:fltVal val="90"/>
                                          </p:val>
                                        </p:tav>
                                        <p:tav tm="100000">
                                          <p:val>
                                            <p:fltVal val="0"/>
                                          </p:val>
                                        </p:tav>
                                      </p:tavLst>
                                    </p:anim>
                                    <p:animEffect transition="in" filter="fade">
                                      <p:cBhvr>
                                        <p:cTn id="114" dur="500"/>
                                        <p:tgtEl>
                                          <p:spTgt spid="13332"/>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13333"/>
                                        </p:tgtEl>
                                        <p:attrNameLst>
                                          <p:attrName>style.visibility</p:attrName>
                                        </p:attrNameLst>
                                      </p:cBhvr>
                                      <p:to>
                                        <p:strVal val="visible"/>
                                      </p:to>
                                    </p:set>
                                    <p:anim calcmode="lin" valueType="num">
                                      <p:cBhvr>
                                        <p:cTn id="117" dur="500" fill="hold"/>
                                        <p:tgtEl>
                                          <p:spTgt spid="13333"/>
                                        </p:tgtEl>
                                        <p:attrNameLst>
                                          <p:attrName>ppt_w</p:attrName>
                                        </p:attrNameLst>
                                      </p:cBhvr>
                                      <p:tavLst>
                                        <p:tav tm="0">
                                          <p:val>
                                            <p:fltVal val="0"/>
                                          </p:val>
                                        </p:tav>
                                        <p:tav tm="100000">
                                          <p:val>
                                            <p:strVal val="#ppt_w"/>
                                          </p:val>
                                        </p:tav>
                                      </p:tavLst>
                                    </p:anim>
                                    <p:anim calcmode="lin" valueType="num">
                                      <p:cBhvr>
                                        <p:cTn id="118" dur="500" fill="hold"/>
                                        <p:tgtEl>
                                          <p:spTgt spid="13333"/>
                                        </p:tgtEl>
                                        <p:attrNameLst>
                                          <p:attrName>ppt_h</p:attrName>
                                        </p:attrNameLst>
                                      </p:cBhvr>
                                      <p:tavLst>
                                        <p:tav tm="0">
                                          <p:val>
                                            <p:fltVal val="0"/>
                                          </p:val>
                                        </p:tav>
                                        <p:tav tm="100000">
                                          <p:val>
                                            <p:strVal val="#ppt_h"/>
                                          </p:val>
                                        </p:tav>
                                      </p:tavLst>
                                    </p:anim>
                                    <p:anim calcmode="lin" valueType="num">
                                      <p:cBhvr>
                                        <p:cTn id="119" dur="500" fill="hold"/>
                                        <p:tgtEl>
                                          <p:spTgt spid="13333"/>
                                        </p:tgtEl>
                                        <p:attrNameLst>
                                          <p:attrName>style.rotation</p:attrName>
                                        </p:attrNameLst>
                                      </p:cBhvr>
                                      <p:tavLst>
                                        <p:tav tm="0">
                                          <p:val>
                                            <p:fltVal val="90"/>
                                          </p:val>
                                        </p:tav>
                                        <p:tav tm="100000">
                                          <p:val>
                                            <p:fltVal val="0"/>
                                          </p:val>
                                        </p:tav>
                                      </p:tavLst>
                                    </p:anim>
                                    <p:animEffect transition="in" filter="fade">
                                      <p:cBhvr>
                                        <p:cTn id="120" dur="500"/>
                                        <p:tgtEl>
                                          <p:spTgt spid="13333"/>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13334"/>
                                        </p:tgtEl>
                                        <p:attrNameLst>
                                          <p:attrName>style.visibility</p:attrName>
                                        </p:attrNameLst>
                                      </p:cBhvr>
                                      <p:to>
                                        <p:strVal val="visible"/>
                                      </p:to>
                                    </p:set>
                                    <p:anim calcmode="lin" valueType="num">
                                      <p:cBhvr>
                                        <p:cTn id="123" dur="500" fill="hold"/>
                                        <p:tgtEl>
                                          <p:spTgt spid="13334"/>
                                        </p:tgtEl>
                                        <p:attrNameLst>
                                          <p:attrName>ppt_w</p:attrName>
                                        </p:attrNameLst>
                                      </p:cBhvr>
                                      <p:tavLst>
                                        <p:tav tm="0">
                                          <p:val>
                                            <p:fltVal val="0"/>
                                          </p:val>
                                        </p:tav>
                                        <p:tav tm="100000">
                                          <p:val>
                                            <p:strVal val="#ppt_w"/>
                                          </p:val>
                                        </p:tav>
                                      </p:tavLst>
                                    </p:anim>
                                    <p:anim calcmode="lin" valueType="num">
                                      <p:cBhvr>
                                        <p:cTn id="124" dur="500" fill="hold"/>
                                        <p:tgtEl>
                                          <p:spTgt spid="13334"/>
                                        </p:tgtEl>
                                        <p:attrNameLst>
                                          <p:attrName>ppt_h</p:attrName>
                                        </p:attrNameLst>
                                      </p:cBhvr>
                                      <p:tavLst>
                                        <p:tav tm="0">
                                          <p:val>
                                            <p:fltVal val="0"/>
                                          </p:val>
                                        </p:tav>
                                        <p:tav tm="100000">
                                          <p:val>
                                            <p:strVal val="#ppt_h"/>
                                          </p:val>
                                        </p:tav>
                                      </p:tavLst>
                                    </p:anim>
                                    <p:anim calcmode="lin" valueType="num">
                                      <p:cBhvr>
                                        <p:cTn id="125" dur="500" fill="hold"/>
                                        <p:tgtEl>
                                          <p:spTgt spid="13334"/>
                                        </p:tgtEl>
                                        <p:attrNameLst>
                                          <p:attrName>style.rotation</p:attrName>
                                        </p:attrNameLst>
                                      </p:cBhvr>
                                      <p:tavLst>
                                        <p:tav tm="0">
                                          <p:val>
                                            <p:fltVal val="90"/>
                                          </p:val>
                                        </p:tav>
                                        <p:tav tm="100000">
                                          <p:val>
                                            <p:fltVal val="0"/>
                                          </p:val>
                                        </p:tav>
                                      </p:tavLst>
                                    </p:anim>
                                    <p:animEffect transition="in" filter="fade">
                                      <p:cBhvr>
                                        <p:cTn id="126" dur="500"/>
                                        <p:tgtEl>
                                          <p:spTgt spid="13334"/>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13335"/>
                                        </p:tgtEl>
                                        <p:attrNameLst>
                                          <p:attrName>style.visibility</p:attrName>
                                        </p:attrNameLst>
                                      </p:cBhvr>
                                      <p:to>
                                        <p:strVal val="visible"/>
                                      </p:to>
                                    </p:set>
                                    <p:anim calcmode="lin" valueType="num">
                                      <p:cBhvr>
                                        <p:cTn id="129" dur="500" fill="hold"/>
                                        <p:tgtEl>
                                          <p:spTgt spid="13335"/>
                                        </p:tgtEl>
                                        <p:attrNameLst>
                                          <p:attrName>ppt_w</p:attrName>
                                        </p:attrNameLst>
                                      </p:cBhvr>
                                      <p:tavLst>
                                        <p:tav tm="0">
                                          <p:val>
                                            <p:fltVal val="0"/>
                                          </p:val>
                                        </p:tav>
                                        <p:tav tm="100000">
                                          <p:val>
                                            <p:strVal val="#ppt_w"/>
                                          </p:val>
                                        </p:tav>
                                      </p:tavLst>
                                    </p:anim>
                                    <p:anim calcmode="lin" valueType="num">
                                      <p:cBhvr>
                                        <p:cTn id="130" dur="500" fill="hold"/>
                                        <p:tgtEl>
                                          <p:spTgt spid="13335"/>
                                        </p:tgtEl>
                                        <p:attrNameLst>
                                          <p:attrName>ppt_h</p:attrName>
                                        </p:attrNameLst>
                                      </p:cBhvr>
                                      <p:tavLst>
                                        <p:tav tm="0">
                                          <p:val>
                                            <p:fltVal val="0"/>
                                          </p:val>
                                        </p:tav>
                                        <p:tav tm="100000">
                                          <p:val>
                                            <p:strVal val="#ppt_h"/>
                                          </p:val>
                                        </p:tav>
                                      </p:tavLst>
                                    </p:anim>
                                    <p:anim calcmode="lin" valueType="num">
                                      <p:cBhvr>
                                        <p:cTn id="131" dur="500" fill="hold"/>
                                        <p:tgtEl>
                                          <p:spTgt spid="13335"/>
                                        </p:tgtEl>
                                        <p:attrNameLst>
                                          <p:attrName>style.rotation</p:attrName>
                                        </p:attrNameLst>
                                      </p:cBhvr>
                                      <p:tavLst>
                                        <p:tav tm="0">
                                          <p:val>
                                            <p:fltVal val="90"/>
                                          </p:val>
                                        </p:tav>
                                        <p:tav tm="100000">
                                          <p:val>
                                            <p:fltVal val="0"/>
                                          </p:val>
                                        </p:tav>
                                      </p:tavLst>
                                    </p:anim>
                                    <p:animEffect transition="in" filter="fade">
                                      <p:cBhvr>
                                        <p:cTn id="132" dur="500"/>
                                        <p:tgtEl>
                                          <p:spTgt spid="13335"/>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13336"/>
                                        </p:tgtEl>
                                        <p:attrNameLst>
                                          <p:attrName>style.visibility</p:attrName>
                                        </p:attrNameLst>
                                      </p:cBhvr>
                                      <p:to>
                                        <p:strVal val="visible"/>
                                      </p:to>
                                    </p:set>
                                    <p:anim calcmode="lin" valueType="num">
                                      <p:cBhvr>
                                        <p:cTn id="135" dur="500" fill="hold"/>
                                        <p:tgtEl>
                                          <p:spTgt spid="13336"/>
                                        </p:tgtEl>
                                        <p:attrNameLst>
                                          <p:attrName>ppt_w</p:attrName>
                                        </p:attrNameLst>
                                      </p:cBhvr>
                                      <p:tavLst>
                                        <p:tav tm="0">
                                          <p:val>
                                            <p:fltVal val="0"/>
                                          </p:val>
                                        </p:tav>
                                        <p:tav tm="100000">
                                          <p:val>
                                            <p:strVal val="#ppt_w"/>
                                          </p:val>
                                        </p:tav>
                                      </p:tavLst>
                                    </p:anim>
                                    <p:anim calcmode="lin" valueType="num">
                                      <p:cBhvr>
                                        <p:cTn id="136" dur="500" fill="hold"/>
                                        <p:tgtEl>
                                          <p:spTgt spid="13336"/>
                                        </p:tgtEl>
                                        <p:attrNameLst>
                                          <p:attrName>ppt_h</p:attrName>
                                        </p:attrNameLst>
                                      </p:cBhvr>
                                      <p:tavLst>
                                        <p:tav tm="0">
                                          <p:val>
                                            <p:fltVal val="0"/>
                                          </p:val>
                                        </p:tav>
                                        <p:tav tm="100000">
                                          <p:val>
                                            <p:strVal val="#ppt_h"/>
                                          </p:val>
                                        </p:tav>
                                      </p:tavLst>
                                    </p:anim>
                                    <p:anim calcmode="lin" valueType="num">
                                      <p:cBhvr>
                                        <p:cTn id="137" dur="500" fill="hold"/>
                                        <p:tgtEl>
                                          <p:spTgt spid="13336"/>
                                        </p:tgtEl>
                                        <p:attrNameLst>
                                          <p:attrName>style.rotation</p:attrName>
                                        </p:attrNameLst>
                                      </p:cBhvr>
                                      <p:tavLst>
                                        <p:tav tm="0">
                                          <p:val>
                                            <p:fltVal val="90"/>
                                          </p:val>
                                        </p:tav>
                                        <p:tav tm="100000">
                                          <p:val>
                                            <p:fltVal val="0"/>
                                          </p:val>
                                        </p:tav>
                                      </p:tavLst>
                                    </p:anim>
                                    <p:animEffect transition="in" filter="fade">
                                      <p:cBhvr>
                                        <p:cTn id="138" dur="500"/>
                                        <p:tgtEl>
                                          <p:spTgt spid="13336"/>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13337"/>
                                        </p:tgtEl>
                                        <p:attrNameLst>
                                          <p:attrName>style.visibility</p:attrName>
                                        </p:attrNameLst>
                                      </p:cBhvr>
                                      <p:to>
                                        <p:strVal val="visible"/>
                                      </p:to>
                                    </p:set>
                                    <p:anim calcmode="lin" valueType="num">
                                      <p:cBhvr>
                                        <p:cTn id="141" dur="500" fill="hold"/>
                                        <p:tgtEl>
                                          <p:spTgt spid="13337"/>
                                        </p:tgtEl>
                                        <p:attrNameLst>
                                          <p:attrName>ppt_w</p:attrName>
                                        </p:attrNameLst>
                                      </p:cBhvr>
                                      <p:tavLst>
                                        <p:tav tm="0">
                                          <p:val>
                                            <p:fltVal val="0"/>
                                          </p:val>
                                        </p:tav>
                                        <p:tav tm="100000">
                                          <p:val>
                                            <p:strVal val="#ppt_w"/>
                                          </p:val>
                                        </p:tav>
                                      </p:tavLst>
                                    </p:anim>
                                    <p:anim calcmode="lin" valueType="num">
                                      <p:cBhvr>
                                        <p:cTn id="142" dur="500" fill="hold"/>
                                        <p:tgtEl>
                                          <p:spTgt spid="13337"/>
                                        </p:tgtEl>
                                        <p:attrNameLst>
                                          <p:attrName>ppt_h</p:attrName>
                                        </p:attrNameLst>
                                      </p:cBhvr>
                                      <p:tavLst>
                                        <p:tav tm="0">
                                          <p:val>
                                            <p:fltVal val="0"/>
                                          </p:val>
                                        </p:tav>
                                        <p:tav tm="100000">
                                          <p:val>
                                            <p:strVal val="#ppt_h"/>
                                          </p:val>
                                        </p:tav>
                                      </p:tavLst>
                                    </p:anim>
                                    <p:anim calcmode="lin" valueType="num">
                                      <p:cBhvr>
                                        <p:cTn id="143" dur="500" fill="hold"/>
                                        <p:tgtEl>
                                          <p:spTgt spid="13337"/>
                                        </p:tgtEl>
                                        <p:attrNameLst>
                                          <p:attrName>style.rotation</p:attrName>
                                        </p:attrNameLst>
                                      </p:cBhvr>
                                      <p:tavLst>
                                        <p:tav tm="0">
                                          <p:val>
                                            <p:fltVal val="90"/>
                                          </p:val>
                                        </p:tav>
                                        <p:tav tm="100000">
                                          <p:val>
                                            <p:fltVal val="0"/>
                                          </p:val>
                                        </p:tav>
                                      </p:tavLst>
                                    </p:anim>
                                    <p:animEffect transition="in" filter="fade">
                                      <p:cBhvr>
                                        <p:cTn id="144" dur="500"/>
                                        <p:tgtEl>
                                          <p:spTgt spid="13337"/>
                                        </p:tgtEl>
                                      </p:cBhvr>
                                    </p:animEffect>
                                  </p:childTnLst>
                                </p:cTn>
                              </p:par>
                              <p:par>
                                <p:cTn id="145" presetID="31" presetClass="entr" presetSubtype="0" fill="hold" grpId="0" nodeType="withEffect">
                                  <p:stCondLst>
                                    <p:cond delay="0"/>
                                  </p:stCondLst>
                                  <p:childTnLst>
                                    <p:set>
                                      <p:cBhvr>
                                        <p:cTn id="146" dur="1" fill="hold">
                                          <p:stCondLst>
                                            <p:cond delay="0"/>
                                          </p:stCondLst>
                                        </p:cTn>
                                        <p:tgtEl>
                                          <p:spTgt spid="13338"/>
                                        </p:tgtEl>
                                        <p:attrNameLst>
                                          <p:attrName>style.visibility</p:attrName>
                                        </p:attrNameLst>
                                      </p:cBhvr>
                                      <p:to>
                                        <p:strVal val="visible"/>
                                      </p:to>
                                    </p:set>
                                    <p:anim calcmode="lin" valueType="num">
                                      <p:cBhvr>
                                        <p:cTn id="147" dur="500" fill="hold"/>
                                        <p:tgtEl>
                                          <p:spTgt spid="13338"/>
                                        </p:tgtEl>
                                        <p:attrNameLst>
                                          <p:attrName>ppt_w</p:attrName>
                                        </p:attrNameLst>
                                      </p:cBhvr>
                                      <p:tavLst>
                                        <p:tav tm="0">
                                          <p:val>
                                            <p:fltVal val="0"/>
                                          </p:val>
                                        </p:tav>
                                        <p:tav tm="100000">
                                          <p:val>
                                            <p:strVal val="#ppt_w"/>
                                          </p:val>
                                        </p:tav>
                                      </p:tavLst>
                                    </p:anim>
                                    <p:anim calcmode="lin" valueType="num">
                                      <p:cBhvr>
                                        <p:cTn id="148" dur="500" fill="hold"/>
                                        <p:tgtEl>
                                          <p:spTgt spid="13338"/>
                                        </p:tgtEl>
                                        <p:attrNameLst>
                                          <p:attrName>ppt_h</p:attrName>
                                        </p:attrNameLst>
                                      </p:cBhvr>
                                      <p:tavLst>
                                        <p:tav tm="0">
                                          <p:val>
                                            <p:fltVal val="0"/>
                                          </p:val>
                                        </p:tav>
                                        <p:tav tm="100000">
                                          <p:val>
                                            <p:strVal val="#ppt_h"/>
                                          </p:val>
                                        </p:tav>
                                      </p:tavLst>
                                    </p:anim>
                                    <p:anim calcmode="lin" valueType="num">
                                      <p:cBhvr>
                                        <p:cTn id="149" dur="500" fill="hold"/>
                                        <p:tgtEl>
                                          <p:spTgt spid="13338"/>
                                        </p:tgtEl>
                                        <p:attrNameLst>
                                          <p:attrName>style.rotation</p:attrName>
                                        </p:attrNameLst>
                                      </p:cBhvr>
                                      <p:tavLst>
                                        <p:tav tm="0">
                                          <p:val>
                                            <p:fltVal val="90"/>
                                          </p:val>
                                        </p:tav>
                                        <p:tav tm="100000">
                                          <p:val>
                                            <p:fltVal val="0"/>
                                          </p:val>
                                        </p:tav>
                                      </p:tavLst>
                                    </p:anim>
                                    <p:animEffect transition="in" filter="fade">
                                      <p:cBhvr>
                                        <p:cTn id="150" dur="500"/>
                                        <p:tgtEl>
                                          <p:spTgt spid="13338"/>
                                        </p:tgtEl>
                                      </p:cBhvr>
                                    </p:animEffect>
                                  </p:childTnLst>
                                </p:cTn>
                              </p:par>
                              <p:par>
                                <p:cTn id="151" presetID="31" presetClass="entr" presetSubtype="0" fill="hold" grpId="0" nodeType="withEffect">
                                  <p:stCondLst>
                                    <p:cond delay="0"/>
                                  </p:stCondLst>
                                  <p:childTnLst>
                                    <p:set>
                                      <p:cBhvr>
                                        <p:cTn id="152" dur="1" fill="hold">
                                          <p:stCondLst>
                                            <p:cond delay="0"/>
                                          </p:stCondLst>
                                        </p:cTn>
                                        <p:tgtEl>
                                          <p:spTgt spid="13339"/>
                                        </p:tgtEl>
                                        <p:attrNameLst>
                                          <p:attrName>style.visibility</p:attrName>
                                        </p:attrNameLst>
                                      </p:cBhvr>
                                      <p:to>
                                        <p:strVal val="visible"/>
                                      </p:to>
                                    </p:set>
                                    <p:anim calcmode="lin" valueType="num">
                                      <p:cBhvr>
                                        <p:cTn id="153" dur="500" fill="hold"/>
                                        <p:tgtEl>
                                          <p:spTgt spid="13339"/>
                                        </p:tgtEl>
                                        <p:attrNameLst>
                                          <p:attrName>ppt_w</p:attrName>
                                        </p:attrNameLst>
                                      </p:cBhvr>
                                      <p:tavLst>
                                        <p:tav tm="0">
                                          <p:val>
                                            <p:fltVal val="0"/>
                                          </p:val>
                                        </p:tav>
                                        <p:tav tm="100000">
                                          <p:val>
                                            <p:strVal val="#ppt_w"/>
                                          </p:val>
                                        </p:tav>
                                      </p:tavLst>
                                    </p:anim>
                                    <p:anim calcmode="lin" valueType="num">
                                      <p:cBhvr>
                                        <p:cTn id="154" dur="500" fill="hold"/>
                                        <p:tgtEl>
                                          <p:spTgt spid="13339"/>
                                        </p:tgtEl>
                                        <p:attrNameLst>
                                          <p:attrName>ppt_h</p:attrName>
                                        </p:attrNameLst>
                                      </p:cBhvr>
                                      <p:tavLst>
                                        <p:tav tm="0">
                                          <p:val>
                                            <p:fltVal val="0"/>
                                          </p:val>
                                        </p:tav>
                                        <p:tav tm="100000">
                                          <p:val>
                                            <p:strVal val="#ppt_h"/>
                                          </p:val>
                                        </p:tav>
                                      </p:tavLst>
                                    </p:anim>
                                    <p:anim calcmode="lin" valueType="num">
                                      <p:cBhvr>
                                        <p:cTn id="155" dur="500" fill="hold"/>
                                        <p:tgtEl>
                                          <p:spTgt spid="13339"/>
                                        </p:tgtEl>
                                        <p:attrNameLst>
                                          <p:attrName>style.rotation</p:attrName>
                                        </p:attrNameLst>
                                      </p:cBhvr>
                                      <p:tavLst>
                                        <p:tav tm="0">
                                          <p:val>
                                            <p:fltVal val="90"/>
                                          </p:val>
                                        </p:tav>
                                        <p:tav tm="100000">
                                          <p:val>
                                            <p:fltVal val="0"/>
                                          </p:val>
                                        </p:tav>
                                      </p:tavLst>
                                    </p:anim>
                                    <p:animEffect transition="in" filter="fade">
                                      <p:cBhvr>
                                        <p:cTn id="156" dur="500"/>
                                        <p:tgtEl>
                                          <p:spTgt spid="13339"/>
                                        </p:tgtEl>
                                      </p:cBhvr>
                                    </p:animEffect>
                                  </p:childTnLst>
                                </p:cTn>
                              </p:par>
                              <p:par>
                                <p:cTn id="157" presetID="31" presetClass="entr" presetSubtype="0" fill="hold" grpId="0" nodeType="withEffect">
                                  <p:stCondLst>
                                    <p:cond delay="0"/>
                                  </p:stCondLst>
                                  <p:childTnLst>
                                    <p:set>
                                      <p:cBhvr>
                                        <p:cTn id="158" dur="1" fill="hold">
                                          <p:stCondLst>
                                            <p:cond delay="0"/>
                                          </p:stCondLst>
                                        </p:cTn>
                                        <p:tgtEl>
                                          <p:spTgt spid="13340"/>
                                        </p:tgtEl>
                                        <p:attrNameLst>
                                          <p:attrName>style.visibility</p:attrName>
                                        </p:attrNameLst>
                                      </p:cBhvr>
                                      <p:to>
                                        <p:strVal val="visible"/>
                                      </p:to>
                                    </p:set>
                                    <p:anim calcmode="lin" valueType="num">
                                      <p:cBhvr>
                                        <p:cTn id="159" dur="500" fill="hold"/>
                                        <p:tgtEl>
                                          <p:spTgt spid="13340"/>
                                        </p:tgtEl>
                                        <p:attrNameLst>
                                          <p:attrName>ppt_w</p:attrName>
                                        </p:attrNameLst>
                                      </p:cBhvr>
                                      <p:tavLst>
                                        <p:tav tm="0">
                                          <p:val>
                                            <p:fltVal val="0"/>
                                          </p:val>
                                        </p:tav>
                                        <p:tav tm="100000">
                                          <p:val>
                                            <p:strVal val="#ppt_w"/>
                                          </p:val>
                                        </p:tav>
                                      </p:tavLst>
                                    </p:anim>
                                    <p:anim calcmode="lin" valueType="num">
                                      <p:cBhvr>
                                        <p:cTn id="160" dur="500" fill="hold"/>
                                        <p:tgtEl>
                                          <p:spTgt spid="13340"/>
                                        </p:tgtEl>
                                        <p:attrNameLst>
                                          <p:attrName>ppt_h</p:attrName>
                                        </p:attrNameLst>
                                      </p:cBhvr>
                                      <p:tavLst>
                                        <p:tav tm="0">
                                          <p:val>
                                            <p:fltVal val="0"/>
                                          </p:val>
                                        </p:tav>
                                        <p:tav tm="100000">
                                          <p:val>
                                            <p:strVal val="#ppt_h"/>
                                          </p:val>
                                        </p:tav>
                                      </p:tavLst>
                                    </p:anim>
                                    <p:anim calcmode="lin" valueType="num">
                                      <p:cBhvr>
                                        <p:cTn id="161" dur="500" fill="hold"/>
                                        <p:tgtEl>
                                          <p:spTgt spid="13340"/>
                                        </p:tgtEl>
                                        <p:attrNameLst>
                                          <p:attrName>style.rotation</p:attrName>
                                        </p:attrNameLst>
                                      </p:cBhvr>
                                      <p:tavLst>
                                        <p:tav tm="0">
                                          <p:val>
                                            <p:fltVal val="90"/>
                                          </p:val>
                                        </p:tav>
                                        <p:tav tm="100000">
                                          <p:val>
                                            <p:fltVal val="0"/>
                                          </p:val>
                                        </p:tav>
                                      </p:tavLst>
                                    </p:anim>
                                    <p:animEffect transition="in" filter="fade">
                                      <p:cBhvr>
                                        <p:cTn id="162" dur="500"/>
                                        <p:tgtEl>
                                          <p:spTgt spid="13340"/>
                                        </p:tgtEl>
                                      </p:cBhvr>
                                    </p:animEffect>
                                  </p:childTnLst>
                                </p:cTn>
                              </p:par>
                              <p:par>
                                <p:cTn id="163" presetID="31" presetClass="entr" presetSubtype="0" fill="hold" grpId="0" nodeType="withEffect">
                                  <p:stCondLst>
                                    <p:cond delay="0"/>
                                  </p:stCondLst>
                                  <p:childTnLst>
                                    <p:set>
                                      <p:cBhvr>
                                        <p:cTn id="164" dur="1" fill="hold">
                                          <p:stCondLst>
                                            <p:cond delay="0"/>
                                          </p:stCondLst>
                                        </p:cTn>
                                        <p:tgtEl>
                                          <p:spTgt spid="13341"/>
                                        </p:tgtEl>
                                        <p:attrNameLst>
                                          <p:attrName>style.visibility</p:attrName>
                                        </p:attrNameLst>
                                      </p:cBhvr>
                                      <p:to>
                                        <p:strVal val="visible"/>
                                      </p:to>
                                    </p:set>
                                    <p:anim calcmode="lin" valueType="num">
                                      <p:cBhvr>
                                        <p:cTn id="165" dur="500" fill="hold"/>
                                        <p:tgtEl>
                                          <p:spTgt spid="13341"/>
                                        </p:tgtEl>
                                        <p:attrNameLst>
                                          <p:attrName>ppt_w</p:attrName>
                                        </p:attrNameLst>
                                      </p:cBhvr>
                                      <p:tavLst>
                                        <p:tav tm="0">
                                          <p:val>
                                            <p:fltVal val="0"/>
                                          </p:val>
                                        </p:tav>
                                        <p:tav tm="100000">
                                          <p:val>
                                            <p:strVal val="#ppt_w"/>
                                          </p:val>
                                        </p:tav>
                                      </p:tavLst>
                                    </p:anim>
                                    <p:anim calcmode="lin" valueType="num">
                                      <p:cBhvr>
                                        <p:cTn id="166" dur="500" fill="hold"/>
                                        <p:tgtEl>
                                          <p:spTgt spid="13341"/>
                                        </p:tgtEl>
                                        <p:attrNameLst>
                                          <p:attrName>ppt_h</p:attrName>
                                        </p:attrNameLst>
                                      </p:cBhvr>
                                      <p:tavLst>
                                        <p:tav tm="0">
                                          <p:val>
                                            <p:fltVal val="0"/>
                                          </p:val>
                                        </p:tav>
                                        <p:tav tm="100000">
                                          <p:val>
                                            <p:strVal val="#ppt_h"/>
                                          </p:val>
                                        </p:tav>
                                      </p:tavLst>
                                    </p:anim>
                                    <p:anim calcmode="lin" valueType="num">
                                      <p:cBhvr>
                                        <p:cTn id="167" dur="500" fill="hold"/>
                                        <p:tgtEl>
                                          <p:spTgt spid="13341"/>
                                        </p:tgtEl>
                                        <p:attrNameLst>
                                          <p:attrName>style.rotation</p:attrName>
                                        </p:attrNameLst>
                                      </p:cBhvr>
                                      <p:tavLst>
                                        <p:tav tm="0">
                                          <p:val>
                                            <p:fltVal val="90"/>
                                          </p:val>
                                        </p:tav>
                                        <p:tav tm="100000">
                                          <p:val>
                                            <p:fltVal val="0"/>
                                          </p:val>
                                        </p:tav>
                                      </p:tavLst>
                                    </p:anim>
                                    <p:animEffect transition="in" filter="fade">
                                      <p:cBhvr>
                                        <p:cTn id="168" dur="500"/>
                                        <p:tgtEl>
                                          <p:spTgt spid="13341"/>
                                        </p:tgtEl>
                                      </p:cBhvr>
                                    </p:animEffect>
                                  </p:childTnLst>
                                </p:cTn>
                              </p:par>
                              <p:par>
                                <p:cTn id="169" presetID="31" presetClass="entr" presetSubtype="0" fill="hold" grpId="0" nodeType="withEffect">
                                  <p:stCondLst>
                                    <p:cond delay="0"/>
                                  </p:stCondLst>
                                  <p:childTnLst>
                                    <p:set>
                                      <p:cBhvr>
                                        <p:cTn id="170" dur="1" fill="hold">
                                          <p:stCondLst>
                                            <p:cond delay="0"/>
                                          </p:stCondLst>
                                        </p:cTn>
                                        <p:tgtEl>
                                          <p:spTgt spid="13342"/>
                                        </p:tgtEl>
                                        <p:attrNameLst>
                                          <p:attrName>style.visibility</p:attrName>
                                        </p:attrNameLst>
                                      </p:cBhvr>
                                      <p:to>
                                        <p:strVal val="visible"/>
                                      </p:to>
                                    </p:set>
                                    <p:anim calcmode="lin" valueType="num">
                                      <p:cBhvr>
                                        <p:cTn id="171" dur="500" fill="hold"/>
                                        <p:tgtEl>
                                          <p:spTgt spid="13342"/>
                                        </p:tgtEl>
                                        <p:attrNameLst>
                                          <p:attrName>ppt_w</p:attrName>
                                        </p:attrNameLst>
                                      </p:cBhvr>
                                      <p:tavLst>
                                        <p:tav tm="0">
                                          <p:val>
                                            <p:fltVal val="0"/>
                                          </p:val>
                                        </p:tav>
                                        <p:tav tm="100000">
                                          <p:val>
                                            <p:strVal val="#ppt_w"/>
                                          </p:val>
                                        </p:tav>
                                      </p:tavLst>
                                    </p:anim>
                                    <p:anim calcmode="lin" valueType="num">
                                      <p:cBhvr>
                                        <p:cTn id="172" dur="500" fill="hold"/>
                                        <p:tgtEl>
                                          <p:spTgt spid="13342"/>
                                        </p:tgtEl>
                                        <p:attrNameLst>
                                          <p:attrName>ppt_h</p:attrName>
                                        </p:attrNameLst>
                                      </p:cBhvr>
                                      <p:tavLst>
                                        <p:tav tm="0">
                                          <p:val>
                                            <p:fltVal val="0"/>
                                          </p:val>
                                        </p:tav>
                                        <p:tav tm="100000">
                                          <p:val>
                                            <p:strVal val="#ppt_h"/>
                                          </p:val>
                                        </p:tav>
                                      </p:tavLst>
                                    </p:anim>
                                    <p:anim calcmode="lin" valueType="num">
                                      <p:cBhvr>
                                        <p:cTn id="173" dur="500" fill="hold"/>
                                        <p:tgtEl>
                                          <p:spTgt spid="13342"/>
                                        </p:tgtEl>
                                        <p:attrNameLst>
                                          <p:attrName>style.rotation</p:attrName>
                                        </p:attrNameLst>
                                      </p:cBhvr>
                                      <p:tavLst>
                                        <p:tav tm="0">
                                          <p:val>
                                            <p:fltVal val="90"/>
                                          </p:val>
                                        </p:tav>
                                        <p:tav tm="100000">
                                          <p:val>
                                            <p:fltVal val="0"/>
                                          </p:val>
                                        </p:tav>
                                      </p:tavLst>
                                    </p:anim>
                                    <p:animEffect transition="in" filter="fade">
                                      <p:cBhvr>
                                        <p:cTn id="174" dur="500"/>
                                        <p:tgtEl>
                                          <p:spTgt spid="13342"/>
                                        </p:tgtEl>
                                      </p:cBhvr>
                                    </p:animEffect>
                                  </p:childTnLst>
                                </p:cTn>
                              </p:par>
                              <p:par>
                                <p:cTn id="175" presetID="31" presetClass="entr" presetSubtype="0" fill="hold" grpId="0" nodeType="withEffect">
                                  <p:stCondLst>
                                    <p:cond delay="0"/>
                                  </p:stCondLst>
                                  <p:childTnLst>
                                    <p:set>
                                      <p:cBhvr>
                                        <p:cTn id="176" dur="1" fill="hold">
                                          <p:stCondLst>
                                            <p:cond delay="0"/>
                                          </p:stCondLst>
                                        </p:cTn>
                                        <p:tgtEl>
                                          <p:spTgt spid="13343"/>
                                        </p:tgtEl>
                                        <p:attrNameLst>
                                          <p:attrName>style.visibility</p:attrName>
                                        </p:attrNameLst>
                                      </p:cBhvr>
                                      <p:to>
                                        <p:strVal val="visible"/>
                                      </p:to>
                                    </p:set>
                                    <p:anim calcmode="lin" valueType="num">
                                      <p:cBhvr>
                                        <p:cTn id="177" dur="500" fill="hold"/>
                                        <p:tgtEl>
                                          <p:spTgt spid="13343"/>
                                        </p:tgtEl>
                                        <p:attrNameLst>
                                          <p:attrName>ppt_w</p:attrName>
                                        </p:attrNameLst>
                                      </p:cBhvr>
                                      <p:tavLst>
                                        <p:tav tm="0">
                                          <p:val>
                                            <p:fltVal val="0"/>
                                          </p:val>
                                        </p:tav>
                                        <p:tav tm="100000">
                                          <p:val>
                                            <p:strVal val="#ppt_w"/>
                                          </p:val>
                                        </p:tav>
                                      </p:tavLst>
                                    </p:anim>
                                    <p:anim calcmode="lin" valueType="num">
                                      <p:cBhvr>
                                        <p:cTn id="178" dur="500" fill="hold"/>
                                        <p:tgtEl>
                                          <p:spTgt spid="13343"/>
                                        </p:tgtEl>
                                        <p:attrNameLst>
                                          <p:attrName>ppt_h</p:attrName>
                                        </p:attrNameLst>
                                      </p:cBhvr>
                                      <p:tavLst>
                                        <p:tav tm="0">
                                          <p:val>
                                            <p:fltVal val="0"/>
                                          </p:val>
                                        </p:tav>
                                        <p:tav tm="100000">
                                          <p:val>
                                            <p:strVal val="#ppt_h"/>
                                          </p:val>
                                        </p:tav>
                                      </p:tavLst>
                                    </p:anim>
                                    <p:anim calcmode="lin" valueType="num">
                                      <p:cBhvr>
                                        <p:cTn id="179" dur="500" fill="hold"/>
                                        <p:tgtEl>
                                          <p:spTgt spid="13343"/>
                                        </p:tgtEl>
                                        <p:attrNameLst>
                                          <p:attrName>style.rotation</p:attrName>
                                        </p:attrNameLst>
                                      </p:cBhvr>
                                      <p:tavLst>
                                        <p:tav tm="0">
                                          <p:val>
                                            <p:fltVal val="90"/>
                                          </p:val>
                                        </p:tav>
                                        <p:tav tm="100000">
                                          <p:val>
                                            <p:fltVal val="0"/>
                                          </p:val>
                                        </p:tav>
                                      </p:tavLst>
                                    </p:anim>
                                    <p:animEffect transition="in" filter="fade">
                                      <p:cBhvr>
                                        <p:cTn id="180" dur="500"/>
                                        <p:tgtEl>
                                          <p:spTgt spid="13343"/>
                                        </p:tgtEl>
                                      </p:cBhvr>
                                    </p:animEffect>
                                  </p:childTnLst>
                                </p:cTn>
                              </p:par>
                              <p:par>
                                <p:cTn id="181" presetID="31" presetClass="entr" presetSubtype="0" fill="hold" grpId="0" nodeType="withEffect">
                                  <p:stCondLst>
                                    <p:cond delay="0"/>
                                  </p:stCondLst>
                                  <p:childTnLst>
                                    <p:set>
                                      <p:cBhvr>
                                        <p:cTn id="182" dur="1" fill="hold">
                                          <p:stCondLst>
                                            <p:cond delay="0"/>
                                          </p:stCondLst>
                                        </p:cTn>
                                        <p:tgtEl>
                                          <p:spTgt spid="13344"/>
                                        </p:tgtEl>
                                        <p:attrNameLst>
                                          <p:attrName>style.visibility</p:attrName>
                                        </p:attrNameLst>
                                      </p:cBhvr>
                                      <p:to>
                                        <p:strVal val="visible"/>
                                      </p:to>
                                    </p:set>
                                    <p:anim calcmode="lin" valueType="num">
                                      <p:cBhvr>
                                        <p:cTn id="183" dur="500" fill="hold"/>
                                        <p:tgtEl>
                                          <p:spTgt spid="13344"/>
                                        </p:tgtEl>
                                        <p:attrNameLst>
                                          <p:attrName>ppt_w</p:attrName>
                                        </p:attrNameLst>
                                      </p:cBhvr>
                                      <p:tavLst>
                                        <p:tav tm="0">
                                          <p:val>
                                            <p:fltVal val="0"/>
                                          </p:val>
                                        </p:tav>
                                        <p:tav tm="100000">
                                          <p:val>
                                            <p:strVal val="#ppt_w"/>
                                          </p:val>
                                        </p:tav>
                                      </p:tavLst>
                                    </p:anim>
                                    <p:anim calcmode="lin" valueType="num">
                                      <p:cBhvr>
                                        <p:cTn id="184" dur="500" fill="hold"/>
                                        <p:tgtEl>
                                          <p:spTgt spid="13344"/>
                                        </p:tgtEl>
                                        <p:attrNameLst>
                                          <p:attrName>ppt_h</p:attrName>
                                        </p:attrNameLst>
                                      </p:cBhvr>
                                      <p:tavLst>
                                        <p:tav tm="0">
                                          <p:val>
                                            <p:fltVal val="0"/>
                                          </p:val>
                                        </p:tav>
                                        <p:tav tm="100000">
                                          <p:val>
                                            <p:strVal val="#ppt_h"/>
                                          </p:val>
                                        </p:tav>
                                      </p:tavLst>
                                    </p:anim>
                                    <p:anim calcmode="lin" valueType="num">
                                      <p:cBhvr>
                                        <p:cTn id="185" dur="500" fill="hold"/>
                                        <p:tgtEl>
                                          <p:spTgt spid="13344"/>
                                        </p:tgtEl>
                                        <p:attrNameLst>
                                          <p:attrName>style.rotation</p:attrName>
                                        </p:attrNameLst>
                                      </p:cBhvr>
                                      <p:tavLst>
                                        <p:tav tm="0">
                                          <p:val>
                                            <p:fltVal val="90"/>
                                          </p:val>
                                        </p:tav>
                                        <p:tav tm="100000">
                                          <p:val>
                                            <p:fltVal val="0"/>
                                          </p:val>
                                        </p:tav>
                                      </p:tavLst>
                                    </p:anim>
                                    <p:animEffect transition="in" filter="fade">
                                      <p:cBhvr>
                                        <p:cTn id="186" dur="500"/>
                                        <p:tgtEl>
                                          <p:spTgt spid="13344"/>
                                        </p:tgtEl>
                                      </p:cBhvr>
                                    </p:animEffect>
                                  </p:childTnLst>
                                </p:cTn>
                              </p:par>
                              <p:par>
                                <p:cTn id="187" presetID="31" presetClass="entr" presetSubtype="0" fill="hold" grpId="0" nodeType="withEffect">
                                  <p:stCondLst>
                                    <p:cond delay="0"/>
                                  </p:stCondLst>
                                  <p:childTnLst>
                                    <p:set>
                                      <p:cBhvr>
                                        <p:cTn id="188" dur="1" fill="hold">
                                          <p:stCondLst>
                                            <p:cond delay="0"/>
                                          </p:stCondLst>
                                        </p:cTn>
                                        <p:tgtEl>
                                          <p:spTgt spid="13345"/>
                                        </p:tgtEl>
                                        <p:attrNameLst>
                                          <p:attrName>style.visibility</p:attrName>
                                        </p:attrNameLst>
                                      </p:cBhvr>
                                      <p:to>
                                        <p:strVal val="visible"/>
                                      </p:to>
                                    </p:set>
                                    <p:anim calcmode="lin" valueType="num">
                                      <p:cBhvr>
                                        <p:cTn id="189" dur="500" fill="hold"/>
                                        <p:tgtEl>
                                          <p:spTgt spid="13345"/>
                                        </p:tgtEl>
                                        <p:attrNameLst>
                                          <p:attrName>ppt_w</p:attrName>
                                        </p:attrNameLst>
                                      </p:cBhvr>
                                      <p:tavLst>
                                        <p:tav tm="0">
                                          <p:val>
                                            <p:fltVal val="0"/>
                                          </p:val>
                                        </p:tav>
                                        <p:tav tm="100000">
                                          <p:val>
                                            <p:strVal val="#ppt_w"/>
                                          </p:val>
                                        </p:tav>
                                      </p:tavLst>
                                    </p:anim>
                                    <p:anim calcmode="lin" valueType="num">
                                      <p:cBhvr>
                                        <p:cTn id="190" dur="500" fill="hold"/>
                                        <p:tgtEl>
                                          <p:spTgt spid="13345"/>
                                        </p:tgtEl>
                                        <p:attrNameLst>
                                          <p:attrName>ppt_h</p:attrName>
                                        </p:attrNameLst>
                                      </p:cBhvr>
                                      <p:tavLst>
                                        <p:tav tm="0">
                                          <p:val>
                                            <p:fltVal val="0"/>
                                          </p:val>
                                        </p:tav>
                                        <p:tav tm="100000">
                                          <p:val>
                                            <p:strVal val="#ppt_h"/>
                                          </p:val>
                                        </p:tav>
                                      </p:tavLst>
                                    </p:anim>
                                    <p:anim calcmode="lin" valueType="num">
                                      <p:cBhvr>
                                        <p:cTn id="191" dur="500" fill="hold"/>
                                        <p:tgtEl>
                                          <p:spTgt spid="13345"/>
                                        </p:tgtEl>
                                        <p:attrNameLst>
                                          <p:attrName>style.rotation</p:attrName>
                                        </p:attrNameLst>
                                      </p:cBhvr>
                                      <p:tavLst>
                                        <p:tav tm="0">
                                          <p:val>
                                            <p:fltVal val="90"/>
                                          </p:val>
                                        </p:tav>
                                        <p:tav tm="100000">
                                          <p:val>
                                            <p:fltVal val="0"/>
                                          </p:val>
                                        </p:tav>
                                      </p:tavLst>
                                    </p:anim>
                                    <p:animEffect transition="in" filter="fade">
                                      <p:cBhvr>
                                        <p:cTn id="192" dur="500"/>
                                        <p:tgtEl>
                                          <p:spTgt spid="13345"/>
                                        </p:tgtEl>
                                      </p:cBhvr>
                                    </p:animEffect>
                                  </p:childTnLst>
                                </p:cTn>
                              </p:par>
                              <p:par>
                                <p:cTn id="193" presetID="31" presetClass="entr" presetSubtype="0" fill="hold" grpId="0" nodeType="withEffect">
                                  <p:stCondLst>
                                    <p:cond delay="0"/>
                                  </p:stCondLst>
                                  <p:childTnLst>
                                    <p:set>
                                      <p:cBhvr>
                                        <p:cTn id="194" dur="1" fill="hold">
                                          <p:stCondLst>
                                            <p:cond delay="0"/>
                                          </p:stCondLst>
                                        </p:cTn>
                                        <p:tgtEl>
                                          <p:spTgt spid="13346"/>
                                        </p:tgtEl>
                                        <p:attrNameLst>
                                          <p:attrName>style.visibility</p:attrName>
                                        </p:attrNameLst>
                                      </p:cBhvr>
                                      <p:to>
                                        <p:strVal val="visible"/>
                                      </p:to>
                                    </p:set>
                                    <p:anim calcmode="lin" valueType="num">
                                      <p:cBhvr>
                                        <p:cTn id="195" dur="500" fill="hold"/>
                                        <p:tgtEl>
                                          <p:spTgt spid="13346"/>
                                        </p:tgtEl>
                                        <p:attrNameLst>
                                          <p:attrName>ppt_w</p:attrName>
                                        </p:attrNameLst>
                                      </p:cBhvr>
                                      <p:tavLst>
                                        <p:tav tm="0">
                                          <p:val>
                                            <p:fltVal val="0"/>
                                          </p:val>
                                        </p:tav>
                                        <p:tav tm="100000">
                                          <p:val>
                                            <p:strVal val="#ppt_w"/>
                                          </p:val>
                                        </p:tav>
                                      </p:tavLst>
                                    </p:anim>
                                    <p:anim calcmode="lin" valueType="num">
                                      <p:cBhvr>
                                        <p:cTn id="196" dur="500" fill="hold"/>
                                        <p:tgtEl>
                                          <p:spTgt spid="13346"/>
                                        </p:tgtEl>
                                        <p:attrNameLst>
                                          <p:attrName>ppt_h</p:attrName>
                                        </p:attrNameLst>
                                      </p:cBhvr>
                                      <p:tavLst>
                                        <p:tav tm="0">
                                          <p:val>
                                            <p:fltVal val="0"/>
                                          </p:val>
                                        </p:tav>
                                        <p:tav tm="100000">
                                          <p:val>
                                            <p:strVal val="#ppt_h"/>
                                          </p:val>
                                        </p:tav>
                                      </p:tavLst>
                                    </p:anim>
                                    <p:anim calcmode="lin" valueType="num">
                                      <p:cBhvr>
                                        <p:cTn id="197" dur="500" fill="hold"/>
                                        <p:tgtEl>
                                          <p:spTgt spid="13346"/>
                                        </p:tgtEl>
                                        <p:attrNameLst>
                                          <p:attrName>style.rotation</p:attrName>
                                        </p:attrNameLst>
                                      </p:cBhvr>
                                      <p:tavLst>
                                        <p:tav tm="0">
                                          <p:val>
                                            <p:fltVal val="90"/>
                                          </p:val>
                                        </p:tav>
                                        <p:tav tm="100000">
                                          <p:val>
                                            <p:fltVal val="0"/>
                                          </p:val>
                                        </p:tav>
                                      </p:tavLst>
                                    </p:anim>
                                    <p:animEffect transition="in" filter="fade">
                                      <p:cBhvr>
                                        <p:cTn id="198" dur="500"/>
                                        <p:tgtEl>
                                          <p:spTgt spid="13346"/>
                                        </p:tgtEl>
                                      </p:cBhvr>
                                    </p:animEffect>
                                  </p:childTnLst>
                                </p:cTn>
                              </p:par>
                            </p:childTnLst>
                          </p:cTn>
                        </p:par>
                        <p:par>
                          <p:cTn id="199" fill="hold" nodeType="afterGroup">
                            <p:stCondLst>
                              <p:cond delay="1520"/>
                            </p:stCondLst>
                            <p:childTnLst>
                              <p:par>
                                <p:cTn id="200" presetID="22" presetClass="entr" presetSubtype="8" fill="hold" nodeType="afterEffect">
                                  <p:stCondLst>
                                    <p:cond delay="0"/>
                                  </p:stCondLst>
                                  <p:childTnLst>
                                    <p:set>
                                      <p:cBhvr>
                                        <p:cTn id="201" dur="1" fill="hold">
                                          <p:stCondLst>
                                            <p:cond delay="0"/>
                                          </p:stCondLst>
                                        </p:cTn>
                                        <p:tgtEl>
                                          <p:spTgt spid="13347"/>
                                        </p:tgtEl>
                                        <p:attrNameLst>
                                          <p:attrName>style.visibility</p:attrName>
                                        </p:attrNameLst>
                                      </p:cBhvr>
                                      <p:to>
                                        <p:strVal val="visible"/>
                                      </p:to>
                                    </p:set>
                                    <p:animEffect transition="in" filter="wipe(left)">
                                      <p:cBhvr>
                                        <p:cTn id="202" dur="500"/>
                                        <p:tgtEl>
                                          <p:spTgt spid="13347"/>
                                        </p:tgtEl>
                                      </p:cBhvr>
                                    </p:animEffect>
                                  </p:childTnLst>
                                </p:cTn>
                              </p:par>
                            </p:childTnLst>
                          </p:cTn>
                        </p:par>
                        <p:par>
                          <p:cTn id="203" fill="hold" nodeType="afterGroup">
                            <p:stCondLst>
                              <p:cond delay="2020"/>
                            </p:stCondLst>
                            <p:childTnLst>
                              <p:par>
                                <p:cTn id="204" presetID="22" presetClass="entr" presetSubtype="4" fill="hold" grpId="0" nodeType="afterEffect">
                                  <p:stCondLst>
                                    <p:cond delay="0"/>
                                  </p:stCondLst>
                                  <p:childTnLst>
                                    <p:set>
                                      <p:cBhvr>
                                        <p:cTn id="205" dur="1" fill="hold">
                                          <p:stCondLst>
                                            <p:cond delay="0"/>
                                          </p:stCondLst>
                                        </p:cTn>
                                        <p:tgtEl>
                                          <p:spTgt spid="13348"/>
                                        </p:tgtEl>
                                        <p:attrNameLst>
                                          <p:attrName>style.visibility</p:attrName>
                                        </p:attrNameLst>
                                      </p:cBhvr>
                                      <p:to>
                                        <p:strVal val="visible"/>
                                      </p:to>
                                    </p:set>
                                    <p:animEffect transition="in" filter="wipe(down)">
                                      <p:cBhvr>
                                        <p:cTn id="206" dur="500"/>
                                        <p:tgtEl>
                                          <p:spTgt spid="13348"/>
                                        </p:tgtEl>
                                      </p:cBhvr>
                                    </p:animEffect>
                                  </p:childTnLst>
                                </p:cTn>
                              </p:par>
                            </p:childTnLst>
                          </p:cTn>
                        </p:par>
                        <p:par>
                          <p:cTn id="207" fill="hold" nodeType="afterGroup">
                            <p:stCondLst>
                              <p:cond delay="2520"/>
                            </p:stCondLst>
                            <p:childTnLst>
                              <p:par>
                                <p:cTn id="208" presetID="22" presetClass="entr" presetSubtype="2" fill="hold" nodeType="afterEffect">
                                  <p:stCondLst>
                                    <p:cond delay="0"/>
                                  </p:stCondLst>
                                  <p:childTnLst>
                                    <p:set>
                                      <p:cBhvr>
                                        <p:cTn id="209" dur="1" fill="hold">
                                          <p:stCondLst>
                                            <p:cond delay="0"/>
                                          </p:stCondLst>
                                        </p:cTn>
                                        <p:tgtEl>
                                          <p:spTgt spid="13349"/>
                                        </p:tgtEl>
                                        <p:attrNameLst>
                                          <p:attrName>style.visibility</p:attrName>
                                        </p:attrNameLst>
                                      </p:cBhvr>
                                      <p:to>
                                        <p:strVal val="visible"/>
                                      </p:to>
                                    </p:set>
                                    <p:animEffect transition="in" filter="wipe(right)">
                                      <p:cBhvr>
                                        <p:cTn id="210" dur="500"/>
                                        <p:tgtEl>
                                          <p:spTgt spid="13349"/>
                                        </p:tgtEl>
                                      </p:cBhvr>
                                    </p:animEffect>
                                  </p:childTnLst>
                                </p:cTn>
                              </p:par>
                            </p:childTnLst>
                          </p:cTn>
                        </p:par>
                        <p:par>
                          <p:cTn id="211" fill="hold" nodeType="afterGroup">
                            <p:stCondLst>
                              <p:cond delay="3020"/>
                            </p:stCondLst>
                            <p:childTnLst>
                              <p:par>
                                <p:cTn id="212" presetID="22" presetClass="entr" presetSubtype="1" fill="hold" grpId="0" nodeType="afterEffect">
                                  <p:stCondLst>
                                    <p:cond delay="0"/>
                                  </p:stCondLst>
                                  <p:childTnLst>
                                    <p:set>
                                      <p:cBhvr>
                                        <p:cTn id="213" dur="1" fill="hold">
                                          <p:stCondLst>
                                            <p:cond delay="0"/>
                                          </p:stCondLst>
                                        </p:cTn>
                                        <p:tgtEl>
                                          <p:spTgt spid="13350"/>
                                        </p:tgtEl>
                                        <p:attrNameLst>
                                          <p:attrName>style.visibility</p:attrName>
                                        </p:attrNameLst>
                                      </p:cBhvr>
                                      <p:to>
                                        <p:strVal val="visible"/>
                                      </p:to>
                                    </p:set>
                                    <p:animEffect transition="in" filter="wipe(up)">
                                      <p:cBhvr>
                                        <p:cTn id="214" dur="500"/>
                                        <p:tgtEl>
                                          <p:spTgt spid="13350"/>
                                        </p:tgtEl>
                                      </p:cBhvr>
                                    </p:animEffect>
                                  </p:childTnLst>
                                </p:cTn>
                              </p:par>
                            </p:childTnLst>
                          </p:cTn>
                        </p:par>
                        <p:par>
                          <p:cTn id="215" fill="hold" nodeType="afterGroup">
                            <p:stCondLst>
                              <p:cond delay="3520"/>
                            </p:stCondLst>
                            <p:childTnLst>
                              <p:par>
                                <p:cTn id="216" presetID="22" presetClass="entr" presetSubtype="8" fill="hold" grpId="0" nodeType="afterEffect">
                                  <p:stCondLst>
                                    <p:cond delay="0"/>
                                  </p:stCondLst>
                                  <p:childTnLst>
                                    <p:set>
                                      <p:cBhvr>
                                        <p:cTn id="217" dur="1" fill="hold">
                                          <p:stCondLst>
                                            <p:cond delay="0"/>
                                          </p:stCondLst>
                                        </p:cTn>
                                        <p:tgtEl>
                                          <p:spTgt spid="13314"/>
                                        </p:tgtEl>
                                        <p:attrNameLst>
                                          <p:attrName>style.visibility</p:attrName>
                                        </p:attrNameLst>
                                      </p:cBhvr>
                                      <p:to>
                                        <p:strVal val="visible"/>
                                      </p:to>
                                    </p:set>
                                    <p:animEffect transition="in" filter="wipe(left)">
                                      <p:cBhvr>
                                        <p:cTn id="218" dur="500"/>
                                        <p:tgtEl>
                                          <p:spTgt spid="13314"/>
                                        </p:tgtEl>
                                      </p:cBhvr>
                                    </p:animEffect>
                                  </p:childTnLst>
                                </p:cTn>
                              </p:par>
                            </p:childTnLst>
                          </p:cTn>
                        </p:par>
                        <p:par>
                          <p:cTn id="219" fill="hold" nodeType="afterGroup">
                            <p:stCondLst>
                              <p:cond delay="4020"/>
                            </p:stCondLst>
                            <p:childTnLst>
                              <p:par>
                                <p:cTn id="220" presetID="22" presetClass="entr" presetSubtype="1" fill="hold" grpId="0" nodeType="afterEffect">
                                  <p:stCondLst>
                                    <p:cond delay="0"/>
                                  </p:stCondLst>
                                  <p:childTnLst>
                                    <p:set>
                                      <p:cBhvr>
                                        <p:cTn id="221" dur="1" fill="hold">
                                          <p:stCondLst>
                                            <p:cond delay="0"/>
                                          </p:stCondLst>
                                        </p:cTn>
                                        <p:tgtEl>
                                          <p:spTgt spid="13351"/>
                                        </p:tgtEl>
                                        <p:attrNameLst>
                                          <p:attrName>style.visibility</p:attrName>
                                        </p:attrNameLst>
                                      </p:cBhvr>
                                      <p:to>
                                        <p:strVal val="visible"/>
                                      </p:to>
                                    </p:set>
                                    <p:animEffect transition="in" filter="wipe(up)">
                                      <p:cBhvr>
                                        <p:cTn id="222" dur="500"/>
                                        <p:tgtEl>
                                          <p:spTgt spid="13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autoUpdateAnimBg="0"/>
      <p:bldP spid="13315" grpId="0" autoUpdateAnimBg="0"/>
      <p:bldP spid="13316" grpId="0" animBg="1"/>
      <p:bldP spid="13317" grpId="0" animBg="1"/>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8" grpId="0" autoUpdateAnimBg="0"/>
      <p:bldP spid="13350" grpId="0" autoUpdateAnimBg="0"/>
      <p:bldP spid="13351"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76"/>
          <p:cNvSpPr txBox="1">
            <a:spLocks noChangeArrowheads="1"/>
          </p:cNvSpPr>
          <p:nvPr/>
        </p:nvSpPr>
        <p:spPr bwMode="auto">
          <a:xfrm>
            <a:off x="665163" y="203200"/>
            <a:ext cx="2089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1.4 </a:t>
            </a:r>
            <a:r>
              <a:rPr lang="zh-CN" altLang="en-US" sz="2600">
                <a:solidFill>
                  <a:schemeClr val="bg2"/>
                </a:solidFill>
                <a:latin typeface="微软雅黑" pitchFamily="34" charset="-122"/>
                <a:ea typeface="微软雅黑" pitchFamily="34" charset="-122"/>
              </a:rPr>
              <a:t>研究意义</a:t>
            </a:r>
          </a:p>
        </p:txBody>
      </p:sp>
      <p:sp>
        <p:nvSpPr>
          <p:cNvPr id="14339"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54086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4"/>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latin typeface="微软雅黑" pitchFamily="34" charset="-122"/>
                <a:ea typeface="微软雅黑" pitchFamily="34" charset="-122"/>
              </a:rPr>
              <a:t>学术研究意义</a:t>
            </a:r>
            <a:endParaRPr lang="en-US" sz="2200">
              <a:latin typeface="微软雅黑" pitchFamily="34" charset="-122"/>
              <a:ea typeface="微软雅黑" pitchFamily="34" charset="-122"/>
            </a:endParaRPr>
          </a:p>
        </p:txBody>
      </p:sp>
      <p:sp>
        <p:nvSpPr>
          <p:cNvPr id="14342" name="TextBox 5"/>
          <p:cNvSpPr txBox="1">
            <a:spLocks noChangeArrowheads="1"/>
          </p:cNvSpPr>
          <p:nvPr/>
        </p:nvSpPr>
        <p:spPr bwMode="auto">
          <a:xfrm>
            <a:off x="2863850" y="1895475"/>
            <a:ext cx="52800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54086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8"/>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latin typeface="微软雅黑" pitchFamily="34" charset="-122"/>
                <a:ea typeface="微软雅黑" pitchFamily="34" charset="-122"/>
              </a:rPr>
              <a:t>社会效益</a:t>
            </a:r>
            <a:endParaRPr lang="en-US" sz="2200">
              <a:latin typeface="微软雅黑" pitchFamily="34" charset="-122"/>
              <a:ea typeface="微软雅黑" pitchFamily="34" charset="-122"/>
            </a:endParaRPr>
          </a:p>
        </p:txBody>
      </p:sp>
      <p:sp>
        <p:nvSpPr>
          <p:cNvPr id="14346" name="TextBox 9"/>
          <p:cNvSpPr txBox="1">
            <a:spLocks noChangeArrowheads="1"/>
          </p:cNvSpPr>
          <p:nvPr/>
        </p:nvSpPr>
        <p:spPr bwMode="auto">
          <a:xfrm>
            <a:off x="2863850" y="5499100"/>
            <a:ext cx="52800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414813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2"/>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latin typeface="微软雅黑" pitchFamily="34" charset="-122"/>
                <a:ea typeface="微软雅黑" pitchFamily="34" charset="-122"/>
              </a:rPr>
              <a:t>经济效益</a:t>
            </a:r>
            <a:endParaRPr lang="en-US" sz="2200">
              <a:latin typeface="微软雅黑" pitchFamily="34" charset="-122"/>
              <a:ea typeface="微软雅黑" pitchFamily="34" charset="-122"/>
            </a:endParaRPr>
          </a:p>
        </p:txBody>
      </p:sp>
      <p:sp>
        <p:nvSpPr>
          <p:cNvPr id="14350" name="TextBox 13"/>
          <p:cNvSpPr txBox="1">
            <a:spLocks noChangeArrowheads="1"/>
          </p:cNvSpPr>
          <p:nvPr/>
        </p:nvSpPr>
        <p:spPr bwMode="auto">
          <a:xfrm>
            <a:off x="4073525" y="3656013"/>
            <a:ext cx="42433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3" name="Oval 7"/>
          <p:cNvSpPr>
            <a:spLocks noChangeArrowheads="1"/>
          </p:cNvSpPr>
          <p:nvPr/>
        </p:nvSpPr>
        <p:spPr bwMode="auto">
          <a:xfrm>
            <a:off x="1271588" y="1397000"/>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TextBox 18"/>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1"/>
                </a:solidFill>
                <a:latin typeface="微软雅黑" pitchFamily="34" charset="-122"/>
                <a:ea typeface="微软雅黑"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6" name="Oval 7"/>
          <p:cNvSpPr>
            <a:spLocks noChangeArrowheads="1"/>
          </p:cNvSpPr>
          <p:nvPr/>
        </p:nvSpPr>
        <p:spPr bwMode="auto">
          <a:xfrm>
            <a:off x="1271588" y="4999038"/>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8" name="Oval 7"/>
          <p:cNvSpPr>
            <a:spLocks noChangeArrowheads="1"/>
          </p:cNvSpPr>
          <p:nvPr/>
        </p:nvSpPr>
        <p:spPr bwMode="auto">
          <a:xfrm>
            <a:off x="2511425" y="3157538"/>
            <a:ext cx="895350"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9" name="TextBox 25"/>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1"/>
                </a:solidFill>
                <a:latin typeface="微软雅黑" pitchFamily="34" charset="-122"/>
                <a:ea typeface="微软雅黑" pitchFamily="34" charset="-122"/>
              </a:rPr>
              <a:t>02</a:t>
            </a:r>
          </a:p>
        </p:txBody>
      </p:sp>
      <p:sp>
        <p:nvSpPr>
          <p:cNvPr id="14360" name="TextBox 26"/>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1"/>
                </a:solidFill>
                <a:latin typeface="微软雅黑" pitchFamily="34" charset="-122"/>
                <a:ea typeface="微软雅黑" pitchFamily="34" charset="-122"/>
              </a:rPr>
              <a:t>03</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Effect transition="in" filter="fade">
                                      <p:cBhvr>
                                        <p:cTn id="9" dur="300"/>
                                        <p:tgtEl>
                                          <p:spTgt spid="14339"/>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338"/>
                                        </p:tgtEl>
                                        <p:attrNameLst>
                                          <p:attrName>style.visibility</p:attrName>
                                        </p:attrNameLst>
                                      </p:cBhvr>
                                      <p:to>
                                        <p:strVal val="visible"/>
                                      </p:to>
                                    </p:set>
                                    <p:anim calcmode="lin" valueType="num">
                                      <p:cBhvr>
                                        <p:cTn id="13"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4338"/>
                                        </p:tgtEl>
                                        <p:attrNameLst>
                                          <p:attrName>ppt_y</p:attrName>
                                        </p:attrNameLst>
                                      </p:cBhvr>
                                      <p:tavLst>
                                        <p:tav tm="0">
                                          <p:val>
                                            <p:strVal val="#ppt_y"/>
                                          </p:val>
                                        </p:tav>
                                        <p:tav tm="100000">
                                          <p:val>
                                            <p:strVal val="#ppt_y"/>
                                          </p:val>
                                        </p:tav>
                                      </p:tavLst>
                                    </p:anim>
                                    <p:anim calcmode="lin" valueType="num">
                                      <p:cBhvr>
                                        <p:cTn id="15"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4338"/>
                                        </p:tgtEl>
                                      </p:cBhvr>
                                    </p:animEffect>
                                  </p:childTnLst>
                                </p:cTn>
                              </p:par>
                            </p:childTnLst>
                          </p:cTn>
                        </p:par>
                        <p:par>
                          <p:cTn id="18" fill="hold" nodeType="afterGroup">
                            <p:stCondLst>
                              <p:cond delay="980"/>
                            </p:stCondLst>
                            <p:childTnLst>
                              <p:par>
                                <p:cTn id="19" presetID="2" presetClass="entr" presetSubtype="6" fill="hold" grpId="0" nodeType="afterEffect">
                                  <p:stCondLst>
                                    <p:cond delay="0"/>
                                  </p:stCondLst>
                                  <p:childTnLst>
                                    <p:set>
                                      <p:cBhvr>
                                        <p:cTn id="20" dur="1" fill="hold">
                                          <p:stCondLst>
                                            <p:cond delay="0"/>
                                          </p:stCondLst>
                                        </p:cTn>
                                        <p:tgtEl>
                                          <p:spTgt spid="14352"/>
                                        </p:tgtEl>
                                        <p:attrNameLst>
                                          <p:attrName>style.visibility</p:attrName>
                                        </p:attrNameLst>
                                      </p:cBhvr>
                                      <p:to>
                                        <p:strVal val="visible"/>
                                      </p:to>
                                    </p:set>
                                    <p:anim calcmode="lin" valueType="num">
                                      <p:cBhvr additive="base">
                                        <p:cTn id="21" dur="500" fill="hold"/>
                                        <p:tgtEl>
                                          <p:spTgt spid="14352"/>
                                        </p:tgtEl>
                                        <p:attrNameLst>
                                          <p:attrName>ppt_x</p:attrName>
                                        </p:attrNameLst>
                                      </p:cBhvr>
                                      <p:tavLst>
                                        <p:tav tm="0">
                                          <p:val>
                                            <p:strVal val="1+#ppt_w/2"/>
                                          </p:val>
                                        </p:tav>
                                        <p:tav tm="100000">
                                          <p:val>
                                            <p:strVal val="#ppt_x"/>
                                          </p:val>
                                        </p:tav>
                                      </p:tavLst>
                                    </p:anim>
                                    <p:anim calcmode="lin" valueType="num">
                                      <p:cBhvr additive="base">
                                        <p:cTn id="22" dur="500" fill="hold"/>
                                        <p:tgtEl>
                                          <p:spTgt spid="1435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14353"/>
                                        </p:tgtEl>
                                        <p:attrNameLst>
                                          <p:attrName>style.visibility</p:attrName>
                                        </p:attrNameLst>
                                      </p:cBhvr>
                                      <p:to>
                                        <p:strVal val="visible"/>
                                      </p:to>
                                    </p:set>
                                    <p:anim calcmode="lin" valueType="num">
                                      <p:cBhvr additive="base">
                                        <p:cTn id="25" dur="500" fill="hold"/>
                                        <p:tgtEl>
                                          <p:spTgt spid="14353"/>
                                        </p:tgtEl>
                                        <p:attrNameLst>
                                          <p:attrName>ppt_x</p:attrName>
                                        </p:attrNameLst>
                                      </p:cBhvr>
                                      <p:tavLst>
                                        <p:tav tm="0">
                                          <p:val>
                                            <p:strVal val="1+#ppt_w/2"/>
                                          </p:val>
                                        </p:tav>
                                        <p:tav tm="100000">
                                          <p:val>
                                            <p:strVal val="#ppt_x"/>
                                          </p:val>
                                        </p:tav>
                                      </p:tavLst>
                                    </p:anim>
                                    <p:anim calcmode="lin" valueType="num">
                                      <p:cBhvr additive="base">
                                        <p:cTn id="26" dur="500" fill="hold"/>
                                        <p:tgtEl>
                                          <p:spTgt spid="1435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14354"/>
                                        </p:tgtEl>
                                        <p:attrNameLst>
                                          <p:attrName>style.visibility</p:attrName>
                                        </p:attrNameLst>
                                      </p:cBhvr>
                                      <p:to>
                                        <p:strVal val="visible"/>
                                      </p:to>
                                    </p:set>
                                    <p:anim calcmode="lin" valueType="num">
                                      <p:cBhvr additive="base">
                                        <p:cTn id="29" dur="500" fill="hold"/>
                                        <p:tgtEl>
                                          <p:spTgt spid="14354"/>
                                        </p:tgtEl>
                                        <p:attrNameLst>
                                          <p:attrName>ppt_x</p:attrName>
                                        </p:attrNameLst>
                                      </p:cBhvr>
                                      <p:tavLst>
                                        <p:tav tm="0">
                                          <p:val>
                                            <p:strVal val="1+#ppt_w/2"/>
                                          </p:val>
                                        </p:tav>
                                        <p:tav tm="100000">
                                          <p:val>
                                            <p:strVal val="#ppt_x"/>
                                          </p:val>
                                        </p:tav>
                                      </p:tavLst>
                                    </p:anim>
                                    <p:anim calcmode="lin" valueType="num">
                                      <p:cBhvr additive="base">
                                        <p:cTn id="30" dur="500" fill="hold"/>
                                        <p:tgtEl>
                                          <p:spTgt spid="14354"/>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480"/>
                            </p:stCondLst>
                            <p:childTnLst>
                              <p:par>
                                <p:cTn id="32" presetID="1" presetClass="entr" presetSubtype="0" fill="hold" grpId="0" nodeType="afterEffect">
                                  <p:stCondLst>
                                    <p:cond delay="0"/>
                                  </p:stCondLst>
                                  <p:childTnLst>
                                    <p:set>
                                      <p:cBhvr>
                                        <p:cTn id="33" dur="1" fill="hold">
                                          <p:stCondLst>
                                            <p:cond delay="0"/>
                                          </p:stCondLst>
                                        </p:cTn>
                                        <p:tgtEl>
                                          <p:spTgt spid="14343"/>
                                        </p:tgtEl>
                                        <p:attrNameLst>
                                          <p:attrName>style.visibility</p:attrName>
                                        </p:attrNameLst>
                                      </p:cBhvr>
                                      <p:to>
                                        <p:strVal val="visible"/>
                                      </p:to>
                                    </p:set>
                                  </p:childTnLst>
                                </p:cTn>
                              </p:par>
                              <p:par>
                                <p:cTn id="34" presetID="63" presetClass="path" presetSubtype="0" accel="50000" decel="50000" fill="hold" grpId="1" nodeType="withEffect">
                                  <p:stCondLst>
                                    <p:cond delay="0"/>
                                  </p:stCondLst>
                                  <p:childTnLst>
                                    <p:animMotion origin="layout" path="M 4.57715E-6 -1.3876E-6 L -0.07456 -1.3876E-6 " pathEditMode="relative" rAng="0" ptsTypes="AA">
                                      <p:cBhvr>
                                        <p:cTn id="35" dur="500" spd="-99800" fill="hold"/>
                                        <p:tgtEl>
                                          <p:spTgt spid="14343"/>
                                        </p:tgtEl>
                                        <p:attrNameLst>
                                          <p:attrName>ppt_x,ppt_y</p:attrName>
                                        </p:attrNameLst>
                                      </p:cBhvr>
                                      <p:rCtr x="-3500" y="0"/>
                                    </p:animMotion>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14340"/>
                                        </p:tgtEl>
                                        <p:attrNameLst>
                                          <p:attrName>style.visibility</p:attrName>
                                        </p:attrNameLst>
                                      </p:cBhvr>
                                      <p:to>
                                        <p:strVal val="visible"/>
                                      </p:to>
                                    </p:set>
                                    <p:animEffect transition="in" filter="wipe(left)">
                                      <p:cBhvr>
                                        <p:cTn id="39" dur="500"/>
                                        <p:tgtEl>
                                          <p:spTgt spid="14340"/>
                                        </p:tgtEl>
                                      </p:cBhvr>
                                    </p:animEffect>
                                  </p:childTnLst>
                                </p:cTn>
                              </p:par>
                            </p:childTnLst>
                          </p:cTn>
                        </p:par>
                        <p:par>
                          <p:cTn id="40" fill="hold" nodeType="afterGroup">
                            <p:stCondLst>
                              <p:cond delay="2480"/>
                            </p:stCondLst>
                            <p:childTnLst>
                              <p:par>
                                <p:cTn id="41" presetID="22" presetClass="entr" presetSubtype="4" fill="hold" grpId="0" nodeType="afterEffect">
                                  <p:stCondLst>
                                    <p:cond delay="0"/>
                                  </p:stCondLst>
                                  <p:childTnLst>
                                    <p:set>
                                      <p:cBhvr>
                                        <p:cTn id="42" dur="1" fill="hold">
                                          <p:stCondLst>
                                            <p:cond delay="0"/>
                                          </p:stCondLst>
                                        </p:cTn>
                                        <p:tgtEl>
                                          <p:spTgt spid="14341"/>
                                        </p:tgtEl>
                                        <p:attrNameLst>
                                          <p:attrName>style.visibility</p:attrName>
                                        </p:attrNameLst>
                                      </p:cBhvr>
                                      <p:to>
                                        <p:strVal val="visible"/>
                                      </p:to>
                                    </p:set>
                                    <p:animEffect transition="in" filter="wipe(down)">
                                      <p:cBhvr>
                                        <p:cTn id="43" dur="500"/>
                                        <p:tgtEl>
                                          <p:spTgt spid="1434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4342"/>
                                        </p:tgtEl>
                                        <p:attrNameLst>
                                          <p:attrName>style.visibility</p:attrName>
                                        </p:attrNameLst>
                                      </p:cBhvr>
                                      <p:to>
                                        <p:strVal val="visible"/>
                                      </p:to>
                                    </p:set>
                                    <p:animEffect transition="in" filter="wipe(up)">
                                      <p:cBhvr>
                                        <p:cTn id="46" dur="500"/>
                                        <p:tgtEl>
                                          <p:spTgt spid="14342"/>
                                        </p:tgtEl>
                                      </p:cBhvr>
                                    </p:animEffect>
                                  </p:childTnLst>
                                </p:cTn>
                              </p:par>
                            </p:childTnLst>
                          </p:cTn>
                        </p:par>
                        <p:par>
                          <p:cTn id="47" fill="hold" nodeType="afterGroup">
                            <p:stCondLst>
                              <p:cond delay="2980"/>
                            </p:stCondLst>
                            <p:childTnLst>
                              <p:par>
                                <p:cTn id="48" presetID="2" presetClass="entr" presetSubtype="6" fill="hold" grpId="0" nodeType="afterEffect">
                                  <p:stCondLst>
                                    <p:cond delay="0"/>
                                  </p:stCondLst>
                                  <p:childTnLst>
                                    <p:set>
                                      <p:cBhvr>
                                        <p:cTn id="49" dur="1" fill="hold">
                                          <p:stCondLst>
                                            <p:cond delay="0"/>
                                          </p:stCondLst>
                                        </p:cTn>
                                        <p:tgtEl>
                                          <p:spTgt spid="14357"/>
                                        </p:tgtEl>
                                        <p:attrNameLst>
                                          <p:attrName>style.visibility</p:attrName>
                                        </p:attrNameLst>
                                      </p:cBhvr>
                                      <p:to>
                                        <p:strVal val="visible"/>
                                      </p:to>
                                    </p:set>
                                    <p:anim calcmode="lin" valueType="num">
                                      <p:cBhvr additive="base">
                                        <p:cTn id="50" dur="500" fill="hold"/>
                                        <p:tgtEl>
                                          <p:spTgt spid="14357"/>
                                        </p:tgtEl>
                                        <p:attrNameLst>
                                          <p:attrName>ppt_x</p:attrName>
                                        </p:attrNameLst>
                                      </p:cBhvr>
                                      <p:tavLst>
                                        <p:tav tm="0">
                                          <p:val>
                                            <p:strVal val="1+#ppt_w/2"/>
                                          </p:val>
                                        </p:tav>
                                        <p:tav tm="100000">
                                          <p:val>
                                            <p:strVal val="#ppt_x"/>
                                          </p:val>
                                        </p:tav>
                                      </p:tavLst>
                                    </p:anim>
                                    <p:anim calcmode="lin" valueType="num">
                                      <p:cBhvr additive="base">
                                        <p:cTn id="51" dur="500" fill="hold"/>
                                        <p:tgtEl>
                                          <p:spTgt spid="14357"/>
                                        </p:tgtEl>
                                        <p:attrNameLst>
                                          <p:attrName>ppt_y</p:attrName>
                                        </p:attrNameLst>
                                      </p:cBhvr>
                                      <p:tavLst>
                                        <p:tav tm="0">
                                          <p:val>
                                            <p:strVal val="1+#ppt_h/2"/>
                                          </p:val>
                                        </p:tav>
                                        <p:tav tm="100000">
                                          <p:val>
                                            <p:strVal val="#ppt_y"/>
                                          </p:val>
                                        </p:tav>
                                      </p:tavLst>
                                    </p:anim>
                                  </p:childTnLst>
                                </p:cTn>
                              </p:par>
                              <p:par>
                                <p:cTn id="52" presetID="2" presetClass="entr" presetSubtype="6" fill="hold" grpId="0" nodeType="withEffect">
                                  <p:stCondLst>
                                    <p:cond delay="0"/>
                                  </p:stCondLst>
                                  <p:childTnLst>
                                    <p:set>
                                      <p:cBhvr>
                                        <p:cTn id="53" dur="1" fill="hold">
                                          <p:stCondLst>
                                            <p:cond delay="0"/>
                                          </p:stCondLst>
                                        </p:cTn>
                                        <p:tgtEl>
                                          <p:spTgt spid="14358"/>
                                        </p:tgtEl>
                                        <p:attrNameLst>
                                          <p:attrName>style.visibility</p:attrName>
                                        </p:attrNameLst>
                                      </p:cBhvr>
                                      <p:to>
                                        <p:strVal val="visible"/>
                                      </p:to>
                                    </p:set>
                                    <p:anim calcmode="lin" valueType="num">
                                      <p:cBhvr additive="base">
                                        <p:cTn id="54" dur="500" fill="hold"/>
                                        <p:tgtEl>
                                          <p:spTgt spid="14358"/>
                                        </p:tgtEl>
                                        <p:attrNameLst>
                                          <p:attrName>ppt_x</p:attrName>
                                        </p:attrNameLst>
                                      </p:cBhvr>
                                      <p:tavLst>
                                        <p:tav tm="0">
                                          <p:val>
                                            <p:strVal val="1+#ppt_w/2"/>
                                          </p:val>
                                        </p:tav>
                                        <p:tav tm="100000">
                                          <p:val>
                                            <p:strVal val="#ppt_x"/>
                                          </p:val>
                                        </p:tav>
                                      </p:tavLst>
                                    </p:anim>
                                    <p:anim calcmode="lin" valueType="num">
                                      <p:cBhvr additive="base">
                                        <p:cTn id="55" dur="500" fill="hold"/>
                                        <p:tgtEl>
                                          <p:spTgt spid="14358"/>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3480"/>
                            </p:stCondLst>
                            <p:childTnLst>
                              <p:par>
                                <p:cTn id="57" presetID="1" presetClass="entr" presetSubtype="0" fill="hold" grpId="0" nodeType="afterEffect">
                                  <p:stCondLst>
                                    <p:cond delay="0"/>
                                  </p:stCondLst>
                                  <p:childTnLst>
                                    <p:set>
                                      <p:cBhvr>
                                        <p:cTn id="58" dur="1" fill="hold">
                                          <p:stCondLst>
                                            <p:cond delay="0"/>
                                          </p:stCondLst>
                                        </p:cTn>
                                        <p:tgtEl>
                                          <p:spTgt spid="14351"/>
                                        </p:tgtEl>
                                        <p:attrNameLst>
                                          <p:attrName>style.visibility</p:attrName>
                                        </p:attrNameLst>
                                      </p:cBhvr>
                                      <p:to>
                                        <p:strVal val="visible"/>
                                      </p:to>
                                    </p:set>
                                  </p:childTnLst>
                                </p:cTn>
                              </p:par>
                              <p:par>
                                <p:cTn id="59" presetID="63" presetClass="path" presetSubtype="0" accel="50000" decel="50000" fill="hold" grpId="1" nodeType="withEffect">
                                  <p:stCondLst>
                                    <p:cond delay="0"/>
                                  </p:stCondLst>
                                  <p:childTnLst>
                                    <p:animMotion origin="layout" path="M 4.57715E-6 -1.3876E-6 L -0.07456 -1.3876E-6 " pathEditMode="relative" rAng="0" ptsTypes="AA">
                                      <p:cBhvr>
                                        <p:cTn id="60" dur="500" spd="-99800" fill="hold"/>
                                        <p:tgtEl>
                                          <p:spTgt spid="14351"/>
                                        </p:tgtEl>
                                        <p:attrNameLst>
                                          <p:attrName>ppt_x,ppt_y</p:attrName>
                                        </p:attrNameLst>
                                      </p:cBhvr>
                                      <p:rCtr x="-3500" y="0"/>
                                    </p:animMotion>
                                  </p:childTnLst>
                                </p:cTn>
                              </p:par>
                              <p:par>
                                <p:cTn id="61" presetID="2" presetClass="entr" presetSubtype="6" fill="hold" grpId="0" nodeType="withEffect">
                                  <p:stCondLst>
                                    <p:cond delay="0"/>
                                  </p:stCondLst>
                                  <p:childTnLst>
                                    <p:set>
                                      <p:cBhvr>
                                        <p:cTn id="62" dur="1" fill="hold">
                                          <p:stCondLst>
                                            <p:cond delay="0"/>
                                          </p:stCondLst>
                                        </p:cTn>
                                        <p:tgtEl>
                                          <p:spTgt spid="14359"/>
                                        </p:tgtEl>
                                        <p:attrNameLst>
                                          <p:attrName>style.visibility</p:attrName>
                                        </p:attrNameLst>
                                      </p:cBhvr>
                                      <p:to>
                                        <p:strVal val="visible"/>
                                      </p:to>
                                    </p:set>
                                    <p:anim calcmode="lin" valueType="num">
                                      <p:cBhvr additive="base">
                                        <p:cTn id="63" dur="500" fill="hold"/>
                                        <p:tgtEl>
                                          <p:spTgt spid="14359"/>
                                        </p:tgtEl>
                                        <p:attrNameLst>
                                          <p:attrName>ppt_x</p:attrName>
                                        </p:attrNameLst>
                                      </p:cBhvr>
                                      <p:tavLst>
                                        <p:tav tm="0">
                                          <p:val>
                                            <p:strVal val="1+#ppt_w/2"/>
                                          </p:val>
                                        </p:tav>
                                        <p:tav tm="100000">
                                          <p:val>
                                            <p:strVal val="#ppt_x"/>
                                          </p:val>
                                        </p:tav>
                                      </p:tavLst>
                                    </p:anim>
                                    <p:anim calcmode="lin" valueType="num">
                                      <p:cBhvr additive="base">
                                        <p:cTn id="64" dur="500" fill="hold"/>
                                        <p:tgtEl>
                                          <p:spTgt spid="14359"/>
                                        </p:tgtEl>
                                        <p:attrNameLst>
                                          <p:attrName>ppt_y</p:attrName>
                                        </p:attrNameLst>
                                      </p:cBhvr>
                                      <p:tavLst>
                                        <p:tav tm="0">
                                          <p:val>
                                            <p:strVal val="1+#ppt_h/2"/>
                                          </p:val>
                                        </p:tav>
                                        <p:tav tm="100000">
                                          <p:val>
                                            <p:strVal val="#ppt_y"/>
                                          </p:val>
                                        </p:tav>
                                      </p:tavLst>
                                    </p:anim>
                                  </p:childTnLst>
                                </p:cTn>
                              </p:par>
                            </p:childTnLst>
                          </p:cTn>
                        </p:par>
                        <p:par>
                          <p:cTn id="65" fill="hold" nodeType="afterGroup">
                            <p:stCondLst>
                              <p:cond delay="3980"/>
                            </p:stCondLst>
                            <p:childTnLst>
                              <p:par>
                                <p:cTn id="66" presetID="22" presetClass="entr" presetSubtype="8" fill="hold" grpId="0" nodeType="afterEffect">
                                  <p:stCondLst>
                                    <p:cond delay="0"/>
                                  </p:stCondLst>
                                  <p:childTnLst>
                                    <p:set>
                                      <p:cBhvr>
                                        <p:cTn id="67" dur="1" fill="hold">
                                          <p:stCondLst>
                                            <p:cond delay="0"/>
                                          </p:stCondLst>
                                        </p:cTn>
                                        <p:tgtEl>
                                          <p:spTgt spid="14348"/>
                                        </p:tgtEl>
                                        <p:attrNameLst>
                                          <p:attrName>style.visibility</p:attrName>
                                        </p:attrNameLst>
                                      </p:cBhvr>
                                      <p:to>
                                        <p:strVal val="visible"/>
                                      </p:to>
                                    </p:set>
                                    <p:animEffect transition="in" filter="wipe(left)">
                                      <p:cBhvr>
                                        <p:cTn id="68" dur="500"/>
                                        <p:tgtEl>
                                          <p:spTgt spid="14348"/>
                                        </p:tgtEl>
                                      </p:cBhvr>
                                    </p:animEffect>
                                  </p:childTnLst>
                                </p:cTn>
                              </p:par>
                            </p:childTnLst>
                          </p:cTn>
                        </p:par>
                        <p:par>
                          <p:cTn id="69" fill="hold" nodeType="afterGroup">
                            <p:stCondLst>
                              <p:cond delay="4480"/>
                            </p:stCondLst>
                            <p:childTnLst>
                              <p:par>
                                <p:cTn id="70" presetID="22" presetClass="entr" presetSubtype="4" fill="hold" grpId="0" nodeType="afterEffect">
                                  <p:stCondLst>
                                    <p:cond delay="0"/>
                                  </p:stCondLst>
                                  <p:childTnLst>
                                    <p:set>
                                      <p:cBhvr>
                                        <p:cTn id="71" dur="1" fill="hold">
                                          <p:stCondLst>
                                            <p:cond delay="0"/>
                                          </p:stCondLst>
                                        </p:cTn>
                                        <p:tgtEl>
                                          <p:spTgt spid="14349"/>
                                        </p:tgtEl>
                                        <p:attrNameLst>
                                          <p:attrName>style.visibility</p:attrName>
                                        </p:attrNameLst>
                                      </p:cBhvr>
                                      <p:to>
                                        <p:strVal val="visible"/>
                                      </p:to>
                                    </p:set>
                                    <p:animEffect transition="in" filter="wipe(down)">
                                      <p:cBhvr>
                                        <p:cTn id="72" dur="500"/>
                                        <p:tgtEl>
                                          <p:spTgt spid="1434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4350"/>
                                        </p:tgtEl>
                                        <p:attrNameLst>
                                          <p:attrName>style.visibility</p:attrName>
                                        </p:attrNameLst>
                                      </p:cBhvr>
                                      <p:to>
                                        <p:strVal val="visible"/>
                                      </p:to>
                                    </p:set>
                                    <p:animEffect transition="in" filter="wipe(up)">
                                      <p:cBhvr>
                                        <p:cTn id="75" dur="500"/>
                                        <p:tgtEl>
                                          <p:spTgt spid="14350"/>
                                        </p:tgtEl>
                                      </p:cBhvr>
                                    </p:animEffect>
                                  </p:childTnLst>
                                </p:cTn>
                              </p:par>
                            </p:childTnLst>
                          </p:cTn>
                        </p:par>
                        <p:par>
                          <p:cTn id="76" fill="hold" nodeType="afterGroup">
                            <p:stCondLst>
                              <p:cond delay="4980"/>
                            </p:stCondLst>
                            <p:childTnLst>
                              <p:par>
                                <p:cTn id="77" presetID="2" presetClass="entr" presetSubtype="6" fill="hold" grpId="0" nodeType="afterEffect">
                                  <p:stCondLst>
                                    <p:cond delay="0"/>
                                  </p:stCondLst>
                                  <p:childTnLst>
                                    <p:set>
                                      <p:cBhvr>
                                        <p:cTn id="78" dur="1" fill="hold">
                                          <p:stCondLst>
                                            <p:cond delay="0"/>
                                          </p:stCondLst>
                                        </p:cTn>
                                        <p:tgtEl>
                                          <p:spTgt spid="14355"/>
                                        </p:tgtEl>
                                        <p:attrNameLst>
                                          <p:attrName>style.visibility</p:attrName>
                                        </p:attrNameLst>
                                      </p:cBhvr>
                                      <p:to>
                                        <p:strVal val="visible"/>
                                      </p:to>
                                    </p:set>
                                    <p:anim calcmode="lin" valueType="num">
                                      <p:cBhvr additive="base">
                                        <p:cTn id="79" dur="500" fill="hold"/>
                                        <p:tgtEl>
                                          <p:spTgt spid="14355"/>
                                        </p:tgtEl>
                                        <p:attrNameLst>
                                          <p:attrName>ppt_x</p:attrName>
                                        </p:attrNameLst>
                                      </p:cBhvr>
                                      <p:tavLst>
                                        <p:tav tm="0">
                                          <p:val>
                                            <p:strVal val="1+#ppt_w/2"/>
                                          </p:val>
                                        </p:tav>
                                        <p:tav tm="100000">
                                          <p:val>
                                            <p:strVal val="#ppt_x"/>
                                          </p:val>
                                        </p:tav>
                                      </p:tavLst>
                                    </p:anim>
                                    <p:anim calcmode="lin" valueType="num">
                                      <p:cBhvr additive="base">
                                        <p:cTn id="80" dur="500" fill="hold"/>
                                        <p:tgtEl>
                                          <p:spTgt spid="14355"/>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0"/>
                                  </p:stCondLst>
                                  <p:childTnLst>
                                    <p:set>
                                      <p:cBhvr>
                                        <p:cTn id="82" dur="1" fill="hold">
                                          <p:stCondLst>
                                            <p:cond delay="0"/>
                                          </p:stCondLst>
                                        </p:cTn>
                                        <p:tgtEl>
                                          <p:spTgt spid="14356"/>
                                        </p:tgtEl>
                                        <p:attrNameLst>
                                          <p:attrName>style.visibility</p:attrName>
                                        </p:attrNameLst>
                                      </p:cBhvr>
                                      <p:to>
                                        <p:strVal val="visible"/>
                                      </p:to>
                                    </p:set>
                                    <p:anim calcmode="lin" valueType="num">
                                      <p:cBhvr additive="base">
                                        <p:cTn id="83" dur="500" fill="hold"/>
                                        <p:tgtEl>
                                          <p:spTgt spid="14356"/>
                                        </p:tgtEl>
                                        <p:attrNameLst>
                                          <p:attrName>ppt_x</p:attrName>
                                        </p:attrNameLst>
                                      </p:cBhvr>
                                      <p:tavLst>
                                        <p:tav tm="0">
                                          <p:val>
                                            <p:strVal val="1+#ppt_w/2"/>
                                          </p:val>
                                        </p:tav>
                                        <p:tav tm="100000">
                                          <p:val>
                                            <p:strVal val="#ppt_x"/>
                                          </p:val>
                                        </p:tav>
                                      </p:tavLst>
                                    </p:anim>
                                    <p:anim calcmode="lin" valueType="num">
                                      <p:cBhvr additive="base">
                                        <p:cTn id="84" dur="500" fill="hold"/>
                                        <p:tgtEl>
                                          <p:spTgt spid="14356"/>
                                        </p:tgtEl>
                                        <p:attrNameLst>
                                          <p:attrName>ppt_y</p:attrName>
                                        </p:attrNameLst>
                                      </p:cBhvr>
                                      <p:tavLst>
                                        <p:tav tm="0">
                                          <p:val>
                                            <p:strVal val="1+#ppt_h/2"/>
                                          </p:val>
                                        </p:tav>
                                        <p:tav tm="100000">
                                          <p:val>
                                            <p:strVal val="#ppt_y"/>
                                          </p:val>
                                        </p:tav>
                                      </p:tavLst>
                                    </p:anim>
                                  </p:childTnLst>
                                </p:cTn>
                              </p:par>
                            </p:childTnLst>
                          </p:cTn>
                        </p:par>
                        <p:par>
                          <p:cTn id="85" fill="hold" nodeType="afterGroup">
                            <p:stCondLst>
                              <p:cond delay="5480"/>
                            </p:stCondLst>
                            <p:childTnLst>
                              <p:par>
                                <p:cTn id="86" presetID="1" presetClass="entr" presetSubtype="0" fill="hold" grpId="0" nodeType="afterEffect">
                                  <p:stCondLst>
                                    <p:cond delay="0"/>
                                  </p:stCondLst>
                                  <p:childTnLst>
                                    <p:set>
                                      <p:cBhvr>
                                        <p:cTn id="87" dur="1" fill="hold">
                                          <p:stCondLst>
                                            <p:cond delay="0"/>
                                          </p:stCondLst>
                                        </p:cTn>
                                        <p:tgtEl>
                                          <p:spTgt spid="14347"/>
                                        </p:tgtEl>
                                        <p:attrNameLst>
                                          <p:attrName>style.visibility</p:attrName>
                                        </p:attrNameLst>
                                      </p:cBhvr>
                                      <p:to>
                                        <p:strVal val="visible"/>
                                      </p:to>
                                    </p:set>
                                  </p:childTnLst>
                                </p:cTn>
                              </p:par>
                              <p:par>
                                <p:cTn id="88" presetID="63" presetClass="path" presetSubtype="0" accel="50000" decel="50000" fill="hold" grpId="1" nodeType="withEffect">
                                  <p:stCondLst>
                                    <p:cond delay="0"/>
                                  </p:stCondLst>
                                  <p:childTnLst>
                                    <p:animMotion origin="layout" path="M 4.57715E-6 -1.3876E-6 L -0.07456 -1.3876E-6 " pathEditMode="relative" rAng="0" ptsTypes="AA">
                                      <p:cBhvr>
                                        <p:cTn id="89" dur="500" spd="-99800" fill="hold"/>
                                        <p:tgtEl>
                                          <p:spTgt spid="14347"/>
                                        </p:tgtEl>
                                        <p:attrNameLst>
                                          <p:attrName>ppt_x,ppt_y</p:attrName>
                                        </p:attrNameLst>
                                      </p:cBhvr>
                                      <p:rCtr x="-3500" y="0"/>
                                    </p:animMotion>
                                  </p:childTnLst>
                                </p:cTn>
                              </p:par>
                              <p:par>
                                <p:cTn id="90" presetID="2" presetClass="entr" presetSubtype="6" fill="hold" grpId="0" nodeType="withEffect">
                                  <p:stCondLst>
                                    <p:cond delay="0"/>
                                  </p:stCondLst>
                                  <p:childTnLst>
                                    <p:set>
                                      <p:cBhvr>
                                        <p:cTn id="91" dur="1" fill="hold">
                                          <p:stCondLst>
                                            <p:cond delay="0"/>
                                          </p:stCondLst>
                                        </p:cTn>
                                        <p:tgtEl>
                                          <p:spTgt spid="14360"/>
                                        </p:tgtEl>
                                        <p:attrNameLst>
                                          <p:attrName>style.visibility</p:attrName>
                                        </p:attrNameLst>
                                      </p:cBhvr>
                                      <p:to>
                                        <p:strVal val="visible"/>
                                      </p:to>
                                    </p:set>
                                    <p:anim calcmode="lin" valueType="num">
                                      <p:cBhvr additive="base">
                                        <p:cTn id="92" dur="500" fill="hold"/>
                                        <p:tgtEl>
                                          <p:spTgt spid="14360"/>
                                        </p:tgtEl>
                                        <p:attrNameLst>
                                          <p:attrName>ppt_x</p:attrName>
                                        </p:attrNameLst>
                                      </p:cBhvr>
                                      <p:tavLst>
                                        <p:tav tm="0">
                                          <p:val>
                                            <p:strVal val="1+#ppt_w/2"/>
                                          </p:val>
                                        </p:tav>
                                        <p:tav tm="100000">
                                          <p:val>
                                            <p:strVal val="#ppt_x"/>
                                          </p:val>
                                        </p:tav>
                                      </p:tavLst>
                                    </p:anim>
                                    <p:anim calcmode="lin" valueType="num">
                                      <p:cBhvr additive="base">
                                        <p:cTn id="93" dur="500" fill="hold"/>
                                        <p:tgtEl>
                                          <p:spTgt spid="14360"/>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5980"/>
                            </p:stCondLst>
                            <p:childTnLst>
                              <p:par>
                                <p:cTn id="95" presetID="22" presetClass="entr" presetSubtype="8" fill="hold" grpId="0" nodeType="afterEffect">
                                  <p:stCondLst>
                                    <p:cond delay="0"/>
                                  </p:stCondLst>
                                  <p:childTnLst>
                                    <p:set>
                                      <p:cBhvr>
                                        <p:cTn id="96" dur="1" fill="hold">
                                          <p:stCondLst>
                                            <p:cond delay="0"/>
                                          </p:stCondLst>
                                        </p:cTn>
                                        <p:tgtEl>
                                          <p:spTgt spid="14344"/>
                                        </p:tgtEl>
                                        <p:attrNameLst>
                                          <p:attrName>style.visibility</p:attrName>
                                        </p:attrNameLst>
                                      </p:cBhvr>
                                      <p:to>
                                        <p:strVal val="visible"/>
                                      </p:to>
                                    </p:set>
                                    <p:animEffect transition="in" filter="wipe(left)">
                                      <p:cBhvr>
                                        <p:cTn id="97" dur="500"/>
                                        <p:tgtEl>
                                          <p:spTgt spid="14344"/>
                                        </p:tgtEl>
                                      </p:cBhvr>
                                    </p:animEffect>
                                  </p:childTnLst>
                                </p:cTn>
                              </p:par>
                            </p:childTnLst>
                          </p:cTn>
                        </p:par>
                        <p:par>
                          <p:cTn id="98" fill="hold" nodeType="afterGroup">
                            <p:stCondLst>
                              <p:cond delay="6480"/>
                            </p:stCondLst>
                            <p:childTnLst>
                              <p:par>
                                <p:cTn id="99" presetID="22" presetClass="entr" presetSubtype="4" fill="hold" grpId="0" nodeType="afterEffect">
                                  <p:stCondLst>
                                    <p:cond delay="0"/>
                                  </p:stCondLst>
                                  <p:childTnLst>
                                    <p:set>
                                      <p:cBhvr>
                                        <p:cTn id="100" dur="1" fill="hold">
                                          <p:stCondLst>
                                            <p:cond delay="0"/>
                                          </p:stCondLst>
                                        </p:cTn>
                                        <p:tgtEl>
                                          <p:spTgt spid="14345"/>
                                        </p:tgtEl>
                                        <p:attrNameLst>
                                          <p:attrName>style.visibility</p:attrName>
                                        </p:attrNameLst>
                                      </p:cBhvr>
                                      <p:to>
                                        <p:strVal val="visible"/>
                                      </p:to>
                                    </p:set>
                                    <p:animEffect transition="in" filter="wipe(down)">
                                      <p:cBhvr>
                                        <p:cTn id="101" dur="500"/>
                                        <p:tgtEl>
                                          <p:spTgt spid="14345"/>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14346"/>
                                        </p:tgtEl>
                                        <p:attrNameLst>
                                          <p:attrName>style.visibility</p:attrName>
                                        </p:attrNameLst>
                                      </p:cBhvr>
                                      <p:to>
                                        <p:strVal val="visible"/>
                                      </p:to>
                                    </p:set>
                                    <p:animEffect transition="in" filter="wipe(up)">
                                      <p:cBhvr>
                                        <p:cTn id="104"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76"/>
          <p:cNvSpPr txBox="1">
            <a:spLocks noChangeArrowheads="1"/>
          </p:cNvSpPr>
          <p:nvPr/>
        </p:nvSpPr>
        <p:spPr bwMode="auto">
          <a:xfrm>
            <a:off x="665163" y="203200"/>
            <a:ext cx="30892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1.5 </a:t>
            </a:r>
            <a:r>
              <a:rPr lang="zh-CN" altLang="en-US" sz="2600">
                <a:solidFill>
                  <a:schemeClr val="bg2"/>
                </a:solidFill>
                <a:latin typeface="微软雅黑" pitchFamily="34" charset="-122"/>
                <a:ea typeface="微软雅黑" pitchFamily="34" charset="-122"/>
              </a:rPr>
              <a:t>主要贡献与创新</a:t>
            </a:r>
          </a:p>
        </p:txBody>
      </p:sp>
      <p:sp>
        <p:nvSpPr>
          <p:cNvPr id="15363"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4" name="Freeform 13"/>
          <p:cNvSpPr>
            <a:spLocks noEditPoints="1"/>
          </p:cNvSpPr>
          <p:nvPr/>
        </p:nvSpPr>
        <p:spPr bwMode="auto">
          <a:xfrm>
            <a:off x="866775" y="4205288"/>
            <a:ext cx="1174750" cy="1600200"/>
          </a:xfrm>
          <a:custGeom>
            <a:avLst/>
            <a:gdLst>
              <a:gd name="T0" fmla="*/ 2147483647 w 1373"/>
              <a:gd name="T1" fmla="*/ 2147483647 h 1870"/>
              <a:gd name="T2" fmla="*/ 0 w 1373"/>
              <a:gd name="T3" fmla="*/ 2147483647 h 1870"/>
              <a:gd name="T4" fmla="*/ 2147483647 w 1373"/>
              <a:gd name="T5" fmla="*/ 2147483647 h 1870"/>
              <a:gd name="T6" fmla="*/ 2147483647 w 1373"/>
              <a:gd name="T7" fmla="*/ 2147483647 h 1870"/>
              <a:gd name="T8" fmla="*/ 2147483647 w 1373"/>
              <a:gd name="T9" fmla="*/ 2147483647 h 1870"/>
              <a:gd name="T10" fmla="*/ 2147483647 w 1373"/>
              <a:gd name="T11" fmla="*/ 2147483647 h 1870"/>
              <a:gd name="T12" fmla="*/ 2147483647 w 1373"/>
              <a:gd name="T13" fmla="*/ 2147483647 h 1870"/>
              <a:gd name="T14" fmla="*/ 2147483647 w 1373"/>
              <a:gd name="T15" fmla="*/ 2147483647 h 1870"/>
              <a:gd name="T16" fmla="*/ 2147483647 w 1373"/>
              <a:gd name="T17" fmla="*/ 2147483647 h 1870"/>
              <a:gd name="T18" fmla="*/ 2147483647 w 1373"/>
              <a:gd name="T19" fmla="*/ 2147483647 h 1870"/>
              <a:gd name="T20" fmla="*/ 2147483647 w 1373"/>
              <a:gd name="T21" fmla="*/ 2147483647 h 1870"/>
              <a:gd name="T22" fmla="*/ 2147483647 w 1373"/>
              <a:gd name="T23" fmla="*/ 2147483647 h 1870"/>
              <a:gd name="T24" fmla="*/ 2147483647 w 1373"/>
              <a:gd name="T25" fmla="*/ 2147483647 h 1870"/>
              <a:gd name="T26" fmla="*/ 2147483647 w 1373"/>
              <a:gd name="T27" fmla="*/ 2147483647 h 1870"/>
              <a:gd name="T28" fmla="*/ 2147483647 w 1373"/>
              <a:gd name="T29" fmla="*/ 2147483647 h 1870"/>
              <a:gd name="T30" fmla="*/ 2147483647 w 1373"/>
              <a:gd name="T31" fmla="*/ 2147483647 h 1870"/>
              <a:gd name="T32" fmla="*/ 2147483647 w 1373"/>
              <a:gd name="T33" fmla="*/ 2147483647 h 1870"/>
              <a:gd name="T34" fmla="*/ 2147483647 w 1373"/>
              <a:gd name="T35" fmla="*/ 2147483647 h 1870"/>
              <a:gd name="T36" fmla="*/ 2147483647 w 1373"/>
              <a:gd name="T37" fmla="*/ 2147483647 h 1870"/>
              <a:gd name="T38" fmla="*/ 2147483647 w 1373"/>
              <a:gd name="T39" fmla="*/ 2147483647 h 1870"/>
              <a:gd name="T40" fmla="*/ 2147483647 w 1373"/>
              <a:gd name="T41" fmla="*/ 2147483647 h 1870"/>
              <a:gd name="T42" fmla="*/ 2147483647 w 1373"/>
              <a:gd name="T43" fmla="*/ 2147483647 h 1870"/>
              <a:gd name="T44" fmla="*/ 2147483647 w 1373"/>
              <a:gd name="T45" fmla="*/ 2147483647 h 1870"/>
              <a:gd name="T46" fmla="*/ 2147483647 w 1373"/>
              <a:gd name="T47" fmla="*/ 2147483647 h 1870"/>
              <a:gd name="T48" fmla="*/ 2147483647 w 1373"/>
              <a:gd name="T49" fmla="*/ 2147483647 h 1870"/>
              <a:gd name="T50" fmla="*/ 2147483647 w 1373"/>
              <a:gd name="T51" fmla="*/ 2147483647 h 1870"/>
              <a:gd name="T52" fmla="*/ 2147483647 w 1373"/>
              <a:gd name="T53" fmla="*/ 2147483647 h 1870"/>
              <a:gd name="T54" fmla="*/ 2147483647 w 1373"/>
              <a:gd name="T55" fmla="*/ 2147483647 h 1870"/>
              <a:gd name="T56" fmla="*/ 2147483647 w 1373"/>
              <a:gd name="T57" fmla="*/ 2147483647 h 1870"/>
              <a:gd name="T58" fmla="*/ 2147483647 w 1373"/>
              <a:gd name="T59" fmla="*/ 2147483647 h 1870"/>
              <a:gd name="T60" fmla="*/ 2147483647 w 1373"/>
              <a:gd name="T61" fmla="*/ 2147483647 h 1870"/>
              <a:gd name="T62" fmla="*/ 2147483647 w 1373"/>
              <a:gd name="T63" fmla="*/ 2147483647 h 1870"/>
              <a:gd name="T64" fmla="*/ 2147483647 w 1373"/>
              <a:gd name="T65" fmla="*/ 2147483647 h 1870"/>
              <a:gd name="T66" fmla="*/ 2147483647 w 1373"/>
              <a:gd name="T67" fmla="*/ 2147483647 h 1870"/>
              <a:gd name="T68" fmla="*/ 2147483647 w 1373"/>
              <a:gd name="T69" fmla="*/ 2147483647 h 1870"/>
              <a:gd name="T70" fmla="*/ 2147483647 w 1373"/>
              <a:gd name="T71" fmla="*/ 2147483647 h 1870"/>
              <a:gd name="T72" fmla="*/ 2147483647 w 1373"/>
              <a:gd name="T73" fmla="*/ 2147483647 h 1870"/>
              <a:gd name="T74" fmla="*/ 2147483647 w 1373"/>
              <a:gd name="T75" fmla="*/ 2147483647 h 1870"/>
              <a:gd name="T76" fmla="*/ 2147483647 w 1373"/>
              <a:gd name="T77" fmla="*/ 2147483647 h 1870"/>
              <a:gd name="T78" fmla="*/ 2147483647 w 1373"/>
              <a:gd name="T79" fmla="*/ 2147483647 h 1870"/>
              <a:gd name="T80" fmla="*/ 2147483647 w 1373"/>
              <a:gd name="T81" fmla="*/ 2147483647 h 1870"/>
              <a:gd name="T82" fmla="*/ 2147483647 w 1373"/>
              <a:gd name="T83" fmla="*/ 2147483647 h 1870"/>
              <a:gd name="T84" fmla="*/ 2147483647 w 1373"/>
              <a:gd name="T85" fmla="*/ 2147483647 h 1870"/>
              <a:gd name="T86" fmla="*/ 2147483647 w 1373"/>
              <a:gd name="T87" fmla="*/ 2147483647 h 1870"/>
              <a:gd name="T88" fmla="*/ 2147483647 w 1373"/>
              <a:gd name="T89" fmla="*/ 2147483647 h 1870"/>
              <a:gd name="T90" fmla="*/ 2147483647 w 1373"/>
              <a:gd name="T91" fmla="*/ 2147483647 h 1870"/>
              <a:gd name="T92" fmla="*/ 2147483647 w 1373"/>
              <a:gd name="T93" fmla="*/ 2147483647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TextBox 67"/>
          <p:cNvSpPr txBox="1">
            <a:spLocks noChangeArrowheads="1"/>
          </p:cNvSpPr>
          <p:nvPr/>
        </p:nvSpPr>
        <p:spPr bwMode="auto">
          <a:xfrm>
            <a:off x="749300" y="5886450"/>
            <a:ext cx="1411288"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主要创新</a:t>
            </a:r>
          </a:p>
        </p:txBody>
      </p:sp>
      <p:sp>
        <p:nvSpPr>
          <p:cNvPr id="15366" name="Freeform 7"/>
          <p:cNvSpPr>
            <a:spLocks noEditPoints="1"/>
          </p:cNvSpPr>
          <p:nvPr/>
        </p:nvSpPr>
        <p:spPr bwMode="auto">
          <a:xfrm>
            <a:off x="960438" y="1412875"/>
            <a:ext cx="987425" cy="1436688"/>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7" name="TextBox 69"/>
          <p:cNvSpPr txBox="1">
            <a:spLocks noChangeArrowheads="1"/>
          </p:cNvSpPr>
          <p:nvPr/>
        </p:nvSpPr>
        <p:spPr bwMode="auto">
          <a:xfrm>
            <a:off x="749300" y="2957513"/>
            <a:ext cx="1411288"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1"/>
                </a:solidFill>
                <a:latin typeface="微软雅黑" pitchFamily="34" charset="-122"/>
                <a:ea typeface="微软雅黑" pitchFamily="34" charset="-122"/>
              </a:rPr>
              <a:t>研究贡献</a:t>
            </a:r>
          </a:p>
        </p:txBody>
      </p:sp>
      <p:sp>
        <p:nvSpPr>
          <p:cNvPr id="15368" name="椭圆 70"/>
          <p:cNvSpPr>
            <a:spLocks noChangeArrowheads="1"/>
          </p:cNvSpPr>
          <p:nvPr/>
        </p:nvSpPr>
        <p:spPr bwMode="auto">
          <a:xfrm>
            <a:off x="2681288" y="1111250"/>
            <a:ext cx="382587" cy="382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1</a:t>
            </a:r>
            <a:endParaRPr lang="zh-CN" altLang="en-US" sz="1600" b="1">
              <a:solidFill>
                <a:schemeClr val="accent1"/>
              </a:solidFill>
              <a:latin typeface="微软雅黑" pitchFamily="34" charset="-122"/>
              <a:ea typeface="微软雅黑" pitchFamily="34" charset="-122"/>
            </a:endParaRPr>
          </a:p>
        </p:txBody>
      </p:sp>
      <p:sp>
        <p:nvSpPr>
          <p:cNvPr id="15369" name="椭圆 71"/>
          <p:cNvSpPr>
            <a:spLocks noChangeArrowheads="1"/>
          </p:cNvSpPr>
          <p:nvPr/>
        </p:nvSpPr>
        <p:spPr bwMode="auto">
          <a:xfrm>
            <a:off x="2681288" y="1738313"/>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2</a:t>
            </a:r>
            <a:endParaRPr lang="zh-CN" altLang="en-US" sz="1600" b="1">
              <a:solidFill>
                <a:schemeClr val="accent1"/>
              </a:solidFill>
              <a:latin typeface="微软雅黑" pitchFamily="34" charset="-122"/>
              <a:ea typeface="微软雅黑" pitchFamily="34" charset="-122"/>
            </a:endParaRPr>
          </a:p>
        </p:txBody>
      </p:sp>
      <p:sp>
        <p:nvSpPr>
          <p:cNvPr id="15370" name="椭圆 72"/>
          <p:cNvSpPr>
            <a:spLocks noChangeArrowheads="1"/>
          </p:cNvSpPr>
          <p:nvPr/>
        </p:nvSpPr>
        <p:spPr bwMode="auto">
          <a:xfrm>
            <a:off x="2681288" y="2420938"/>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3</a:t>
            </a:r>
            <a:endParaRPr lang="zh-CN" altLang="en-US" sz="1600" b="1">
              <a:solidFill>
                <a:schemeClr val="accent1"/>
              </a:solidFill>
              <a:latin typeface="微软雅黑" pitchFamily="34" charset="-122"/>
              <a:ea typeface="微软雅黑" pitchFamily="34" charset="-122"/>
            </a:endParaRPr>
          </a:p>
        </p:txBody>
      </p:sp>
      <p:sp>
        <p:nvSpPr>
          <p:cNvPr id="15371" name="TextBox 73"/>
          <p:cNvSpPr txBox="1">
            <a:spLocks noChangeArrowheads="1"/>
          </p:cNvSpPr>
          <p:nvPr/>
        </p:nvSpPr>
        <p:spPr bwMode="auto">
          <a:xfrm>
            <a:off x="3063875" y="1033463"/>
            <a:ext cx="5541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开创了国内某某领域的研究空白，积累了一定的经验</a:t>
            </a:r>
          </a:p>
        </p:txBody>
      </p:sp>
      <p:sp>
        <p:nvSpPr>
          <p:cNvPr id="15372" name="TextBox 74"/>
          <p:cNvSpPr txBox="1">
            <a:spLocks noChangeArrowheads="1"/>
          </p:cNvSpPr>
          <p:nvPr/>
        </p:nvSpPr>
        <p:spPr bwMode="auto">
          <a:xfrm>
            <a:off x="3063875" y="1701800"/>
            <a:ext cx="55419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发表论文</a:t>
            </a:r>
            <a:r>
              <a:rPr lang="en-US" altLang="zh-CN" sz="1600">
                <a:solidFill>
                  <a:schemeClr val="bg2"/>
                </a:solidFill>
                <a:latin typeface="微软雅黑" pitchFamily="34" charset="-122"/>
                <a:ea typeface="微软雅黑" pitchFamily="34" charset="-122"/>
              </a:rPr>
              <a:t>N</a:t>
            </a:r>
            <a:r>
              <a:rPr lang="zh-CN" altLang="en-US" sz="1600">
                <a:solidFill>
                  <a:schemeClr val="bg2"/>
                </a:solidFill>
                <a:latin typeface="微软雅黑" pitchFamily="34" charset="-122"/>
                <a:ea typeface="微软雅黑" pitchFamily="34" charset="-122"/>
              </a:rPr>
              <a:t>篇，其中有一篇被引用</a:t>
            </a:r>
            <a:r>
              <a:rPr lang="en-US" altLang="zh-CN" sz="1600">
                <a:solidFill>
                  <a:schemeClr val="bg2"/>
                </a:solidFill>
                <a:latin typeface="微软雅黑" pitchFamily="34" charset="-122"/>
                <a:ea typeface="微软雅黑" pitchFamily="34" charset="-122"/>
              </a:rPr>
              <a:t>N</a:t>
            </a:r>
            <a:r>
              <a:rPr lang="zh-CN" altLang="en-US" sz="1600">
                <a:solidFill>
                  <a:schemeClr val="bg2"/>
                </a:solidFill>
                <a:latin typeface="微软雅黑" pitchFamily="34" charset="-122"/>
                <a:ea typeface="微软雅黑" pitchFamily="34" charset="-122"/>
              </a:rPr>
              <a:t>次；</a:t>
            </a:r>
          </a:p>
        </p:txBody>
      </p:sp>
      <p:sp>
        <p:nvSpPr>
          <p:cNvPr id="15373" name="TextBox 75"/>
          <p:cNvSpPr txBox="1">
            <a:spLocks noChangeArrowheads="1"/>
          </p:cNvSpPr>
          <p:nvPr/>
        </p:nvSpPr>
        <p:spPr bwMode="auto">
          <a:xfrm>
            <a:off x="3063875" y="2351088"/>
            <a:ext cx="55419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请输入您的文字请输入您的文字请输入您的文字</a:t>
            </a:r>
          </a:p>
        </p:txBody>
      </p:sp>
      <p:sp>
        <p:nvSpPr>
          <p:cNvPr id="15374" name="椭圆 77"/>
          <p:cNvSpPr>
            <a:spLocks noChangeArrowheads="1"/>
          </p:cNvSpPr>
          <p:nvPr/>
        </p:nvSpPr>
        <p:spPr bwMode="auto">
          <a:xfrm>
            <a:off x="2681288" y="3049588"/>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4</a:t>
            </a:r>
            <a:endParaRPr lang="zh-CN" altLang="en-US" sz="1600" b="1">
              <a:solidFill>
                <a:schemeClr val="accent1"/>
              </a:solidFill>
              <a:latin typeface="微软雅黑" pitchFamily="34" charset="-122"/>
              <a:ea typeface="微软雅黑" pitchFamily="34" charset="-122"/>
            </a:endParaRPr>
          </a:p>
        </p:txBody>
      </p:sp>
      <p:sp>
        <p:nvSpPr>
          <p:cNvPr id="15375" name="TextBox 78"/>
          <p:cNvSpPr txBox="1">
            <a:spLocks noChangeArrowheads="1"/>
          </p:cNvSpPr>
          <p:nvPr/>
        </p:nvSpPr>
        <p:spPr bwMode="auto">
          <a:xfrm>
            <a:off x="3063875" y="2981325"/>
            <a:ext cx="5541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请输入您的文字请输入您的文字请输入您的文字请输入您</a:t>
            </a:r>
          </a:p>
        </p:txBody>
      </p:sp>
      <p:sp>
        <p:nvSpPr>
          <p:cNvPr id="15376" name="椭圆 79"/>
          <p:cNvSpPr>
            <a:spLocks noChangeArrowheads="1"/>
          </p:cNvSpPr>
          <p:nvPr/>
        </p:nvSpPr>
        <p:spPr bwMode="auto">
          <a:xfrm>
            <a:off x="2681288" y="4400550"/>
            <a:ext cx="382587" cy="382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1</a:t>
            </a:r>
            <a:endParaRPr lang="zh-CN" altLang="en-US" sz="1600" b="1">
              <a:solidFill>
                <a:schemeClr val="accent1"/>
              </a:solidFill>
              <a:latin typeface="微软雅黑" pitchFamily="34" charset="-122"/>
              <a:ea typeface="微软雅黑" pitchFamily="34" charset="-122"/>
            </a:endParaRPr>
          </a:p>
        </p:txBody>
      </p:sp>
      <p:sp>
        <p:nvSpPr>
          <p:cNvPr id="15377" name="椭圆 80"/>
          <p:cNvSpPr>
            <a:spLocks noChangeArrowheads="1"/>
          </p:cNvSpPr>
          <p:nvPr/>
        </p:nvSpPr>
        <p:spPr bwMode="auto">
          <a:xfrm>
            <a:off x="2681288" y="5535613"/>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1"/>
                </a:solidFill>
                <a:latin typeface="微软雅黑" pitchFamily="34" charset="-122"/>
                <a:ea typeface="微软雅黑" pitchFamily="34" charset="-122"/>
              </a:rPr>
              <a:t>2</a:t>
            </a:r>
            <a:endParaRPr lang="zh-CN" altLang="en-US" sz="1600" b="1">
              <a:solidFill>
                <a:schemeClr val="accent1"/>
              </a:solidFill>
              <a:latin typeface="微软雅黑" pitchFamily="34" charset="-122"/>
              <a:ea typeface="微软雅黑" pitchFamily="34" charset="-122"/>
            </a:endParaRPr>
          </a:p>
        </p:txBody>
      </p:sp>
      <p:sp>
        <p:nvSpPr>
          <p:cNvPr id="15378" name="TextBox 81"/>
          <p:cNvSpPr txBox="1">
            <a:spLocks noChangeArrowheads="1"/>
          </p:cNvSpPr>
          <p:nvPr/>
        </p:nvSpPr>
        <p:spPr bwMode="auto">
          <a:xfrm>
            <a:off x="3063875" y="4322763"/>
            <a:ext cx="55419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在借鉴国外经验的基础上，结合国情首创了某某研究方法，使成果转化更具中国特色，更具有可操作性；</a:t>
            </a:r>
          </a:p>
        </p:txBody>
      </p:sp>
      <p:sp>
        <p:nvSpPr>
          <p:cNvPr id="15379" name="TextBox 82"/>
          <p:cNvSpPr txBox="1">
            <a:spLocks noChangeArrowheads="1"/>
          </p:cNvSpPr>
          <p:nvPr/>
        </p:nvSpPr>
        <p:spPr bwMode="auto">
          <a:xfrm>
            <a:off x="3063875" y="5499100"/>
            <a:ext cx="55419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chemeClr val="bg2"/>
                </a:solidFill>
                <a:latin typeface="微软雅黑" pitchFamily="34" charset="-122"/>
                <a:ea typeface="微软雅黑" pitchFamily="34" charset="-122"/>
              </a:rPr>
              <a:t>请在这里输入您的主要创意内容请在这里输入您的主要创意内容请在这里输入您的主要创意内容</a:t>
            </a:r>
          </a:p>
        </p:txBody>
      </p:sp>
      <p:cxnSp>
        <p:nvCxnSpPr>
          <p:cNvPr id="15380" name="直接连接符 2"/>
          <p:cNvCxnSpPr>
            <a:cxnSpLocks noChangeShapeType="1"/>
          </p:cNvCxnSpPr>
          <p:nvPr/>
        </p:nvCxnSpPr>
        <p:spPr bwMode="auto">
          <a:xfrm>
            <a:off x="2413000" y="1033463"/>
            <a:ext cx="0" cy="2611437"/>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81" name="直接连接符 83"/>
          <p:cNvCxnSpPr>
            <a:cxnSpLocks noChangeShapeType="1"/>
          </p:cNvCxnSpPr>
          <p:nvPr/>
        </p:nvCxnSpPr>
        <p:spPr bwMode="auto">
          <a:xfrm>
            <a:off x="2413000" y="3978275"/>
            <a:ext cx="0" cy="2474913"/>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Effect transition="in" filter="fade">
                                      <p:cBhvr>
                                        <p:cTn id="9" dur="300"/>
                                        <p:tgtEl>
                                          <p:spTgt spid="1536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362"/>
                                        </p:tgtEl>
                                        <p:attrNameLst>
                                          <p:attrName>style.visibility</p:attrName>
                                        </p:attrNameLst>
                                      </p:cBhvr>
                                      <p:to>
                                        <p:strVal val="visible"/>
                                      </p:to>
                                    </p:set>
                                    <p:anim calcmode="lin" valueType="num">
                                      <p:cBhvr>
                                        <p:cTn id="13"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5362"/>
                                        </p:tgtEl>
                                        <p:attrNameLst>
                                          <p:attrName>ppt_y</p:attrName>
                                        </p:attrNameLst>
                                      </p:cBhvr>
                                      <p:tavLst>
                                        <p:tav tm="0">
                                          <p:val>
                                            <p:strVal val="#ppt_y"/>
                                          </p:val>
                                        </p:tav>
                                        <p:tav tm="100000">
                                          <p:val>
                                            <p:strVal val="#ppt_y"/>
                                          </p:val>
                                        </p:tav>
                                      </p:tavLst>
                                    </p:anim>
                                    <p:anim calcmode="lin" valueType="num">
                                      <p:cBhvr>
                                        <p:cTn id="15"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5362"/>
                                        </p:tgtEl>
                                      </p:cBhvr>
                                    </p:animEffect>
                                  </p:childTnLst>
                                </p:cTn>
                              </p:par>
                            </p:childTnLst>
                          </p:cTn>
                        </p:par>
                        <p:par>
                          <p:cTn id="18" fill="hold" nodeType="afterGroup">
                            <p:stCondLst>
                              <p:cond delay="1100"/>
                            </p:stCondLst>
                            <p:childTnLst>
                              <p:par>
                                <p:cTn id="19" presetID="52" presetClass="entr" presetSubtype="0" fill="hold" grpId="0" nodeType="afterEffect">
                                  <p:stCondLst>
                                    <p:cond delay="0"/>
                                  </p:stCondLst>
                                  <p:childTnLst>
                                    <p:set>
                                      <p:cBhvr>
                                        <p:cTn id="20" dur="1" fill="hold">
                                          <p:stCondLst>
                                            <p:cond delay="0"/>
                                          </p:stCondLst>
                                        </p:cTn>
                                        <p:tgtEl>
                                          <p:spTgt spid="15366"/>
                                        </p:tgtEl>
                                        <p:attrNameLst>
                                          <p:attrName>style.visibility</p:attrName>
                                        </p:attrNameLst>
                                      </p:cBhvr>
                                      <p:to>
                                        <p:strVal val="visible"/>
                                      </p:to>
                                    </p:set>
                                    <p:animScale>
                                      <p:cBhvr>
                                        <p:cTn id="21" dur="1000" decel="50000" fill="hold">
                                          <p:stCondLst>
                                            <p:cond delay="0"/>
                                          </p:stCondLst>
                                        </p:cTn>
                                        <p:tgtEl>
                                          <p:spTgt spid="153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5366"/>
                                        </p:tgtEl>
                                        <p:attrNameLst>
                                          <p:attrName>ppt_x,ppt_y</p:attrName>
                                        </p:attrNameLst>
                                      </p:cBhvr>
                                      <p:rCtr x="0" y="0"/>
                                    </p:animMotion>
                                    <p:animEffect transition="in" filter="fade">
                                      <p:cBhvr>
                                        <p:cTn id="23" dur="1000"/>
                                        <p:tgtEl>
                                          <p:spTgt spid="15366"/>
                                        </p:tgtEl>
                                      </p:cBhvr>
                                    </p:animEffect>
                                  </p:childTnLst>
                                </p:cTn>
                              </p:par>
                            </p:childTnLst>
                          </p:cTn>
                        </p:par>
                        <p:par>
                          <p:cTn id="24" fill="hold" nodeType="afterGroup">
                            <p:stCondLst>
                              <p:cond delay="2100"/>
                            </p:stCondLst>
                            <p:childTnLst>
                              <p:par>
                                <p:cTn id="25" presetID="31" presetClass="entr" presetSubtype="0" fill="hold" grpId="0" nodeType="afterEffect">
                                  <p:stCondLst>
                                    <p:cond delay="0"/>
                                  </p:stCondLst>
                                  <p:childTnLst>
                                    <p:set>
                                      <p:cBhvr>
                                        <p:cTn id="26" dur="1" fill="hold">
                                          <p:stCondLst>
                                            <p:cond delay="0"/>
                                          </p:stCondLst>
                                        </p:cTn>
                                        <p:tgtEl>
                                          <p:spTgt spid="15367"/>
                                        </p:tgtEl>
                                        <p:attrNameLst>
                                          <p:attrName>style.visibility</p:attrName>
                                        </p:attrNameLst>
                                      </p:cBhvr>
                                      <p:to>
                                        <p:strVal val="visible"/>
                                      </p:to>
                                    </p:set>
                                    <p:anim calcmode="lin" valueType="num">
                                      <p:cBhvr>
                                        <p:cTn id="27" dur="400" fill="hold"/>
                                        <p:tgtEl>
                                          <p:spTgt spid="15367"/>
                                        </p:tgtEl>
                                        <p:attrNameLst>
                                          <p:attrName>ppt_w</p:attrName>
                                        </p:attrNameLst>
                                      </p:cBhvr>
                                      <p:tavLst>
                                        <p:tav tm="0">
                                          <p:val>
                                            <p:fltVal val="0"/>
                                          </p:val>
                                        </p:tav>
                                        <p:tav tm="100000">
                                          <p:val>
                                            <p:strVal val="#ppt_w"/>
                                          </p:val>
                                        </p:tav>
                                      </p:tavLst>
                                    </p:anim>
                                    <p:anim calcmode="lin" valueType="num">
                                      <p:cBhvr>
                                        <p:cTn id="28" dur="400" fill="hold"/>
                                        <p:tgtEl>
                                          <p:spTgt spid="15367"/>
                                        </p:tgtEl>
                                        <p:attrNameLst>
                                          <p:attrName>ppt_h</p:attrName>
                                        </p:attrNameLst>
                                      </p:cBhvr>
                                      <p:tavLst>
                                        <p:tav tm="0">
                                          <p:val>
                                            <p:fltVal val="0"/>
                                          </p:val>
                                        </p:tav>
                                        <p:tav tm="100000">
                                          <p:val>
                                            <p:strVal val="#ppt_h"/>
                                          </p:val>
                                        </p:tav>
                                      </p:tavLst>
                                    </p:anim>
                                    <p:anim calcmode="lin" valueType="num">
                                      <p:cBhvr>
                                        <p:cTn id="29" dur="400" fill="hold"/>
                                        <p:tgtEl>
                                          <p:spTgt spid="15367"/>
                                        </p:tgtEl>
                                        <p:attrNameLst>
                                          <p:attrName>style.rotation</p:attrName>
                                        </p:attrNameLst>
                                      </p:cBhvr>
                                      <p:tavLst>
                                        <p:tav tm="0">
                                          <p:val>
                                            <p:fltVal val="90"/>
                                          </p:val>
                                        </p:tav>
                                        <p:tav tm="100000">
                                          <p:val>
                                            <p:fltVal val="0"/>
                                          </p:val>
                                        </p:tav>
                                      </p:tavLst>
                                    </p:anim>
                                    <p:animEffect transition="in" filter="fade">
                                      <p:cBhvr>
                                        <p:cTn id="30" dur="400"/>
                                        <p:tgtEl>
                                          <p:spTgt spid="15367"/>
                                        </p:tgtEl>
                                      </p:cBhvr>
                                    </p:animEffect>
                                  </p:childTnLst>
                                </p:cTn>
                              </p:par>
                            </p:childTnLst>
                          </p:cTn>
                        </p:par>
                        <p:par>
                          <p:cTn id="31" fill="hold" nodeType="afterGroup">
                            <p:stCondLst>
                              <p:cond delay="2500"/>
                            </p:stCondLst>
                            <p:childTnLst>
                              <p:par>
                                <p:cTn id="32" presetID="16" presetClass="entr" presetSubtype="42" fill="hold" nodeType="afterEffect">
                                  <p:stCondLst>
                                    <p:cond delay="0"/>
                                  </p:stCondLst>
                                  <p:childTnLst>
                                    <p:set>
                                      <p:cBhvr>
                                        <p:cTn id="33" dur="1" fill="hold">
                                          <p:stCondLst>
                                            <p:cond delay="0"/>
                                          </p:stCondLst>
                                        </p:cTn>
                                        <p:tgtEl>
                                          <p:spTgt spid="15380"/>
                                        </p:tgtEl>
                                        <p:attrNameLst>
                                          <p:attrName>style.visibility</p:attrName>
                                        </p:attrNameLst>
                                      </p:cBhvr>
                                      <p:to>
                                        <p:strVal val="visible"/>
                                      </p:to>
                                    </p:set>
                                    <p:animEffect transition="in" filter="barn(outHorizontal)">
                                      <p:cBhvr>
                                        <p:cTn id="34" dur="600"/>
                                        <p:tgtEl>
                                          <p:spTgt spid="15380"/>
                                        </p:tgtEl>
                                      </p:cBhvr>
                                    </p:animEffect>
                                  </p:childTnLst>
                                </p:cTn>
                              </p:par>
                            </p:childTnLst>
                          </p:cTn>
                        </p:par>
                        <p:par>
                          <p:cTn id="35" fill="hold" nodeType="afterGroup">
                            <p:stCondLst>
                              <p:cond delay="3100"/>
                            </p:stCondLst>
                            <p:childTnLst>
                              <p:par>
                                <p:cTn id="36" presetID="2" presetClass="entr" presetSubtype="6" fill="hold" grpId="0" nodeType="afterEffect">
                                  <p:stCondLst>
                                    <p:cond delay="0"/>
                                  </p:stCondLst>
                                  <p:childTnLst>
                                    <p:set>
                                      <p:cBhvr>
                                        <p:cTn id="37" dur="1" fill="hold">
                                          <p:stCondLst>
                                            <p:cond delay="0"/>
                                          </p:stCondLst>
                                        </p:cTn>
                                        <p:tgtEl>
                                          <p:spTgt spid="15368"/>
                                        </p:tgtEl>
                                        <p:attrNameLst>
                                          <p:attrName>style.visibility</p:attrName>
                                        </p:attrNameLst>
                                      </p:cBhvr>
                                      <p:to>
                                        <p:strVal val="visible"/>
                                      </p:to>
                                    </p:set>
                                    <p:anim calcmode="lin" valueType="num">
                                      <p:cBhvr additive="base">
                                        <p:cTn id="38" dur="500" fill="hold"/>
                                        <p:tgtEl>
                                          <p:spTgt spid="15368"/>
                                        </p:tgtEl>
                                        <p:attrNameLst>
                                          <p:attrName>ppt_x</p:attrName>
                                        </p:attrNameLst>
                                      </p:cBhvr>
                                      <p:tavLst>
                                        <p:tav tm="0">
                                          <p:val>
                                            <p:strVal val="1+#ppt_w/2"/>
                                          </p:val>
                                        </p:tav>
                                        <p:tav tm="100000">
                                          <p:val>
                                            <p:strVal val="#ppt_x"/>
                                          </p:val>
                                        </p:tav>
                                      </p:tavLst>
                                    </p:anim>
                                    <p:anim calcmode="lin" valueType="num">
                                      <p:cBhvr additive="base">
                                        <p:cTn id="39" dur="500" fill="hold"/>
                                        <p:tgtEl>
                                          <p:spTgt spid="15368"/>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100"/>
                                  </p:stCondLst>
                                  <p:childTnLst>
                                    <p:set>
                                      <p:cBhvr>
                                        <p:cTn id="41" dur="1" fill="hold">
                                          <p:stCondLst>
                                            <p:cond delay="0"/>
                                          </p:stCondLst>
                                        </p:cTn>
                                        <p:tgtEl>
                                          <p:spTgt spid="15369"/>
                                        </p:tgtEl>
                                        <p:attrNameLst>
                                          <p:attrName>style.visibility</p:attrName>
                                        </p:attrNameLst>
                                      </p:cBhvr>
                                      <p:to>
                                        <p:strVal val="visible"/>
                                      </p:to>
                                    </p:set>
                                    <p:anim calcmode="lin" valueType="num">
                                      <p:cBhvr additive="base">
                                        <p:cTn id="42" dur="500" fill="hold"/>
                                        <p:tgtEl>
                                          <p:spTgt spid="15369"/>
                                        </p:tgtEl>
                                        <p:attrNameLst>
                                          <p:attrName>ppt_x</p:attrName>
                                        </p:attrNameLst>
                                      </p:cBhvr>
                                      <p:tavLst>
                                        <p:tav tm="0">
                                          <p:val>
                                            <p:strVal val="1+#ppt_w/2"/>
                                          </p:val>
                                        </p:tav>
                                        <p:tav tm="100000">
                                          <p:val>
                                            <p:strVal val="#ppt_x"/>
                                          </p:val>
                                        </p:tav>
                                      </p:tavLst>
                                    </p:anim>
                                    <p:anim calcmode="lin" valueType="num">
                                      <p:cBhvr additive="base">
                                        <p:cTn id="43" dur="500" fill="hold"/>
                                        <p:tgtEl>
                                          <p:spTgt spid="15369"/>
                                        </p:tgtEl>
                                        <p:attrNameLst>
                                          <p:attrName>ppt_y</p:attrName>
                                        </p:attrNameLst>
                                      </p:cBhvr>
                                      <p:tavLst>
                                        <p:tav tm="0">
                                          <p:val>
                                            <p:strVal val="1+#ppt_h/2"/>
                                          </p:val>
                                        </p:tav>
                                        <p:tav tm="100000">
                                          <p:val>
                                            <p:strVal val="#ppt_y"/>
                                          </p:val>
                                        </p:tav>
                                      </p:tavLst>
                                    </p:anim>
                                  </p:childTnLst>
                                </p:cTn>
                              </p:par>
                              <p:par>
                                <p:cTn id="44" presetID="2" presetClass="entr" presetSubtype="6" fill="hold" grpId="0" nodeType="withEffect">
                                  <p:stCondLst>
                                    <p:cond delay="200"/>
                                  </p:stCondLst>
                                  <p:childTnLst>
                                    <p:set>
                                      <p:cBhvr>
                                        <p:cTn id="45" dur="1" fill="hold">
                                          <p:stCondLst>
                                            <p:cond delay="0"/>
                                          </p:stCondLst>
                                        </p:cTn>
                                        <p:tgtEl>
                                          <p:spTgt spid="15370"/>
                                        </p:tgtEl>
                                        <p:attrNameLst>
                                          <p:attrName>style.visibility</p:attrName>
                                        </p:attrNameLst>
                                      </p:cBhvr>
                                      <p:to>
                                        <p:strVal val="visible"/>
                                      </p:to>
                                    </p:set>
                                    <p:anim calcmode="lin" valueType="num">
                                      <p:cBhvr additive="base">
                                        <p:cTn id="46" dur="500" fill="hold"/>
                                        <p:tgtEl>
                                          <p:spTgt spid="15370"/>
                                        </p:tgtEl>
                                        <p:attrNameLst>
                                          <p:attrName>ppt_x</p:attrName>
                                        </p:attrNameLst>
                                      </p:cBhvr>
                                      <p:tavLst>
                                        <p:tav tm="0">
                                          <p:val>
                                            <p:strVal val="1+#ppt_w/2"/>
                                          </p:val>
                                        </p:tav>
                                        <p:tav tm="100000">
                                          <p:val>
                                            <p:strVal val="#ppt_x"/>
                                          </p:val>
                                        </p:tav>
                                      </p:tavLst>
                                    </p:anim>
                                    <p:anim calcmode="lin" valueType="num">
                                      <p:cBhvr additive="base">
                                        <p:cTn id="47" dur="500" fill="hold"/>
                                        <p:tgtEl>
                                          <p:spTgt spid="15370"/>
                                        </p:tgtEl>
                                        <p:attrNameLst>
                                          <p:attrName>ppt_y</p:attrName>
                                        </p:attrNameLst>
                                      </p:cBhvr>
                                      <p:tavLst>
                                        <p:tav tm="0">
                                          <p:val>
                                            <p:strVal val="1+#ppt_h/2"/>
                                          </p:val>
                                        </p:tav>
                                        <p:tav tm="100000">
                                          <p:val>
                                            <p:strVal val="#ppt_y"/>
                                          </p:val>
                                        </p:tav>
                                      </p:tavLst>
                                    </p:anim>
                                  </p:childTnLst>
                                </p:cTn>
                              </p:par>
                              <p:par>
                                <p:cTn id="48" presetID="2" presetClass="entr" presetSubtype="6" fill="hold" grpId="0" nodeType="withEffect">
                                  <p:stCondLst>
                                    <p:cond delay="300"/>
                                  </p:stCondLst>
                                  <p:childTnLst>
                                    <p:set>
                                      <p:cBhvr>
                                        <p:cTn id="49" dur="1" fill="hold">
                                          <p:stCondLst>
                                            <p:cond delay="0"/>
                                          </p:stCondLst>
                                        </p:cTn>
                                        <p:tgtEl>
                                          <p:spTgt spid="15374"/>
                                        </p:tgtEl>
                                        <p:attrNameLst>
                                          <p:attrName>style.visibility</p:attrName>
                                        </p:attrNameLst>
                                      </p:cBhvr>
                                      <p:to>
                                        <p:strVal val="visible"/>
                                      </p:to>
                                    </p:set>
                                    <p:anim calcmode="lin" valueType="num">
                                      <p:cBhvr additive="base">
                                        <p:cTn id="50" dur="500" fill="hold"/>
                                        <p:tgtEl>
                                          <p:spTgt spid="15374"/>
                                        </p:tgtEl>
                                        <p:attrNameLst>
                                          <p:attrName>ppt_x</p:attrName>
                                        </p:attrNameLst>
                                      </p:cBhvr>
                                      <p:tavLst>
                                        <p:tav tm="0">
                                          <p:val>
                                            <p:strVal val="1+#ppt_w/2"/>
                                          </p:val>
                                        </p:tav>
                                        <p:tav tm="100000">
                                          <p:val>
                                            <p:strVal val="#ppt_x"/>
                                          </p:val>
                                        </p:tav>
                                      </p:tavLst>
                                    </p:anim>
                                    <p:anim calcmode="lin" valueType="num">
                                      <p:cBhvr additive="base">
                                        <p:cTn id="51" dur="500" fill="hold"/>
                                        <p:tgtEl>
                                          <p:spTgt spid="15374"/>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3900"/>
                            </p:stCondLst>
                            <p:childTnLst>
                              <p:par>
                                <p:cTn id="53" presetID="22" presetClass="entr" presetSubtype="8" fill="hold" grpId="0" nodeType="afterEffect">
                                  <p:stCondLst>
                                    <p:cond delay="0"/>
                                  </p:stCondLst>
                                  <p:childTnLst>
                                    <p:set>
                                      <p:cBhvr>
                                        <p:cTn id="54" dur="1" fill="hold">
                                          <p:stCondLst>
                                            <p:cond delay="0"/>
                                          </p:stCondLst>
                                        </p:cTn>
                                        <p:tgtEl>
                                          <p:spTgt spid="15371"/>
                                        </p:tgtEl>
                                        <p:attrNameLst>
                                          <p:attrName>style.visibility</p:attrName>
                                        </p:attrNameLst>
                                      </p:cBhvr>
                                      <p:to>
                                        <p:strVal val="visible"/>
                                      </p:to>
                                    </p:set>
                                    <p:animEffect transition="in" filter="wipe(left)">
                                      <p:cBhvr>
                                        <p:cTn id="55" dur="500"/>
                                        <p:tgtEl>
                                          <p:spTgt spid="15371"/>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15372"/>
                                        </p:tgtEl>
                                        <p:attrNameLst>
                                          <p:attrName>style.visibility</p:attrName>
                                        </p:attrNameLst>
                                      </p:cBhvr>
                                      <p:to>
                                        <p:strVal val="visible"/>
                                      </p:to>
                                    </p:set>
                                    <p:animEffect transition="in" filter="wipe(left)">
                                      <p:cBhvr>
                                        <p:cTn id="58" dur="500"/>
                                        <p:tgtEl>
                                          <p:spTgt spid="15372"/>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15373"/>
                                        </p:tgtEl>
                                        <p:attrNameLst>
                                          <p:attrName>style.visibility</p:attrName>
                                        </p:attrNameLst>
                                      </p:cBhvr>
                                      <p:to>
                                        <p:strVal val="visible"/>
                                      </p:to>
                                    </p:set>
                                    <p:animEffect transition="in" filter="wipe(left)">
                                      <p:cBhvr>
                                        <p:cTn id="61" dur="500"/>
                                        <p:tgtEl>
                                          <p:spTgt spid="15373"/>
                                        </p:tgtEl>
                                      </p:cBhvr>
                                    </p:animEffect>
                                  </p:childTnLst>
                                </p:cTn>
                              </p:par>
                              <p:par>
                                <p:cTn id="62" presetID="22" presetClass="entr" presetSubtype="8" fill="hold" grpId="0" nodeType="withEffect">
                                  <p:stCondLst>
                                    <p:cond delay="300"/>
                                  </p:stCondLst>
                                  <p:childTnLst>
                                    <p:set>
                                      <p:cBhvr>
                                        <p:cTn id="63" dur="1" fill="hold">
                                          <p:stCondLst>
                                            <p:cond delay="0"/>
                                          </p:stCondLst>
                                        </p:cTn>
                                        <p:tgtEl>
                                          <p:spTgt spid="15375"/>
                                        </p:tgtEl>
                                        <p:attrNameLst>
                                          <p:attrName>style.visibility</p:attrName>
                                        </p:attrNameLst>
                                      </p:cBhvr>
                                      <p:to>
                                        <p:strVal val="visible"/>
                                      </p:to>
                                    </p:set>
                                    <p:animEffect transition="in" filter="wipe(left)">
                                      <p:cBhvr>
                                        <p:cTn id="64" dur="500"/>
                                        <p:tgtEl>
                                          <p:spTgt spid="15375"/>
                                        </p:tgtEl>
                                      </p:cBhvr>
                                    </p:animEffect>
                                  </p:childTnLst>
                                </p:cTn>
                              </p:par>
                            </p:childTnLst>
                          </p:cTn>
                        </p:par>
                        <p:par>
                          <p:cTn id="65" fill="hold" nodeType="afterGroup">
                            <p:stCondLst>
                              <p:cond delay="4700"/>
                            </p:stCondLst>
                            <p:childTnLst>
                              <p:par>
                                <p:cTn id="66" presetID="52" presetClass="entr" presetSubtype="0" fill="hold" grpId="0" nodeType="afterEffect">
                                  <p:stCondLst>
                                    <p:cond delay="0"/>
                                  </p:stCondLst>
                                  <p:childTnLst>
                                    <p:set>
                                      <p:cBhvr>
                                        <p:cTn id="67" dur="1" fill="hold">
                                          <p:stCondLst>
                                            <p:cond delay="0"/>
                                          </p:stCondLst>
                                        </p:cTn>
                                        <p:tgtEl>
                                          <p:spTgt spid="15364"/>
                                        </p:tgtEl>
                                        <p:attrNameLst>
                                          <p:attrName>style.visibility</p:attrName>
                                        </p:attrNameLst>
                                      </p:cBhvr>
                                      <p:to>
                                        <p:strVal val="visible"/>
                                      </p:to>
                                    </p:set>
                                    <p:animScale>
                                      <p:cBhvr>
                                        <p:cTn id="68" dur="1000" decel="50000" fill="hold">
                                          <p:stCondLst>
                                            <p:cond delay="0"/>
                                          </p:stCondLst>
                                        </p:cTn>
                                        <p:tgtEl>
                                          <p:spTgt spid="153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15364"/>
                                        </p:tgtEl>
                                        <p:attrNameLst>
                                          <p:attrName>ppt_x,ppt_y</p:attrName>
                                        </p:attrNameLst>
                                      </p:cBhvr>
                                      <p:rCtr x="0" y="0"/>
                                    </p:animMotion>
                                    <p:animEffect transition="in" filter="fade">
                                      <p:cBhvr>
                                        <p:cTn id="70" dur="1000"/>
                                        <p:tgtEl>
                                          <p:spTgt spid="15364"/>
                                        </p:tgtEl>
                                      </p:cBhvr>
                                    </p:animEffect>
                                  </p:childTnLst>
                                </p:cTn>
                              </p:par>
                            </p:childTnLst>
                          </p:cTn>
                        </p:par>
                        <p:par>
                          <p:cTn id="71" fill="hold" nodeType="afterGroup">
                            <p:stCondLst>
                              <p:cond delay="5700"/>
                            </p:stCondLst>
                            <p:childTnLst>
                              <p:par>
                                <p:cTn id="72" presetID="31" presetClass="entr" presetSubtype="0" fill="hold" grpId="0" nodeType="afterEffect">
                                  <p:stCondLst>
                                    <p:cond delay="0"/>
                                  </p:stCondLst>
                                  <p:childTnLst>
                                    <p:set>
                                      <p:cBhvr>
                                        <p:cTn id="73" dur="1" fill="hold">
                                          <p:stCondLst>
                                            <p:cond delay="0"/>
                                          </p:stCondLst>
                                        </p:cTn>
                                        <p:tgtEl>
                                          <p:spTgt spid="15365"/>
                                        </p:tgtEl>
                                        <p:attrNameLst>
                                          <p:attrName>style.visibility</p:attrName>
                                        </p:attrNameLst>
                                      </p:cBhvr>
                                      <p:to>
                                        <p:strVal val="visible"/>
                                      </p:to>
                                    </p:set>
                                    <p:anim calcmode="lin" valueType="num">
                                      <p:cBhvr>
                                        <p:cTn id="74" dur="400" fill="hold"/>
                                        <p:tgtEl>
                                          <p:spTgt spid="15365"/>
                                        </p:tgtEl>
                                        <p:attrNameLst>
                                          <p:attrName>ppt_w</p:attrName>
                                        </p:attrNameLst>
                                      </p:cBhvr>
                                      <p:tavLst>
                                        <p:tav tm="0">
                                          <p:val>
                                            <p:fltVal val="0"/>
                                          </p:val>
                                        </p:tav>
                                        <p:tav tm="100000">
                                          <p:val>
                                            <p:strVal val="#ppt_w"/>
                                          </p:val>
                                        </p:tav>
                                      </p:tavLst>
                                    </p:anim>
                                    <p:anim calcmode="lin" valueType="num">
                                      <p:cBhvr>
                                        <p:cTn id="75" dur="400" fill="hold"/>
                                        <p:tgtEl>
                                          <p:spTgt spid="15365"/>
                                        </p:tgtEl>
                                        <p:attrNameLst>
                                          <p:attrName>ppt_h</p:attrName>
                                        </p:attrNameLst>
                                      </p:cBhvr>
                                      <p:tavLst>
                                        <p:tav tm="0">
                                          <p:val>
                                            <p:fltVal val="0"/>
                                          </p:val>
                                        </p:tav>
                                        <p:tav tm="100000">
                                          <p:val>
                                            <p:strVal val="#ppt_h"/>
                                          </p:val>
                                        </p:tav>
                                      </p:tavLst>
                                    </p:anim>
                                    <p:anim calcmode="lin" valueType="num">
                                      <p:cBhvr>
                                        <p:cTn id="76" dur="400" fill="hold"/>
                                        <p:tgtEl>
                                          <p:spTgt spid="15365"/>
                                        </p:tgtEl>
                                        <p:attrNameLst>
                                          <p:attrName>style.rotation</p:attrName>
                                        </p:attrNameLst>
                                      </p:cBhvr>
                                      <p:tavLst>
                                        <p:tav tm="0">
                                          <p:val>
                                            <p:fltVal val="90"/>
                                          </p:val>
                                        </p:tav>
                                        <p:tav tm="100000">
                                          <p:val>
                                            <p:fltVal val="0"/>
                                          </p:val>
                                        </p:tav>
                                      </p:tavLst>
                                    </p:anim>
                                    <p:animEffect transition="in" filter="fade">
                                      <p:cBhvr>
                                        <p:cTn id="77" dur="400"/>
                                        <p:tgtEl>
                                          <p:spTgt spid="15365"/>
                                        </p:tgtEl>
                                      </p:cBhvr>
                                    </p:animEffect>
                                  </p:childTnLst>
                                </p:cTn>
                              </p:par>
                            </p:childTnLst>
                          </p:cTn>
                        </p:par>
                        <p:par>
                          <p:cTn id="78" fill="hold" nodeType="afterGroup">
                            <p:stCondLst>
                              <p:cond delay="6100"/>
                            </p:stCondLst>
                            <p:childTnLst>
                              <p:par>
                                <p:cTn id="79" presetID="16" presetClass="entr" presetSubtype="42" fill="hold" nodeType="afterEffect">
                                  <p:stCondLst>
                                    <p:cond delay="0"/>
                                  </p:stCondLst>
                                  <p:childTnLst>
                                    <p:set>
                                      <p:cBhvr>
                                        <p:cTn id="80" dur="1" fill="hold">
                                          <p:stCondLst>
                                            <p:cond delay="0"/>
                                          </p:stCondLst>
                                        </p:cTn>
                                        <p:tgtEl>
                                          <p:spTgt spid="15381"/>
                                        </p:tgtEl>
                                        <p:attrNameLst>
                                          <p:attrName>style.visibility</p:attrName>
                                        </p:attrNameLst>
                                      </p:cBhvr>
                                      <p:to>
                                        <p:strVal val="visible"/>
                                      </p:to>
                                    </p:set>
                                    <p:animEffect transition="in" filter="barn(outHorizontal)">
                                      <p:cBhvr>
                                        <p:cTn id="81" dur="500"/>
                                        <p:tgtEl>
                                          <p:spTgt spid="15381"/>
                                        </p:tgtEl>
                                      </p:cBhvr>
                                    </p:animEffect>
                                  </p:childTnLst>
                                </p:cTn>
                              </p:par>
                            </p:childTnLst>
                          </p:cTn>
                        </p:par>
                        <p:par>
                          <p:cTn id="82" fill="hold" nodeType="afterGroup">
                            <p:stCondLst>
                              <p:cond delay="6600"/>
                            </p:stCondLst>
                            <p:childTnLst>
                              <p:par>
                                <p:cTn id="83" presetID="2" presetClass="entr" presetSubtype="6" fill="hold" grpId="0" nodeType="afterEffect">
                                  <p:stCondLst>
                                    <p:cond delay="0"/>
                                  </p:stCondLst>
                                  <p:childTnLst>
                                    <p:set>
                                      <p:cBhvr>
                                        <p:cTn id="84" dur="1" fill="hold">
                                          <p:stCondLst>
                                            <p:cond delay="0"/>
                                          </p:stCondLst>
                                        </p:cTn>
                                        <p:tgtEl>
                                          <p:spTgt spid="15376"/>
                                        </p:tgtEl>
                                        <p:attrNameLst>
                                          <p:attrName>style.visibility</p:attrName>
                                        </p:attrNameLst>
                                      </p:cBhvr>
                                      <p:to>
                                        <p:strVal val="visible"/>
                                      </p:to>
                                    </p:set>
                                    <p:anim calcmode="lin" valueType="num">
                                      <p:cBhvr additive="base">
                                        <p:cTn id="85" dur="500" fill="hold"/>
                                        <p:tgtEl>
                                          <p:spTgt spid="15376"/>
                                        </p:tgtEl>
                                        <p:attrNameLst>
                                          <p:attrName>ppt_x</p:attrName>
                                        </p:attrNameLst>
                                      </p:cBhvr>
                                      <p:tavLst>
                                        <p:tav tm="0">
                                          <p:val>
                                            <p:strVal val="1+#ppt_w/2"/>
                                          </p:val>
                                        </p:tav>
                                        <p:tav tm="100000">
                                          <p:val>
                                            <p:strVal val="#ppt_x"/>
                                          </p:val>
                                        </p:tav>
                                      </p:tavLst>
                                    </p:anim>
                                    <p:anim calcmode="lin" valueType="num">
                                      <p:cBhvr additive="base">
                                        <p:cTn id="86" dur="500" fill="hold"/>
                                        <p:tgtEl>
                                          <p:spTgt spid="15376"/>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100"/>
                                  </p:stCondLst>
                                  <p:childTnLst>
                                    <p:set>
                                      <p:cBhvr>
                                        <p:cTn id="88" dur="1" fill="hold">
                                          <p:stCondLst>
                                            <p:cond delay="0"/>
                                          </p:stCondLst>
                                        </p:cTn>
                                        <p:tgtEl>
                                          <p:spTgt spid="15377"/>
                                        </p:tgtEl>
                                        <p:attrNameLst>
                                          <p:attrName>style.visibility</p:attrName>
                                        </p:attrNameLst>
                                      </p:cBhvr>
                                      <p:to>
                                        <p:strVal val="visible"/>
                                      </p:to>
                                    </p:set>
                                    <p:anim calcmode="lin" valueType="num">
                                      <p:cBhvr additive="base">
                                        <p:cTn id="89" dur="500" fill="hold"/>
                                        <p:tgtEl>
                                          <p:spTgt spid="15377"/>
                                        </p:tgtEl>
                                        <p:attrNameLst>
                                          <p:attrName>ppt_x</p:attrName>
                                        </p:attrNameLst>
                                      </p:cBhvr>
                                      <p:tavLst>
                                        <p:tav tm="0">
                                          <p:val>
                                            <p:strVal val="1+#ppt_w/2"/>
                                          </p:val>
                                        </p:tav>
                                        <p:tav tm="100000">
                                          <p:val>
                                            <p:strVal val="#ppt_x"/>
                                          </p:val>
                                        </p:tav>
                                      </p:tavLst>
                                    </p:anim>
                                    <p:anim calcmode="lin" valueType="num">
                                      <p:cBhvr additive="base">
                                        <p:cTn id="90" dur="500" fill="hold"/>
                                        <p:tgtEl>
                                          <p:spTgt spid="15377"/>
                                        </p:tgtEl>
                                        <p:attrNameLst>
                                          <p:attrName>ppt_y</p:attrName>
                                        </p:attrNameLst>
                                      </p:cBhvr>
                                      <p:tavLst>
                                        <p:tav tm="0">
                                          <p:val>
                                            <p:strVal val="1+#ppt_h/2"/>
                                          </p:val>
                                        </p:tav>
                                        <p:tav tm="100000">
                                          <p:val>
                                            <p:strVal val="#ppt_y"/>
                                          </p:val>
                                        </p:tav>
                                      </p:tavLst>
                                    </p:anim>
                                  </p:childTnLst>
                                </p:cTn>
                              </p:par>
                            </p:childTnLst>
                          </p:cTn>
                        </p:par>
                        <p:par>
                          <p:cTn id="91" fill="hold" nodeType="afterGroup">
                            <p:stCondLst>
                              <p:cond delay="7200"/>
                            </p:stCondLst>
                            <p:childTnLst>
                              <p:par>
                                <p:cTn id="92" presetID="22" presetClass="entr" presetSubtype="8" fill="hold" grpId="0" nodeType="afterEffect">
                                  <p:stCondLst>
                                    <p:cond delay="0"/>
                                  </p:stCondLst>
                                  <p:childTnLst>
                                    <p:set>
                                      <p:cBhvr>
                                        <p:cTn id="93" dur="1" fill="hold">
                                          <p:stCondLst>
                                            <p:cond delay="0"/>
                                          </p:stCondLst>
                                        </p:cTn>
                                        <p:tgtEl>
                                          <p:spTgt spid="15378"/>
                                        </p:tgtEl>
                                        <p:attrNameLst>
                                          <p:attrName>style.visibility</p:attrName>
                                        </p:attrNameLst>
                                      </p:cBhvr>
                                      <p:to>
                                        <p:strVal val="visible"/>
                                      </p:to>
                                    </p:set>
                                    <p:animEffect transition="in" filter="wipe(left)">
                                      <p:cBhvr>
                                        <p:cTn id="94" dur="500"/>
                                        <p:tgtEl>
                                          <p:spTgt spid="15378"/>
                                        </p:tgtEl>
                                      </p:cBhvr>
                                    </p:animEffect>
                                  </p:childTnLst>
                                </p:cTn>
                              </p:par>
                              <p:par>
                                <p:cTn id="95" presetID="22" presetClass="entr" presetSubtype="8" fill="hold" grpId="0" nodeType="withEffect">
                                  <p:stCondLst>
                                    <p:cond delay="100"/>
                                  </p:stCondLst>
                                  <p:childTnLst>
                                    <p:set>
                                      <p:cBhvr>
                                        <p:cTn id="96" dur="1" fill="hold">
                                          <p:stCondLst>
                                            <p:cond delay="0"/>
                                          </p:stCondLst>
                                        </p:cTn>
                                        <p:tgtEl>
                                          <p:spTgt spid="15379"/>
                                        </p:tgtEl>
                                        <p:attrNameLst>
                                          <p:attrName>style.visibility</p:attrName>
                                        </p:attrNameLst>
                                      </p:cBhvr>
                                      <p:to>
                                        <p:strVal val="visible"/>
                                      </p:to>
                                    </p:set>
                                    <p:animEffect transition="in" filter="wipe(left)">
                                      <p:cBhvr>
                                        <p:cTn id="97"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4" grpId="0" animBg="1"/>
      <p:bldP spid="15365" grpId="0" animBg="1" autoUpdateAnimBg="0"/>
      <p:bldP spid="15366" grpId="0" animBg="1"/>
      <p:bldP spid="15367" grpId="0" animBg="1" autoUpdateAnimBg="0"/>
      <p:bldP spid="15368" grpId="0" animBg="1" autoUpdateAnimBg="0"/>
      <p:bldP spid="15369" grpId="0" animBg="1" autoUpdateAnimBg="0"/>
      <p:bldP spid="15370" grpId="0" animBg="1" autoUpdateAnimBg="0"/>
      <p:bldP spid="15371" grpId="0" autoUpdateAnimBg="0"/>
      <p:bldP spid="15372" grpId="0" autoUpdateAnimBg="0"/>
      <p:bldP spid="15373" grpId="0" autoUpdateAnimBg="0"/>
      <p:bldP spid="15374" grpId="0" animBg="1" autoUpdateAnimBg="0"/>
      <p:bldP spid="15375" grpId="0" autoUpdateAnimBg="0"/>
      <p:bldP spid="15376" grpId="0" animBg="1" autoUpdateAnimBg="0"/>
      <p:bldP spid="15377" grpId="0" animBg="1" autoUpdateAnimBg="0"/>
      <p:bldP spid="15378" grpId="0" autoUpdateAnimBg="0"/>
      <p:bldP spid="1537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6"/>
          <p:cNvSpPr txBox="1">
            <a:spLocks noChangeArrowheads="1"/>
          </p:cNvSpPr>
          <p:nvPr/>
        </p:nvSpPr>
        <p:spPr bwMode="auto">
          <a:xfrm>
            <a:off x="665163" y="203200"/>
            <a:ext cx="2089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chemeClr val="bg2"/>
                </a:solidFill>
                <a:latin typeface="微软雅黑" pitchFamily="34" charset="-122"/>
                <a:ea typeface="微软雅黑" pitchFamily="34" charset="-122"/>
              </a:rPr>
              <a:t>1.6 </a:t>
            </a:r>
            <a:r>
              <a:rPr lang="zh-CN" altLang="en-US" sz="2600">
                <a:solidFill>
                  <a:schemeClr val="bg2"/>
                </a:solidFill>
                <a:latin typeface="微软雅黑" pitchFamily="34" charset="-122"/>
                <a:ea typeface="微软雅黑" pitchFamily="34" charset="-122"/>
              </a:rPr>
              <a:t>参考文献</a:t>
            </a:r>
          </a:p>
        </p:txBody>
      </p:sp>
      <p:sp>
        <p:nvSpPr>
          <p:cNvPr id="16387" name="Freeform 5"/>
          <p:cNvSpPr>
            <a:spLocks noEditPoints="1"/>
          </p:cNvSpPr>
          <p:nvPr/>
        </p:nvSpPr>
        <p:spPr bwMode="auto">
          <a:xfrm>
            <a:off x="252413" y="201613"/>
            <a:ext cx="430212" cy="431800"/>
          </a:xfrm>
          <a:custGeom>
            <a:avLst/>
            <a:gdLst>
              <a:gd name="T0" fmla="*/ 2147483647 w 1374"/>
              <a:gd name="T1" fmla="*/ 2147483647 h 1374"/>
              <a:gd name="T2" fmla="*/ 2147483647 w 1374"/>
              <a:gd name="T3" fmla="*/ 2147483647 h 1374"/>
              <a:gd name="T4" fmla="*/ 2147483647 w 1374"/>
              <a:gd name="T5" fmla="*/ 2147483647 h 1374"/>
              <a:gd name="T6" fmla="*/ 2147483647 w 1374"/>
              <a:gd name="T7" fmla="*/ 2147483647 h 1374"/>
              <a:gd name="T8" fmla="*/ 2147483647 w 1374"/>
              <a:gd name="T9" fmla="*/ 2147483647 h 1374"/>
              <a:gd name="T10" fmla="*/ 2147483647 w 1374"/>
              <a:gd name="T11" fmla="*/ 2147483647 h 1374"/>
              <a:gd name="T12" fmla="*/ 2147483647 w 1374"/>
              <a:gd name="T13" fmla="*/ 2147483647 h 1374"/>
              <a:gd name="T14" fmla="*/ 2147483647 w 1374"/>
              <a:gd name="T15" fmla="*/ 2147483647 h 1374"/>
              <a:gd name="T16" fmla="*/ 2147483647 w 1374"/>
              <a:gd name="T17" fmla="*/ 2147483647 h 1374"/>
              <a:gd name="T18" fmla="*/ 2147483647 w 1374"/>
              <a:gd name="T19" fmla="*/ 2147483647 h 1374"/>
              <a:gd name="T20" fmla="*/ 2147483647 w 1374"/>
              <a:gd name="T21" fmla="*/ 2147483647 h 1374"/>
              <a:gd name="T22" fmla="*/ 2147483647 w 1374"/>
              <a:gd name="T23" fmla="*/ 2147483647 h 1374"/>
              <a:gd name="T24" fmla="*/ 2147483647 w 1374"/>
              <a:gd name="T25" fmla="*/ 2147483647 h 1374"/>
              <a:gd name="T26" fmla="*/ 2147483647 w 1374"/>
              <a:gd name="T27" fmla="*/ 2147483647 h 1374"/>
              <a:gd name="T28" fmla="*/ 2147483647 w 1374"/>
              <a:gd name="T29" fmla="*/ 2147483647 h 1374"/>
              <a:gd name="T30" fmla="*/ 2147483647 w 1374"/>
              <a:gd name="T31" fmla="*/ 2147483647 h 1374"/>
              <a:gd name="T32" fmla="*/ 2147483647 w 1374"/>
              <a:gd name="T33" fmla="*/ 2147483647 h 1374"/>
              <a:gd name="T34" fmla="*/ 2147483647 w 1374"/>
              <a:gd name="T35" fmla="*/ 2147483647 h 1374"/>
              <a:gd name="T36" fmla="*/ 2147483647 w 1374"/>
              <a:gd name="T37" fmla="*/ 2147483647 h 1374"/>
              <a:gd name="T38" fmla="*/ 2147483647 w 1374"/>
              <a:gd name="T39" fmla="*/ 2147483647 h 1374"/>
              <a:gd name="T40" fmla="*/ 2147483647 w 1374"/>
              <a:gd name="T41" fmla="*/ 2147483647 h 1374"/>
              <a:gd name="T42" fmla="*/ 2147483647 w 1374"/>
              <a:gd name="T43" fmla="*/ 2147483647 h 1374"/>
              <a:gd name="T44" fmla="*/ 2147483647 w 1374"/>
              <a:gd name="T45" fmla="*/ 2147483647 h 1374"/>
              <a:gd name="T46" fmla="*/ 2147483647 w 1374"/>
              <a:gd name="T47" fmla="*/ 2147483647 h 1374"/>
              <a:gd name="T48" fmla="*/ 2147483647 w 1374"/>
              <a:gd name="T49" fmla="*/ 2147483647 h 1374"/>
              <a:gd name="T50" fmla="*/ 2147483647 w 1374"/>
              <a:gd name="T51" fmla="*/ 2147483647 h 1374"/>
              <a:gd name="T52" fmla="*/ 2147483647 w 1374"/>
              <a:gd name="T53" fmla="*/ 2147483647 h 1374"/>
              <a:gd name="T54" fmla="*/ 2147483647 w 1374"/>
              <a:gd name="T55" fmla="*/ 2147483647 h 1374"/>
              <a:gd name="T56" fmla="*/ 2147483647 w 1374"/>
              <a:gd name="T57" fmla="*/ 2147483647 h 1374"/>
              <a:gd name="T58" fmla="*/ 2147483647 w 1374"/>
              <a:gd name="T59" fmla="*/ 2147483647 h 1374"/>
              <a:gd name="T60" fmla="*/ 2147483647 w 1374"/>
              <a:gd name="T61" fmla="*/ 2147483647 h 1374"/>
              <a:gd name="T62" fmla="*/ 2147483647 w 1374"/>
              <a:gd name="T63" fmla="*/ 2147483647 h 1374"/>
              <a:gd name="T64" fmla="*/ 2147483647 w 1374"/>
              <a:gd name="T65" fmla="*/ 2147483647 h 1374"/>
              <a:gd name="T66" fmla="*/ 2147483647 w 1374"/>
              <a:gd name="T67" fmla="*/ 2147483647 h 1374"/>
              <a:gd name="T68" fmla="*/ 2147483647 w 1374"/>
              <a:gd name="T69" fmla="*/ 0 h 1374"/>
              <a:gd name="T70" fmla="*/ 2147483647 w 1374"/>
              <a:gd name="T71" fmla="*/ 2147483647 h 1374"/>
              <a:gd name="T72" fmla="*/ 2147483647 w 1374"/>
              <a:gd name="T73" fmla="*/ 2147483647 h 1374"/>
              <a:gd name="T74" fmla="*/ 0 w 1374"/>
              <a:gd name="T75" fmla="*/ 2147483647 h 1374"/>
              <a:gd name="T76" fmla="*/ 2147483647 w 1374"/>
              <a:gd name="T77" fmla="*/ 0 h 1374"/>
              <a:gd name="T78" fmla="*/ 2147483647 w 1374"/>
              <a:gd name="T79" fmla="*/ 2147483647 h 1374"/>
              <a:gd name="T80" fmla="*/ 2147483647 w 1374"/>
              <a:gd name="T81" fmla="*/ 2147483647 h 1374"/>
              <a:gd name="T82" fmla="*/ 2147483647 w 1374"/>
              <a:gd name="T83" fmla="*/ 2147483647 h 1374"/>
              <a:gd name="T84" fmla="*/ 2147483647 w 1374"/>
              <a:gd name="T85" fmla="*/ 2147483647 h 1374"/>
              <a:gd name="T86" fmla="*/ 2147483647 w 1374"/>
              <a:gd name="T87" fmla="*/ 2147483647 h 13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6388" name="Picture 2" descr="F:\快盘\商务图片\png\2531170_084420255000_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763" y="1536700"/>
            <a:ext cx="314960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矩形 4"/>
          <p:cNvSpPr>
            <a:spLocks noChangeArrowheads="1"/>
          </p:cNvSpPr>
          <p:nvPr/>
        </p:nvSpPr>
        <p:spPr bwMode="auto">
          <a:xfrm>
            <a:off x="4051300" y="1325563"/>
            <a:ext cx="4202113"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0" name="矩形 5"/>
          <p:cNvSpPr>
            <a:spLocks noChangeArrowheads="1"/>
          </p:cNvSpPr>
          <p:nvPr/>
        </p:nvSpPr>
        <p:spPr bwMode="auto">
          <a:xfrm>
            <a:off x="4051300" y="3017838"/>
            <a:ext cx="4202113"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1" name="矩形 6"/>
          <p:cNvSpPr>
            <a:spLocks noChangeArrowheads="1"/>
          </p:cNvSpPr>
          <p:nvPr/>
        </p:nvSpPr>
        <p:spPr bwMode="auto">
          <a:xfrm>
            <a:off x="4051300" y="4860925"/>
            <a:ext cx="4202113"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2" name="TextBox 7"/>
          <p:cNvSpPr txBox="1">
            <a:spLocks noChangeArrowheads="1"/>
          </p:cNvSpPr>
          <p:nvPr/>
        </p:nvSpPr>
        <p:spPr bwMode="auto">
          <a:xfrm>
            <a:off x="4051300" y="1325563"/>
            <a:ext cx="4392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这里输入标题文字一</a:t>
            </a:r>
            <a:endParaRPr lang="en-US" sz="2000">
              <a:solidFill>
                <a:schemeClr val="accent1"/>
              </a:solidFill>
              <a:latin typeface="微软雅黑" pitchFamily="34" charset="-122"/>
              <a:ea typeface="微软雅黑" pitchFamily="34" charset="-122"/>
            </a:endParaRPr>
          </a:p>
        </p:txBody>
      </p:sp>
      <p:sp>
        <p:nvSpPr>
          <p:cNvPr id="16393" name="Freeform 6"/>
          <p:cNvSpPr>
            <a:spLocks/>
          </p:cNvSpPr>
          <p:nvPr/>
        </p:nvSpPr>
        <p:spPr bwMode="auto">
          <a:xfrm>
            <a:off x="3619500" y="1341438"/>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4" name="Freeform 6"/>
          <p:cNvSpPr>
            <a:spLocks/>
          </p:cNvSpPr>
          <p:nvPr/>
        </p:nvSpPr>
        <p:spPr bwMode="auto">
          <a:xfrm>
            <a:off x="3619500" y="303371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Freeform 6"/>
          <p:cNvSpPr>
            <a:spLocks/>
          </p:cNvSpPr>
          <p:nvPr/>
        </p:nvSpPr>
        <p:spPr bwMode="auto">
          <a:xfrm>
            <a:off x="3619500" y="486251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TextBox 11"/>
          <p:cNvSpPr txBox="1">
            <a:spLocks noChangeArrowheads="1"/>
          </p:cNvSpPr>
          <p:nvPr/>
        </p:nvSpPr>
        <p:spPr bwMode="auto">
          <a:xfrm>
            <a:off x="4051300" y="3032125"/>
            <a:ext cx="4392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这里输入标题文字二</a:t>
            </a:r>
            <a:endParaRPr lang="en-US" sz="2000">
              <a:solidFill>
                <a:schemeClr val="accent1"/>
              </a:solidFill>
              <a:latin typeface="微软雅黑" pitchFamily="34" charset="-122"/>
              <a:ea typeface="微软雅黑" pitchFamily="34" charset="-122"/>
            </a:endParaRPr>
          </a:p>
        </p:txBody>
      </p:sp>
      <p:sp>
        <p:nvSpPr>
          <p:cNvPr id="16397" name="TextBox 12"/>
          <p:cNvSpPr txBox="1">
            <a:spLocks noChangeArrowheads="1"/>
          </p:cNvSpPr>
          <p:nvPr/>
        </p:nvSpPr>
        <p:spPr bwMode="auto">
          <a:xfrm>
            <a:off x="4051300" y="4860925"/>
            <a:ext cx="4392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1"/>
                </a:solidFill>
                <a:latin typeface="微软雅黑" pitchFamily="34" charset="-122"/>
                <a:ea typeface="微软雅黑" pitchFamily="34" charset="-122"/>
              </a:rPr>
              <a:t>这里输入标题文字三</a:t>
            </a:r>
            <a:endParaRPr lang="en-US" sz="2000">
              <a:solidFill>
                <a:schemeClr val="accent1"/>
              </a:solidFill>
              <a:latin typeface="微软雅黑" pitchFamily="34" charset="-122"/>
              <a:ea typeface="微软雅黑" pitchFamily="34" charset="-122"/>
            </a:endParaRPr>
          </a:p>
        </p:txBody>
      </p:sp>
      <p:sp>
        <p:nvSpPr>
          <p:cNvPr id="16398" name="TextBox 13"/>
          <p:cNvSpPr txBox="1">
            <a:spLocks noChangeArrowheads="1"/>
          </p:cNvSpPr>
          <p:nvPr/>
        </p:nvSpPr>
        <p:spPr bwMode="auto">
          <a:xfrm>
            <a:off x="4048125" y="1844675"/>
            <a:ext cx="41322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6399" name="TextBox 14"/>
          <p:cNvSpPr txBox="1">
            <a:spLocks noChangeArrowheads="1"/>
          </p:cNvSpPr>
          <p:nvPr/>
        </p:nvSpPr>
        <p:spPr bwMode="auto">
          <a:xfrm>
            <a:off x="4048125" y="3495675"/>
            <a:ext cx="41322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6400" name="TextBox 15"/>
          <p:cNvSpPr txBox="1">
            <a:spLocks noChangeArrowheads="1"/>
          </p:cNvSpPr>
          <p:nvPr/>
        </p:nvSpPr>
        <p:spPr bwMode="auto">
          <a:xfrm>
            <a:off x="4048125" y="5297488"/>
            <a:ext cx="41322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Effect transition="in" filter="fade">
                                      <p:cBhvr>
                                        <p:cTn id="9" dur="300"/>
                                        <p:tgtEl>
                                          <p:spTgt spid="16387"/>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386"/>
                                        </p:tgtEl>
                                        <p:attrNameLst>
                                          <p:attrName>style.visibility</p:attrName>
                                        </p:attrNameLst>
                                      </p:cBhvr>
                                      <p:to>
                                        <p:strVal val="visible"/>
                                      </p:to>
                                    </p:set>
                                    <p:anim calcmode="lin" valueType="num">
                                      <p:cBhvr>
                                        <p:cTn id="13"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6386"/>
                                        </p:tgtEl>
                                        <p:attrNameLst>
                                          <p:attrName>ppt_y</p:attrName>
                                        </p:attrNameLst>
                                      </p:cBhvr>
                                      <p:tavLst>
                                        <p:tav tm="0">
                                          <p:val>
                                            <p:strVal val="#ppt_y"/>
                                          </p:val>
                                        </p:tav>
                                        <p:tav tm="100000">
                                          <p:val>
                                            <p:strVal val="#ppt_y"/>
                                          </p:val>
                                        </p:tav>
                                      </p:tavLst>
                                    </p:anim>
                                    <p:anim calcmode="lin" valueType="num">
                                      <p:cBhvr>
                                        <p:cTn id="15"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6386"/>
                                        </p:tgtEl>
                                      </p:cBhvr>
                                    </p:animEffect>
                                  </p:childTnLst>
                                </p:cTn>
                              </p:par>
                            </p:childTnLst>
                          </p:cTn>
                        </p:par>
                        <p:par>
                          <p:cTn id="18" fill="hold" nodeType="afterGroup">
                            <p:stCondLst>
                              <p:cond delay="980"/>
                            </p:stCondLst>
                            <p:childTnLst>
                              <p:par>
                                <p:cTn id="19" presetID="42" presetClass="entr" presetSubtype="0" fill="hold" nodeType="afterEffect">
                                  <p:stCondLst>
                                    <p:cond delay="0"/>
                                  </p:stCondLst>
                                  <p:childTnLst>
                                    <p:set>
                                      <p:cBhvr>
                                        <p:cTn id="20" dur="1" fill="hold">
                                          <p:stCondLst>
                                            <p:cond delay="0"/>
                                          </p:stCondLst>
                                        </p:cTn>
                                        <p:tgtEl>
                                          <p:spTgt spid="16388"/>
                                        </p:tgtEl>
                                        <p:attrNameLst>
                                          <p:attrName>style.visibility</p:attrName>
                                        </p:attrNameLst>
                                      </p:cBhvr>
                                      <p:to>
                                        <p:strVal val="visible"/>
                                      </p:to>
                                    </p:set>
                                    <p:animEffect transition="in" filter="fade">
                                      <p:cBhvr>
                                        <p:cTn id="21" dur="1000"/>
                                        <p:tgtEl>
                                          <p:spTgt spid="16388"/>
                                        </p:tgtEl>
                                      </p:cBhvr>
                                    </p:animEffect>
                                    <p:anim calcmode="lin" valueType="num">
                                      <p:cBhvr>
                                        <p:cTn id="22" dur="1000" fill="hold"/>
                                        <p:tgtEl>
                                          <p:spTgt spid="16388"/>
                                        </p:tgtEl>
                                        <p:attrNameLst>
                                          <p:attrName>ppt_x</p:attrName>
                                        </p:attrNameLst>
                                      </p:cBhvr>
                                      <p:tavLst>
                                        <p:tav tm="0">
                                          <p:val>
                                            <p:strVal val="#ppt_x"/>
                                          </p:val>
                                        </p:tav>
                                        <p:tav tm="100000">
                                          <p:val>
                                            <p:strVal val="#ppt_x"/>
                                          </p:val>
                                        </p:tav>
                                      </p:tavLst>
                                    </p:anim>
                                    <p:anim calcmode="lin" valueType="num">
                                      <p:cBhvr>
                                        <p:cTn id="23" dur="1000" fill="hold"/>
                                        <p:tgtEl>
                                          <p:spTgt spid="16388"/>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980"/>
                            </p:stCondLst>
                            <p:childTnLst>
                              <p:par>
                                <p:cTn id="25" presetID="2" presetClass="entr" presetSubtype="6" fill="hold" grpId="0" nodeType="afterEffect">
                                  <p:stCondLst>
                                    <p:cond delay="0"/>
                                  </p:stCondLst>
                                  <p:childTnLst>
                                    <p:set>
                                      <p:cBhvr>
                                        <p:cTn id="26" dur="1" fill="hold">
                                          <p:stCondLst>
                                            <p:cond delay="0"/>
                                          </p:stCondLst>
                                        </p:cTn>
                                        <p:tgtEl>
                                          <p:spTgt spid="16389"/>
                                        </p:tgtEl>
                                        <p:attrNameLst>
                                          <p:attrName>style.visibility</p:attrName>
                                        </p:attrNameLst>
                                      </p:cBhvr>
                                      <p:to>
                                        <p:strVal val="visible"/>
                                      </p:to>
                                    </p:set>
                                    <p:anim calcmode="lin" valueType="num">
                                      <p:cBhvr additive="base">
                                        <p:cTn id="27" dur="500" fill="hold"/>
                                        <p:tgtEl>
                                          <p:spTgt spid="16389"/>
                                        </p:tgtEl>
                                        <p:attrNameLst>
                                          <p:attrName>ppt_x</p:attrName>
                                        </p:attrNameLst>
                                      </p:cBhvr>
                                      <p:tavLst>
                                        <p:tav tm="0">
                                          <p:val>
                                            <p:strVal val="1+#ppt_w/2"/>
                                          </p:val>
                                        </p:tav>
                                        <p:tav tm="100000">
                                          <p:val>
                                            <p:strVal val="#ppt_x"/>
                                          </p:val>
                                        </p:tav>
                                      </p:tavLst>
                                    </p:anim>
                                    <p:anim calcmode="lin" valueType="num">
                                      <p:cBhvr additive="base">
                                        <p:cTn id="28" dur="500" fill="hold"/>
                                        <p:tgtEl>
                                          <p:spTgt spid="16389"/>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16390"/>
                                        </p:tgtEl>
                                        <p:attrNameLst>
                                          <p:attrName>style.visibility</p:attrName>
                                        </p:attrNameLst>
                                      </p:cBhvr>
                                      <p:to>
                                        <p:strVal val="visible"/>
                                      </p:to>
                                    </p:set>
                                    <p:anim calcmode="lin" valueType="num">
                                      <p:cBhvr additive="base">
                                        <p:cTn id="31" dur="500" fill="hold"/>
                                        <p:tgtEl>
                                          <p:spTgt spid="16390"/>
                                        </p:tgtEl>
                                        <p:attrNameLst>
                                          <p:attrName>ppt_x</p:attrName>
                                        </p:attrNameLst>
                                      </p:cBhvr>
                                      <p:tavLst>
                                        <p:tav tm="0">
                                          <p:val>
                                            <p:strVal val="1+#ppt_w/2"/>
                                          </p:val>
                                        </p:tav>
                                        <p:tav tm="100000">
                                          <p:val>
                                            <p:strVal val="#ppt_x"/>
                                          </p:val>
                                        </p:tav>
                                      </p:tavLst>
                                    </p:anim>
                                    <p:anim calcmode="lin" valueType="num">
                                      <p:cBhvr additive="base">
                                        <p:cTn id="32" dur="500" fill="hold"/>
                                        <p:tgtEl>
                                          <p:spTgt spid="16390"/>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16391"/>
                                        </p:tgtEl>
                                        <p:attrNameLst>
                                          <p:attrName>style.visibility</p:attrName>
                                        </p:attrNameLst>
                                      </p:cBhvr>
                                      <p:to>
                                        <p:strVal val="visible"/>
                                      </p:to>
                                    </p:set>
                                    <p:anim calcmode="lin" valueType="num">
                                      <p:cBhvr additive="base">
                                        <p:cTn id="35" dur="500" fill="hold"/>
                                        <p:tgtEl>
                                          <p:spTgt spid="16391"/>
                                        </p:tgtEl>
                                        <p:attrNameLst>
                                          <p:attrName>ppt_x</p:attrName>
                                        </p:attrNameLst>
                                      </p:cBhvr>
                                      <p:tavLst>
                                        <p:tav tm="0">
                                          <p:val>
                                            <p:strVal val="1+#ppt_w/2"/>
                                          </p:val>
                                        </p:tav>
                                        <p:tav tm="100000">
                                          <p:val>
                                            <p:strVal val="#ppt_x"/>
                                          </p:val>
                                        </p:tav>
                                      </p:tavLst>
                                    </p:anim>
                                    <p:anim calcmode="lin" valueType="num">
                                      <p:cBhvr additive="base">
                                        <p:cTn id="36" dur="500" fill="hold"/>
                                        <p:tgtEl>
                                          <p:spTgt spid="1639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480"/>
                            </p:stCondLst>
                            <p:childTnLst>
                              <p:par>
                                <p:cTn id="38" presetID="1" presetClass="entr" presetSubtype="0" fill="hold" grpId="0" nodeType="afterEffect">
                                  <p:stCondLst>
                                    <p:cond delay="0"/>
                                  </p:stCondLst>
                                  <p:childTnLst>
                                    <p:set>
                                      <p:cBhvr>
                                        <p:cTn id="39" dur="1" fill="hold">
                                          <p:stCondLst>
                                            <p:cond delay="0"/>
                                          </p:stCondLst>
                                        </p:cTn>
                                        <p:tgtEl>
                                          <p:spTgt spid="16393"/>
                                        </p:tgtEl>
                                        <p:attrNameLst>
                                          <p:attrName>style.visibility</p:attrName>
                                        </p:attrNameLst>
                                      </p:cBhvr>
                                      <p:to>
                                        <p:strVal val="visible"/>
                                      </p:to>
                                    </p:set>
                                  </p:childTnLst>
                                </p:cTn>
                              </p:par>
                              <p:par>
                                <p:cTn id="40" presetID="49" presetClass="path" presetSubtype="0" accel="50000" decel="50000" fill="hold" grpId="1" nodeType="withEffect">
                                  <p:stCondLst>
                                    <p:cond delay="0"/>
                                  </p:stCondLst>
                                  <p:childTnLst>
                                    <p:animMotion origin="layout" path="M -4.58176E-6 -2.59259E-6 L 0.09003 -2.59259E-6 " pathEditMode="relative" rAng="0" ptsTypes="AA">
                                      <p:cBhvr>
                                        <p:cTn id="41" dur="500" spd="-99800" fill="hold"/>
                                        <p:tgtEl>
                                          <p:spTgt spid="16393"/>
                                        </p:tgtEl>
                                        <p:attrNameLst>
                                          <p:attrName>ppt_x,ppt_y</p:attrName>
                                        </p:attrNameLst>
                                      </p:cBhvr>
                                      <p:rCtr x="4500" y="0"/>
                                    </p:animMotion>
                                  </p:childTnLst>
                                </p:cTn>
                              </p:par>
                              <p:par>
                                <p:cTn id="42" presetID="1" presetClass="entr" presetSubtype="0" fill="hold" grpId="0" nodeType="withEffect">
                                  <p:stCondLst>
                                    <p:cond delay="0"/>
                                  </p:stCondLst>
                                  <p:childTnLst>
                                    <p:set>
                                      <p:cBhvr>
                                        <p:cTn id="43" dur="1" fill="hold">
                                          <p:stCondLst>
                                            <p:cond delay="0"/>
                                          </p:stCondLst>
                                        </p:cTn>
                                        <p:tgtEl>
                                          <p:spTgt spid="16394"/>
                                        </p:tgtEl>
                                        <p:attrNameLst>
                                          <p:attrName>style.visibility</p:attrName>
                                        </p:attrNameLst>
                                      </p:cBhvr>
                                      <p:to>
                                        <p:strVal val="visible"/>
                                      </p:to>
                                    </p:set>
                                  </p:childTnLst>
                                </p:cTn>
                              </p:par>
                              <p:par>
                                <p:cTn id="44" presetID="49" presetClass="path" presetSubtype="0" accel="50000" decel="50000" fill="hold" grpId="1" nodeType="withEffect">
                                  <p:stCondLst>
                                    <p:cond delay="0"/>
                                  </p:stCondLst>
                                  <p:childTnLst>
                                    <p:animMotion origin="layout" path="M -4.58176E-6 -2.59259E-6 L 0.09003 -2.59259E-6 " pathEditMode="relative" rAng="0" ptsTypes="AA">
                                      <p:cBhvr>
                                        <p:cTn id="45" dur="500" spd="-99800" fill="hold"/>
                                        <p:tgtEl>
                                          <p:spTgt spid="16394"/>
                                        </p:tgtEl>
                                        <p:attrNameLst>
                                          <p:attrName>ppt_x,ppt_y</p:attrName>
                                        </p:attrNameLst>
                                      </p:cBhvr>
                                      <p:rCtr x="4500" y="0"/>
                                    </p:animMotion>
                                  </p:childTnLst>
                                </p:cTn>
                              </p:par>
                              <p:par>
                                <p:cTn id="46" presetID="1" presetClass="entr" presetSubtype="0" fill="hold" grpId="0" nodeType="withEffect">
                                  <p:stCondLst>
                                    <p:cond delay="0"/>
                                  </p:stCondLst>
                                  <p:childTnLst>
                                    <p:set>
                                      <p:cBhvr>
                                        <p:cTn id="47" dur="1" fill="hold">
                                          <p:stCondLst>
                                            <p:cond delay="0"/>
                                          </p:stCondLst>
                                        </p:cTn>
                                        <p:tgtEl>
                                          <p:spTgt spid="16395"/>
                                        </p:tgtEl>
                                        <p:attrNameLst>
                                          <p:attrName>style.visibility</p:attrName>
                                        </p:attrNameLst>
                                      </p:cBhvr>
                                      <p:to>
                                        <p:strVal val="visible"/>
                                      </p:to>
                                    </p:set>
                                  </p:childTnLst>
                                </p:cTn>
                              </p:par>
                              <p:par>
                                <p:cTn id="48" presetID="49" presetClass="path" presetSubtype="0" accel="50000" decel="50000" fill="hold" grpId="1" nodeType="withEffect">
                                  <p:stCondLst>
                                    <p:cond delay="0"/>
                                  </p:stCondLst>
                                  <p:childTnLst>
                                    <p:animMotion origin="layout" path="M -4.58176E-6 -2.59259E-6 L 0.09003 -2.59259E-6 " pathEditMode="relative" rAng="0" ptsTypes="AA">
                                      <p:cBhvr>
                                        <p:cTn id="49" dur="500" spd="-99800" fill="hold"/>
                                        <p:tgtEl>
                                          <p:spTgt spid="16395"/>
                                        </p:tgtEl>
                                        <p:attrNameLst>
                                          <p:attrName>ppt_x,ppt_y</p:attrName>
                                        </p:attrNameLst>
                                      </p:cBhvr>
                                      <p:rCtr x="4500" y="0"/>
                                    </p:animMotion>
                                  </p:childTnLst>
                                </p:cTn>
                              </p:par>
                            </p:childTnLst>
                          </p:cTn>
                        </p:par>
                        <p:par>
                          <p:cTn id="50" fill="hold" nodeType="afterGroup">
                            <p:stCondLst>
                              <p:cond delay="2980"/>
                            </p:stCondLst>
                            <p:childTnLst>
                              <p:par>
                                <p:cTn id="51" presetID="22" presetClass="entr" presetSubtype="8" fill="hold" grpId="0" nodeType="afterEffect">
                                  <p:stCondLst>
                                    <p:cond delay="0"/>
                                  </p:stCondLst>
                                  <p:childTnLst>
                                    <p:set>
                                      <p:cBhvr>
                                        <p:cTn id="52" dur="1" fill="hold">
                                          <p:stCondLst>
                                            <p:cond delay="0"/>
                                          </p:stCondLst>
                                        </p:cTn>
                                        <p:tgtEl>
                                          <p:spTgt spid="16392"/>
                                        </p:tgtEl>
                                        <p:attrNameLst>
                                          <p:attrName>style.visibility</p:attrName>
                                        </p:attrNameLst>
                                      </p:cBhvr>
                                      <p:to>
                                        <p:strVal val="visible"/>
                                      </p:to>
                                    </p:set>
                                    <p:animEffect transition="in" filter="wipe(left)">
                                      <p:cBhvr>
                                        <p:cTn id="53" dur="500"/>
                                        <p:tgtEl>
                                          <p:spTgt spid="1639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6396"/>
                                        </p:tgtEl>
                                        <p:attrNameLst>
                                          <p:attrName>style.visibility</p:attrName>
                                        </p:attrNameLst>
                                      </p:cBhvr>
                                      <p:to>
                                        <p:strVal val="visible"/>
                                      </p:to>
                                    </p:set>
                                    <p:animEffect transition="in" filter="wipe(left)">
                                      <p:cBhvr>
                                        <p:cTn id="56" dur="500"/>
                                        <p:tgtEl>
                                          <p:spTgt spid="1639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397"/>
                                        </p:tgtEl>
                                        <p:attrNameLst>
                                          <p:attrName>style.visibility</p:attrName>
                                        </p:attrNameLst>
                                      </p:cBhvr>
                                      <p:to>
                                        <p:strVal val="visible"/>
                                      </p:to>
                                    </p:set>
                                    <p:animEffect transition="in" filter="wipe(left)">
                                      <p:cBhvr>
                                        <p:cTn id="59" dur="500"/>
                                        <p:tgtEl>
                                          <p:spTgt spid="16397"/>
                                        </p:tgtEl>
                                      </p:cBhvr>
                                    </p:animEffect>
                                  </p:childTnLst>
                                </p:cTn>
                              </p:par>
                            </p:childTnLst>
                          </p:cTn>
                        </p:par>
                        <p:par>
                          <p:cTn id="60" fill="hold" nodeType="afterGroup">
                            <p:stCondLst>
                              <p:cond delay="3480"/>
                            </p:stCondLst>
                            <p:childTnLst>
                              <p:par>
                                <p:cTn id="61" presetID="22" presetClass="entr" presetSubtype="1" fill="hold" grpId="0" nodeType="afterEffect">
                                  <p:stCondLst>
                                    <p:cond delay="0"/>
                                  </p:stCondLst>
                                  <p:childTnLst>
                                    <p:set>
                                      <p:cBhvr>
                                        <p:cTn id="62" dur="1" fill="hold">
                                          <p:stCondLst>
                                            <p:cond delay="0"/>
                                          </p:stCondLst>
                                        </p:cTn>
                                        <p:tgtEl>
                                          <p:spTgt spid="16398"/>
                                        </p:tgtEl>
                                        <p:attrNameLst>
                                          <p:attrName>style.visibility</p:attrName>
                                        </p:attrNameLst>
                                      </p:cBhvr>
                                      <p:to>
                                        <p:strVal val="visible"/>
                                      </p:to>
                                    </p:set>
                                    <p:animEffect transition="in" filter="wipe(up)">
                                      <p:cBhvr>
                                        <p:cTn id="63" dur="500"/>
                                        <p:tgtEl>
                                          <p:spTgt spid="1639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6399"/>
                                        </p:tgtEl>
                                        <p:attrNameLst>
                                          <p:attrName>style.visibility</p:attrName>
                                        </p:attrNameLst>
                                      </p:cBhvr>
                                      <p:to>
                                        <p:strVal val="visible"/>
                                      </p:to>
                                    </p:set>
                                    <p:animEffect transition="in" filter="wipe(up)">
                                      <p:cBhvr>
                                        <p:cTn id="66" dur="500"/>
                                        <p:tgtEl>
                                          <p:spTgt spid="16399"/>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6400"/>
                                        </p:tgtEl>
                                        <p:attrNameLst>
                                          <p:attrName>style.visibility</p:attrName>
                                        </p:attrNameLst>
                                      </p:cBhvr>
                                      <p:to>
                                        <p:strVal val="visible"/>
                                      </p:to>
                                    </p:set>
                                    <p:animEffect transition="in" filter="wipe(up)">
                                      <p:cBhvr>
                                        <p:cTn id="69"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9" grpId="0" animBg="1" autoUpdateAnimBg="0"/>
      <p:bldP spid="16390" grpId="0" animBg="1" autoUpdateAnimBg="0"/>
      <p:bldP spid="16391" grpId="0" animBg="1" autoUpdateAnimBg="0"/>
      <p:bldP spid="16392" grpId="0" autoUpdateAnimBg="0"/>
      <p:bldP spid="16393" grpId="0" animBg="1"/>
      <p:bldP spid="16393" grpId="1" animBg="1"/>
      <p:bldP spid="16394" grpId="0" animBg="1"/>
      <p:bldP spid="16394" grpId="1" animBg="1"/>
      <p:bldP spid="16395" grpId="0" animBg="1"/>
      <p:bldP spid="16395" grpId="1" animBg="1"/>
      <p:bldP spid="16396" grpId="0" autoUpdateAnimBg="0"/>
      <p:bldP spid="16397" grpId="0" autoUpdateAnimBg="0"/>
      <p:bldP spid="16398" grpId="0" autoUpdateAnimBg="0"/>
      <p:bldP spid="16399" grpId="0" autoUpdateAnimBg="0"/>
      <p:bldP spid="16400" grpId="0" autoUpdateAnimBg="0"/>
    </p:bldLst>
  </p:timing>
</p:sld>
</file>

<file path=ppt/theme/theme1.xml><?xml version="1.0" encoding="utf-8"?>
<a:theme xmlns:a="http://schemas.openxmlformats.org/drawingml/2006/main" name="2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6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默认设计模板">
  <a:themeElements>
    <a:clrScheme name="">
      <a:dk1>
        <a:srgbClr val="024C89"/>
      </a:dk1>
      <a:lt1>
        <a:srgbClr val="B12923"/>
      </a:lt1>
      <a:dk2>
        <a:srgbClr val="999999"/>
      </a:dk2>
      <a:lt2>
        <a:srgbClr val="333333"/>
      </a:lt2>
      <a:accent1>
        <a:srgbClr val="FFFFFF"/>
      </a:accent1>
      <a:accent2>
        <a:srgbClr val="002953"/>
      </a:accent2>
      <a:accent3>
        <a:srgbClr val="D5ACAC"/>
      </a:accent3>
      <a:accent4>
        <a:srgbClr val="014074"/>
      </a:accent4>
      <a:accent5>
        <a:srgbClr val="FFFFFF"/>
      </a:accent5>
      <a:accent6>
        <a:srgbClr val="00244A"/>
      </a:accent6>
      <a:hlink>
        <a:srgbClr val="FFFFFF"/>
      </a:hlink>
      <a:folHlink>
        <a:srgbClr val="002953"/>
      </a:folHlink>
    </a:clrScheme>
    <a:fontScheme name="7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7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TotalTime>
  <Pages>0</Pages>
  <Words>2440</Words>
  <Characters>0</Characters>
  <Application>Microsoft Office PowerPoint</Application>
  <DocSecurity>0</DocSecurity>
  <PresentationFormat>自定义</PresentationFormat>
  <Lines>0</Lines>
  <Paragraphs>267</Paragraphs>
  <Slides>32</Slides>
  <Notes>0</Notes>
  <HiddenSlides>0</HiddenSlides>
  <MMClips>0</MMClips>
  <ScaleCrop>false</ScaleCrop>
  <HeadingPairs>
    <vt:vector size="4" baseType="variant">
      <vt:variant>
        <vt:lpstr>主题</vt:lpstr>
      </vt:variant>
      <vt:variant>
        <vt:i4>6</vt:i4>
      </vt:variant>
      <vt:variant>
        <vt:lpstr>幻灯片标题</vt:lpstr>
      </vt:variant>
      <vt:variant>
        <vt:i4>32</vt:i4>
      </vt:variant>
    </vt:vector>
  </HeadingPairs>
  <TitlesOfParts>
    <vt:vector size="38" baseType="lpstr">
      <vt:lpstr>2_默认设计模板</vt:lpstr>
      <vt:lpstr>3_默认设计模板</vt:lpstr>
      <vt:lpstr>4_默认设计模板</vt:lpstr>
      <vt:lpstr>5_默认设计模板</vt:lpstr>
      <vt:lpstr>6_默认设计模板</vt:lpstr>
      <vt:lpstr>7_默认设计模板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613</cp:revision>
  <dcterms:created xsi:type="dcterms:W3CDTF">2013-01-25T01:44:32Z</dcterms:created>
  <dcterms:modified xsi:type="dcterms:W3CDTF">2016-09-26T03:58:31Z</dcterms:modified>
</cp:coreProperties>
</file>