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Lst>
  <p:notesMasterIdLst>
    <p:notesMasterId r:id="rId33"/>
  </p:notesMasterIdLst>
  <p:sldIdLst>
    <p:sldId id="256" r:id="rId3"/>
    <p:sldId id="257" r:id="rId4"/>
    <p:sldId id="258" r:id="rId5"/>
    <p:sldId id="282" r:id="rId6"/>
    <p:sldId id="271" r:id="rId7"/>
    <p:sldId id="284" r:id="rId8"/>
    <p:sldId id="285" r:id="rId9"/>
    <p:sldId id="263" r:id="rId10"/>
    <p:sldId id="259" r:id="rId11"/>
    <p:sldId id="264" r:id="rId12"/>
    <p:sldId id="265" r:id="rId13"/>
    <p:sldId id="272" r:id="rId14"/>
    <p:sldId id="273" r:id="rId15"/>
    <p:sldId id="283" r:id="rId16"/>
    <p:sldId id="274" r:id="rId17"/>
    <p:sldId id="260" r:id="rId18"/>
    <p:sldId id="275" r:id="rId19"/>
    <p:sldId id="276" r:id="rId20"/>
    <p:sldId id="277" r:id="rId21"/>
    <p:sldId id="278" r:id="rId22"/>
    <p:sldId id="279" r:id="rId23"/>
    <p:sldId id="280" r:id="rId24"/>
    <p:sldId id="270" r:id="rId25"/>
    <p:sldId id="261" r:id="rId26"/>
    <p:sldId id="281" r:id="rId27"/>
    <p:sldId id="266" r:id="rId28"/>
    <p:sldId id="267" r:id="rId29"/>
    <p:sldId id="268" r:id="rId30"/>
    <p:sldId id="269"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5A0D"/>
    <a:srgbClr val="01499B"/>
    <a:srgbClr val="9211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08" autoAdjust="0"/>
    <p:restoredTop sz="94660"/>
  </p:normalViewPr>
  <p:slideViewPr>
    <p:cSldViewPr snapToGrid="0">
      <p:cViewPr varScale="1">
        <p:scale>
          <a:sx n="111" d="100"/>
          <a:sy n="111" d="100"/>
        </p:scale>
        <p:origin x="138" y="13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8516C2-94CB-45F7-94CB-DBAE784CCCD0}"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A28B08-5BD2-4616-81BF-AE60532FAC8C}" type="slidenum">
              <a:rPr lang="zh-CN" altLang="en-US" smtClean="0"/>
              <a:t>‹#›</a:t>
            </a:fld>
            <a:endParaRPr lang="zh-CN" altLang="en-US"/>
          </a:p>
        </p:txBody>
      </p:sp>
    </p:spTree>
    <p:extLst>
      <p:ext uri="{BB962C8B-B14F-4D97-AF65-F5344CB8AC3E}">
        <p14:creationId xmlns:p14="http://schemas.microsoft.com/office/powerpoint/2010/main" val="2658764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141270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2410410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3106563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t>26</a:t>
            </a:fld>
            <a:endParaRPr lang="zh-CN" altLang="en-US"/>
          </a:p>
        </p:txBody>
      </p:sp>
    </p:spTree>
    <p:extLst>
      <p:ext uri="{BB962C8B-B14F-4D97-AF65-F5344CB8AC3E}">
        <p14:creationId xmlns:p14="http://schemas.microsoft.com/office/powerpoint/2010/main" val="2985931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3735038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208415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759435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t>8</a:t>
            </a:fld>
            <a:endParaRPr lang="zh-CN" altLang="en-US"/>
          </a:p>
        </p:txBody>
      </p:sp>
    </p:spTree>
    <p:extLst>
      <p:ext uri="{BB962C8B-B14F-4D97-AF65-F5344CB8AC3E}">
        <p14:creationId xmlns:p14="http://schemas.microsoft.com/office/powerpoint/2010/main" val="355071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13</a:t>
            </a:fld>
            <a:endParaRPr lang="en-US"/>
          </a:p>
        </p:txBody>
      </p:sp>
    </p:spTree>
    <p:extLst>
      <p:ext uri="{BB962C8B-B14F-4D97-AF65-F5344CB8AC3E}">
        <p14:creationId xmlns:p14="http://schemas.microsoft.com/office/powerpoint/2010/main" val="2387888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3157080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15</a:t>
            </a:fld>
            <a:endParaRPr lang="en-US"/>
          </a:p>
        </p:txBody>
      </p:sp>
    </p:spTree>
    <p:extLst>
      <p:ext uri="{BB962C8B-B14F-4D97-AF65-F5344CB8AC3E}">
        <p14:creationId xmlns:p14="http://schemas.microsoft.com/office/powerpoint/2010/main" val="804251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17</a:t>
            </a:fld>
            <a:endParaRPr lang="en-US"/>
          </a:p>
        </p:txBody>
      </p:sp>
    </p:spTree>
    <p:extLst>
      <p:ext uri="{BB962C8B-B14F-4D97-AF65-F5344CB8AC3E}">
        <p14:creationId xmlns:p14="http://schemas.microsoft.com/office/powerpoint/2010/main" val="2952265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24448"/>
            <a:ext cx="10515600" cy="535207"/>
          </a:xfrm>
        </p:spPr>
        <p:txBody>
          <a:bodyPr>
            <a:normAutofit/>
          </a:bodyPr>
          <a:lstStyle>
            <a:lvl1pPr>
              <a:defRPr sz="3200" b="1">
                <a:solidFill>
                  <a:srgbClr val="01499B"/>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5"/>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11" Type="http://schemas.openxmlformats.org/officeDocument/2006/relationships/image" Target="../media/image6.png"/><Relationship Id="rId5" Type="http://schemas.openxmlformats.org/officeDocument/2006/relationships/audio" Target="../media/media1.mp3"/><Relationship Id="rId10" Type="http://schemas.openxmlformats.org/officeDocument/2006/relationships/image" Target="../media/image5.png"/><Relationship Id="rId4" Type="http://schemas.microsoft.com/office/2007/relationships/media" Target="../media/media1.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70960" y="2399040"/>
            <a:ext cx="4938206" cy="4938206"/>
          </a:xfrm>
          <a:prstGeom prst="rect">
            <a:avLst/>
          </a:prstGeom>
        </p:spPr>
      </p:pic>
      <p:sp>
        <p:nvSpPr>
          <p:cNvPr id="3" name="PA_01 5"/>
          <p:cNvSpPr txBox="1">
            <a:spLocks noChangeArrowheads="1"/>
          </p:cNvSpPr>
          <p:nvPr>
            <p:custDataLst>
              <p:tags r:id="rId1"/>
            </p:custDataLst>
          </p:nvPr>
        </p:nvSpPr>
        <p:spPr bwMode="auto">
          <a:xfrm>
            <a:off x="3020556" y="1999242"/>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4" name="PA_01 6"/>
          <p:cNvSpPr txBox="1">
            <a:spLocks noChangeArrowheads="1"/>
          </p:cNvSpPr>
          <p:nvPr>
            <p:custDataLst>
              <p:tags r:id="rId2"/>
            </p:custDataLst>
          </p:nvPr>
        </p:nvSpPr>
        <p:spPr bwMode="auto">
          <a:xfrm>
            <a:off x="2476278" y="914400"/>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rPr>
              <a:t>教育</a:t>
            </a:r>
            <a:r>
              <a:rPr lang="en-US" altLang="zh-CN" sz="6255" kern="2000" dirty="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rPr>
              <a:t>课件</a:t>
            </a:r>
            <a:r>
              <a:rPr lang="en-US" altLang="zh-CN" sz="6255" kern="2000" dirty="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rPr>
              <a:t>实用</a:t>
            </a:r>
          </a:p>
        </p:txBody>
      </p:sp>
      <p:sp>
        <p:nvSpPr>
          <p:cNvPr id="5" name="PA_01 18"/>
          <p:cNvSpPr txBox="1"/>
          <p:nvPr>
            <p:custDataLst>
              <p:tags r:id="rId3"/>
            </p:custDataLst>
          </p:nvPr>
        </p:nvSpPr>
        <p:spPr>
          <a:xfrm>
            <a:off x="4787265" y="2441575"/>
            <a:ext cx="2232025" cy="383540"/>
          </a:xfrm>
          <a:prstGeom prst="rect">
            <a:avLst/>
          </a:prstGeom>
          <a:noFill/>
        </p:spPr>
        <p:txBody>
          <a:bodyPr wrap="square">
            <a:spAutoFit/>
          </a:bodyPr>
          <a:lstStyle/>
          <a:p>
            <a:pPr algn="ctr">
              <a:buNone/>
            </a:pPr>
            <a:r>
              <a:rPr lang="zh-CN" altLang="en-US" sz="1895" dirty="0">
                <a:solidFill>
                  <a:schemeClr val="accent1"/>
                </a:solidFill>
                <a:latin typeface="+mj-ea"/>
                <a:ea typeface="+mj-ea"/>
                <a:cs typeface="Arial" panose="020B0604020202020204" pitchFamily="34" charset="0"/>
              </a:rPr>
              <a:t>汇报人</a:t>
            </a:r>
            <a:r>
              <a:rPr lang="zh-CN" altLang="en-US" sz="1895" dirty="0" smtClean="0">
                <a:solidFill>
                  <a:schemeClr val="accent1"/>
                </a:solidFill>
                <a:latin typeface="+mj-ea"/>
                <a:ea typeface="+mj-ea"/>
                <a:cs typeface="Arial" panose="020B0604020202020204" pitchFamily="34" charset="0"/>
              </a:rPr>
              <a:t>：</a:t>
            </a:r>
            <a:endParaRPr lang="zh-CN" altLang="en-US" sz="1895" dirty="0">
              <a:solidFill>
                <a:schemeClr val="accent1"/>
              </a:solidFill>
              <a:latin typeface="+mj-ea"/>
              <a:ea typeface="+mj-ea"/>
              <a:cs typeface="Arial" panose="020B0604020202020204" pitchFamily="34" charset="0"/>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0000" y="3755084"/>
            <a:ext cx="4032556" cy="4032556"/>
          </a:xfrm>
          <a:prstGeom prst="rect">
            <a:avLst/>
          </a:prstGeom>
        </p:spPr>
      </p:pic>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83880" y="4393339"/>
            <a:ext cx="3270202" cy="2262980"/>
          </a:xfrm>
          <a:prstGeom prst="rect">
            <a:avLst/>
          </a:prstGeom>
        </p:spPr>
      </p:pic>
      <p:pic>
        <p:nvPicPr>
          <p:cNvPr id="8" name="Yinyues - Everything">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2715756" y="-272000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1"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3"/>
          <p:cNvSpPr>
            <a:spLocks noChangeShapeType="1"/>
          </p:cNvSpPr>
          <p:nvPr/>
        </p:nvSpPr>
        <p:spPr bwMode="auto">
          <a:xfrm>
            <a:off x="4166100" y="2201432"/>
            <a:ext cx="0" cy="3124200"/>
          </a:xfrm>
          <a:prstGeom prst="line">
            <a:avLst/>
          </a:prstGeom>
          <a:noFill/>
          <a:ln w="19050">
            <a:solidFill>
              <a:srgbClr val="808080"/>
            </a:solidFill>
            <a:round/>
          </a:ln>
          <a:extLst>
            <a:ext uri="{909E8E84-426E-40DD-AFC4-6F175D3DCCD1}">
              <a14:hiddenFill xmlns:a14="http://schemas.microsoft.com/office/drawing/2010/main">
                <a:noFill/>
              </a14:hiddenFill>
            </a:ext>
          </a:extLst>
        </p:spPr>
        <p:txBody>
          <a:bodyPr/>
          <a:lstStyle/>
          <a:p>
            <a:endParaRPr lang="zh-CN" altLang="en-US">
              <a:cs typeface="+mn-ea"/>
            </a:endParaRPr>
          </a:p>
        </p:txBody>
      </p:sp>
      <p:grpSp>
        <p:nvGrpSpPr>
          <p:cNvPr id="6" name="组合 5"/>
          <p:cNvGrpSpPr/>
          <p:nvPr/>
        </p:nvGrpSpPr>
        <p:grpSpPr>
          <a:xfrm>
            <a:off x="3297852" y="1878101"/>
            <a:ext cx="1807965" cy="480541"/>
            <a:chOff x="3297486" y="1447077"/>
            <a:chExt cx="1808200" cy="480541"/>
          </a:xfrm>
        </p:grpSpPr>
        <p:sp>
          <p:nvSpPr>
            <p:cNvPr id="7" name="Rectangle 5"/>
            <p:cNvSpPr>
              <a:spLocks noChangeArrowheads="1"/>
            </p:cNvSpPr>
            <p:nvPr/>
          </p:nvSpPr>
          <p:spPr bwMode="gray">
            <a:xfrm>
              <a:off x="3381661" y="1504266"/>
              <a:ext cx="1724025" cy="423352"/>
            </a:xfrm>
            <a:prstGeom prst="rect">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wrap="none" anchor="ctr"/>
            <a:lstStyle/>
            <a:p>
              <a:pPr algn="ctr" eaLnBrk="0" hangingPunct="0">
                <a:defRPr/>
              </a:pPr>
              <a:endParaRPr lang="en-US" altLang="zh-CN" b="1" dirty="0">
                <a:solidFill>
                  <a:schemeClr val="accent2">
                    <a:lumMod val="75000"/>
                  </a:schemeClr>
                </a:solidFill>
                <a:latin typeface="+mn-ea"/>
                <a:cs typeface="+mn-ea"/>
              </a:endParaRPr>
            </a:p>
          </p:txBody>
        </p:sp>
        <p:sp>
          <p:nvSpPr>
            <p:cNvPr id="8" name="Rectangle 5"/>
            <p:cNvSpPr>
              <a:spLocks noChangeArrowheads="1"/>
            </p:cNvSpPr>
            <p:nvPr/>
          </p:nvSpPr>
          <p:spPr bwMode="gray">
            <a:xfrm>
              <a:off x="3297486" y="1447077"/>
              <a:ext cx="1724025" cy="423352"/>
            </a:xfrm>
            <a:prstGeom prst="rect">
              <a:avLst/>
            </a:prstGeom>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altLang="zh-CN" b="1" dirty="0">
                  <a:solidFill>
                    <a:schemeClr val="accent2">
                      <a:lumMod val="75000"/>
                    </a:schemeClr>
                  </a:solidFill>
                  <a:latin typeface="+mn-ea"/>
                  <a:cs typeface="+mn-ea"/>
                </a:rPr>
                <a:t>2014</a:t>
              </a:r>
            </a:p>
          </p:txBody>
        </p:sp>
      </p:grpSp>
      <p:grpSp>
        <p:nvGrpSpPr>
          <p:cNvPr id="9" name="组合 8"/>
          <p:cNvGrpSpPr/>
          <p:nvPr/>
        </p:nvGrpSpPr>
        <p:grpSpPr>
          <a:xfrm>
            <a:off x="3297852" y="2968197"/>
            <a:ext cx="1807965" cy="490843"/>
            <a:chOff x="3297486" y="2537173"/>
            <a:chExt cx="1808200" cy="490843"/>
          </a:xfrm>
        </p:grpSpPr>
        <p:sp>
          <p:nvSpPr>
            <p:cNvPr id="10" name="Rectangle 5"/>
            <p:cNvSpPr>
              <a:spLocks noChangeArrowheads="1"/>
            </p:cNvSpPr>
            <p:nvPr/>
          </p:nvSpPr>
          <p:spPr bwMode="gray">
            <a:xfrm>
              <a:off x="3381661" y="2604664"/>
              <a:ext cx="1724025" cy="423352"/>
            </a:xfrm>
            <a:prstGeom prst="rect">
              <a:avLst/>
            </a:prstGeom>
            <a:solidFill>
              <a:schemeClr val="accent3"/>
            </a:solidFill>
            <a:ln>
              <a:noFill/>
            </a:ln>
          </p:spPr>
          <p:style>
            <a:lnRef idx="2">
              <a:schemeClr val="accent3"/>
            </a:lnRef>
            <a:fillRef idx="1">
              <a:schemeClr val="lt1"/>
            </a:fillRef>
            <a:effectRef idx="0">
              <a:schemeClr val="accent3"/>
            </a:effectRef>
            <a:fontRef idx="minor">
              <a:schemeClr val="dk1"/>
            </a:fontRef>
          </p:style>
          <p:txBody>
            <a:bodyPr wrap="none" anchor="ctr"/>
            <a:lstStyle/>
            <a:p>
              <a:pPr algn="ctr" eaLnBrk="0" hangingPunct="0">
                <a:defRPr/>
              </a:pPr>
              <a:endParaRPr lang="en-US" altLang="zh-CN" b="1" dirty="0">
                <a:solidFill>
                  <a:schemeClr val="accent2">
                    <a:lumMod val="75000"/>
                  </a:schemeClr>
                </a:solidFill>
                <a:latin typeface="+mn-ea"/>
                <a:cs typeface="+mn-ea"/>
              </a:endParaRPr>
            </a:p>
          </p:txBody>
        </p:sp>
        <p:sp>
          <p:nvSpPr>
            <p:cNvPr id="11" name="Rectangle 8"/>
            <p:cNvSpPr>
              <a:spLocks noChangeArrowheads="1"/>
            </p:cNvSpPr>
            <p:nvPr/>
          </p:nvSpPr>
          <p:spPr bwMode="gray">
            <a:xfrm>
              <a:off x="3297486" y="2537173"/>
              <a:ext cx="1724025" cy="423352"/>
            </a:xfrm>
            <a:prstGeom prst="rect">
              <a:avLst/>
            </a:prstGeom>
          </p:spPr>
          <p:style>
            <a:lnRef idx="2">
              <a:schemeClr val="accent3"/>
            </a:lnRef>
            <a:fillRef idx="1">
              <a:schemeClr val="lt1"/>
            </a:fillRef>
            <a:effectRef idx="0">
              <a:schemeClr val="accent3"/>
            </a:effectRef>
            <a:fontRef idx="minor">
              <a:schemeClr val="dk1"/>
            </a:fontRef>
          </p:style>
          <p:txBody>
            <a:bodyPr wrap="none" anchor="ctr"/>
            <a:lstStyle/>
            <a:p>
              <a:pPr algn="ctr" eaLnBrk="0" hangingPunct="0">
                <a:defRPr/>
              </a:pPr>
              <a:r>
                <a:rPr lang="en-US" altLang="zh-CN" b="1" dirty="0">
                  <a:solidFill>
                    <a:schemeClr val="accent2">
                      <a:lumMod val="75000"/>
                    </a:schemeClr>
                  </a:solidFill>
                  <a:latin typeface="+mn-ea"/>
                  <a:cs typeface="+mn-ea"/>
                </a:rPr>
                <a:t>2015</a:t>
              </a:r>
            </a:p>
          </p:txBody>
        </p:sp>
      </p:grpSp>
      <p:grpSp>
        <p:nvGrpSpPr>
          <p:cNvPr id="12" name="组合 11"/>
          <p:cNvGrpSpPr/>
          <p:nvPr/>
        </p:nvGrpSpPr>
        <p:grpSpPr>
          <a:xfrm>
            <a:off x="3297852" y="4111197"/>
            <a:ext cx="1807965" cy="496203"/>
            <a:chOff x="3297486" y="3680173"/>
            <a:chExt cx="1808200" cy="496203"/>
          </a:xfrm>
        </p:grpSpPr>
        <p:sp>
          <p:nvSpPr>
            <p:cNvPr id="13" name="Rectangle 5"/>
            <p:cNvSpPr>
              <a:spLocks noChangeArrowheads="1"/>
            </p:cNvSpPr>
            <p:nvPr/>
          </p:nvSpPr>
          <p:spPr bwMode="gray">
            <a:xfrm>
              <a:off x="3381661" y="3753024"/>
              <a:ext cx="1724025" cy="423352"/>
            </a:xfrm>
            <a:prstGeom prst="rect">
              <a:avLst/>
            </a:prstGeom>
            <a:solidFill>
              <a:schemeClr val="accent2"/>
            </a:solidFill>
            <a:ln>
              <a:noFill/>
            </a:ln>
          </p:spPr>
          <p:style>
            <a:lnRef idx="2">
              <a:schemeClr val="accent3"/>
            </a:lnRef>
            <a:fillRef idx="1">
              <a:schemeClr val="lt1"/>
            </a:fillRef>
            <a:effectRef idx="0">
              <a:schemeClr val="accent3"/>
            </a:effectRef>
            <a:fontRef idx="minor">
              <a:schemeClr val="dk1"/>
            </a:fontRef>
          </p:style>
          <p:txBody>
            <a:bodyPr wrap="none" anchor="ctr"/>
            <a:lstStyle/>
            <a:p>
              <a:pPr algn="ctr" eaLnBrk="0" hangingPunct="0">
                <a:defRPr/>
              </a:pPr>
              <a:endParaRPr lang="en-US" altLang="zh-CN" b="1" dirty="0">
                <a:solidFill>
                  <a:schemeClr val="accent2">
                    <a:lumMod val="75000"/>
                  </a:schemeClr>
                </a:solidFill>
                <a:latin typeface="+mn-ea"/>
                <a:cs typeface="+mn-ea"/>
              </a:endParaRPr>
            </a:p>
          </p:txBody>
        </p:sp>
        <p:sp>
          <p:nvSpPr>
            <p:cNvPr id="14" name="Rectangle 11"/>
            <p:cNvSpPr>
              <a:spLocks noChangeArrowheads="1"/>
            </p:cNvSpPr>
            <p:nvPr/>
          </p:nvSpPr>
          <p:spPr bwMode="gray">
            <a:xfrm>
              <a:off x="3297486" y="3680173"/>
              <a:ext cx="1724025" cy="423352"/>
            </a:xfrm>
            <a:prstGeom prst="rect">
              <a:avLst/>
            </a:prstGeom>
          </p:spPr>
          <p:style>
            <a:lnRef idx="2">
              <a:schemeClr val="accent2"/>
            </a:lnRef>
            <a:fillRef idx="1">
              <a:schemeClr val="lt1"/>
            </a:fillRef>
            <a:effectRef idx="0">
              <a:schemeClr val="accent2"/>
            </a:effectRef>
            <a:fontRef idx="minor">
              <a:schemeClr val="dk1"/>
            </a:fontRef>
          </p:style>
          <p:txBody>
            <a:bodyPr wrap="none" anchor="ctr"/>
            <a:lstStyle/>
            <a:p>
              <a:pPr algn="ctr" eaLnBrk="0" hangingPunct="0">
                <a:defRPr/>
              </a:pPr>
              <a:r>
                <a:rPr lang="en-US" altLang="zh-CN" b="1" dirty="0">
                  <a:solidFill>
                    <a:schemeClr val="accent2">
                      <a:lumMod val="75000"/>
                    </a:schemeClr>
                  </a:solidFill>
                  <a:latin typeface="+mn-ea"/>
                  <a:cs typeface="+mn-ea"/>
                </a:rPr>
                <a:t>2016</a:t>
              </a:r>
            </a:p>
          </p:txBody>
        </p:sp>
      </p:grpSp>
      <p:grpSp>
        <p:nvGrpSpPr>
          <p:cNvPr id="15" name="组合 14"/>
          <p:cNvGrpSpPr/>
          <p:nvPr/>
        </p:nvGrpSpPr>
        <p:grpSpPr>
          <a:xfrm>
            <a:off x="3297852" y="5254197"/>
            <a:ext cx="1807965" cy="509099"/>
            <a:chOff x="3297486" y="4823173"/>
            <a:chExt cx="1808200" cy="509099"/>
          </a:xfrm>
        </p:grpSpPr>
        <p:sp>
          <p:nvSpPr>
            <p:cNvPr id="16" name="Rectangle 5"/>
            <p:cNvSpPr>
              <a:spLocks noChangeArrowheads="1"/>
            </p:cNvSpPr>
            <p:nvPr/>
          </p:nvSpPr>
          <p:spPr bwMode="gray">
            <a:xfrm>
              <a:off x="3381661" y="4908920"/>
              <a:ext cx="1724025" cy="423352"/>
            </a:xfrm>
            <a:prstGeom prst="rect">
              <a:avLst/>
            </a:prstGeom>
            <a:solidFill>
              <a:schemeClr val="accent4"/>
            </a:solidFill>
            <a:ln>
              <a:noFill/>
            </a:ln>
          </p:spPr>
          <p:style>
            <a:lnRef idx="2">
              <a:schemeClr val="accent3"/>
            </a:lnRef>
            <a:fillRef idx="1">
              <a:schemeClr val="lt1"/>
            </a:fillRef>
            <a:effectRef idx="0">
              <a:schemeClr val="accent3"/>
            </a:effectRef>
            <a:fontRef idx="minor">
              <a:schemeClr val="dk1"/>
            </a:fontRef>
          </p:style>
          <p:txBody>
            <a:bodyPr wrap="none" anchor="ctr"/>
            <a:lstStyle/>
            <a:p>
              <a:pPr algn="ctr" eaLnBrk="0" hangingPunct="0">
                <a:defRPr/>
              </a:pPr>
              <a:endParaRPr lang="en-US" altLang="zh-CN" b="1" dirty="0">
                <a:solidFill>
                  <a:schemeClr val="accent2">
                    <a:lumMod val="75000"/>
                  </a:schemeClr>
                </a:solidFill>
                <a:latin typeface="+mn-ea"/>
                <a:cs typeface="+mn-ea"/>
              </a:endParaRPr>
            </a:p>
          </p:txBody>
        </p:sp>
        <p:sp>
          <p:nvSpPr>
            <p:cNvPr id="17" name="Rectangle 14"/>
            <p:cNvSpPr>
              <a:spLocks noChangeArrowheads="1"/>
            </p:cNvSpPr>
            <p:nvPr/>
          </p:nvSpPr>
          <p:spPr bwMode="gray">
            <a:xfrm>
              <a:off x="3297486" y="4823173"/>
              <a:ext cx="1724025" cy="423352"/>
            </a:xfrm>
            <a:prstGeom prst="rect">
              <a:avLst/>
            </a:prstGeom>
            <a:ln>
              <a:solidFill>
                <a:schemeClr val="accent4"/>
              </a:solidFill>
            </a:ln>
          </p:spPr>
          <p:style>
            <a:lnRef idx="2">
              <a:schemeClr val="accent6"/>
            </a:lnRef>
            <a:fillRef idx="1">
              <a:schemeClr val="lt1"/>
            </a:fillRef>
            <a:effectRef idx="0">
              <a:schemeClr val="accent6"/>
            </a:effectRef>
            <a:fontRef idx="minor">
              <a:schemeClr val="dk1"/>
            </a:fontRef>
          </p:style>
          <p:txBody>
            <a:bodyPr wrap="none" anchor="ctr"/>
            <a:lstStyle/>
            <a:p>
              <a:pPr algn="ctr" eaLnBrk="0" hangingPunct="0">
                <a:defRPr/>
              </a:pPr>
              <a:r>
                <a:rPr lang="en-US" altLang="zh-CN" b="1" dirty="0">
                  <a:solidFill>
                    <a:schemeClr val="accent2">
                      <a:lumMod val="75000"/>
                    </a:schemeClr>
                  </a:solidFill>
                  <a:latin typeface="+mn-ea"/>
                  <a:cs typeface="+mn-ea"/>
                </a:rPr>
                <a:t>2017</a:t>
              </a:r>
            </a:p>
          </p:txBody>
        </p:sp>
      </p:grpSp>
      <p:sp>
        <p:nvSpPr>
          <p:cNvPr id="18" name="Line 18"/>
          <p:cNvSpPr>
            <a:spLocks noChangeShapeType="1"/>
          </p:cNvSpPr>
          <p:nvPr/>
        </p:nvSpPr>
        <p:spPr bwMode="auto">
          <a:xfrm>
            <a:off x="4212133" y="2610552"/>
            <a:ext cx="5555799" cy="0"/>
          </a:xfrm>
          <a:prstGeom prst="line">
            <a:avLst/>
          </a:prstGeom>
          <a:noFill/>
          <a:ln w="38100" cap="rnd">
            <a:solidFill>
              <a:srgbClr val="969696"/>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cs typeface="+mn-ea"/>
            </a:endParaRPr>
          </a:p>
        </p:txBody>
      </p:sp>
      <p:sp>
        <p:nvSpPr>
          <p:cNvPr id="19" name="Line 19"/>
          <p:cNvSpPr>
            <a:spLocks noChangeShapeType="1"/>
          </p:cNvSpPr>
          <p:nvPr/>
        </p:nvSpPr>
        <p:spPr bwMode="auto">
          <a:xfrm>
            <a:off x="4212133" y="3782582"/>
            <a:ext cx="5555799" cy="0"/>
          </a:xfrm>
          <a:prstGeom prst="line">
            <a:avLst/>
          </a:prstGeom>
          <a:noFill/>
          <a:ln w="38100" cap="rnd">
            <a:solidFill>
              <a:srgbClr val="969696"/>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cs typeface="+mn-ea"/>
            </a:endParaRPr>
          </a:p>
        </p:txBody>
      </p:sp>
      <p:sp>
        <p:nvSpPr>
          <p:cNvPr id="20" name="Line 20"/>
          <p:cNvSpPr>
            <a:spLocks noChangeShapeType="1"/>
          </p:cNvSpPr>
          <p:nvPr/>
        </p:nvSpPr>
        <p:spPr bwMode="auto">
          <a:xfrm flipV="1">
            <a:off x="4212133" y="4900183"/>
            <a:ext cx="5555799" cy="3175"/>
          </a:xfrm>
          <a:prstGeom prst="line">
            <a:avLst/>
          </a:prstGeom>
          <a:noFill/>
          <a:ln w="38100" cap="rnd">
            <a:solidFill>
              <a:srgbClr val="969696"/>
            </a:solidFill>
            <a:prstDash val="sysDot"/>
            <a:round/>
            <a:tailEnd type="oval" w="med" len="med"/>
          </a:ln>
          <a:extLst>
            <a:ext uri="{909E8E84-426E-40DD-AFC4-6F175D3DCCD1}">
              <a14:hiddenFill xmlns:a14="http://schemas.microsoft.com/office/drawing/2010/main">
                <a:noFill/>
              </a14:hiddenFill>
            </a:ext>
          </a:extLst>
        </p:spPr>
        <p:txBody>
          <a:bodyPr/>
          <a:lstStyle/>
          <a:p>
            <a:endParaRPr lang="zh-CN" altLang="en-US">
              <a:cs typeface="+mn-ea"/>
            </a:endParaRPr>
          </a:p>
        </p:txBody>
      </p:sp>
      <p:sp>
        <p:nvSpPr>
          <p:cNvPr id="21" name="Text Box 21"/>
          <p:cNvSpPr txBox="1">
            <a:spLocks noChangeArrowheads="1"/>
          </p:cNvSpPr>
          <p:nvPr/>
        </p:nvSpPr>
        <p:spPr bwMode="auto">
          <a:xfrm>
            <a:off x="5507365" y="1815583"/>
            <a:ext cx="305724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p:txBody>
      </p:sp>
      <p:sp>
        <p:nvSpPr>
          <p:cNvPr id="22" name="Text Box 21"/>
          <p:cNvSpPr txBox="1">
            <a:spLocks noChangeArrowheads="1"/>
          </p:cNvSpPr>
          <p:nvPr/>
        </p:nvSpPr>
        <p:spPr bwMode="auto">
          <a:xfrm>
            <a:off x="5509595" y="2961858"/>
            <a:ext cx="305724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p:txBody>
      </p:sp>
      <p:sp>
        <p:nvSpPr>
          <p:cNvPr id="23" name="Text Box 21"/>
          <p:cNvSpPr txBox="1">
            <a:spLocks noChangeArrowheads="1"/>
          </p:cNvSpPr>
          <p:nvPr/>
        </p:nvSpPr>
        <p:spPr bwMode="auto">
          <a:xfrm>
            <a:off x="5505501" y="4108133"/>
            <a:ext cx="305724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p:txBody>
      </p:sp>
      <p:sp>
        <p:nvSpPr>
          <p:cNvPr id="24" name="Text Box 21"/>
          <p:cNvSpPr txBox="1">
            <a:spLocks noChangeArrowheads="1"/>
          </p:cNvSpPr>
          <p:nvPr/>
        </p:nvSpPr>
        <p:spPr bwMode="auto">
          <a:xfrm>
            <a:off x="5509595" y="5182401"/>
            <a:ext cx="305724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a:p>
            <a:pPr>
              <a:lnSpc>
                <a:spcPct val="130000"/>
              </a:lnSpc>
            </a:pPr>
            <a:r>
              <a:rPr lang="zh-CN" altLang="en-US" sz="1400" dirty="0">
                <a:solidFill>
                  <a:schemeClr val="tx1">
                    <a:lumMod val="50000"/>
                    <a:lumOff val="50000"/>
                  </a:schemeClr>
                </a:solidFill>
                <a:latin typeface="+mj-ea"/>
                <a:ea typeface="+mj-ea"/>
                <a:cs typeface="+mn-ea"/>
              </a:rPr>
              <a:t>单击此处添加文本单击此处添加文本</a:t>
            </a:r>
            <a:endParaRPr lang="en-US" altLang="zh-CN" sz="1400" dirty="0">
              <a:solidFill>
                <a:schemeClr val="tx1">
                  <a:lumMod val="50000"/>
                  <a:lumOff val="50000"/>
                </a:schemeClr>
              </a:solidFill>
              <a:latin typeface="+mj-ea"/>
              <a:ea typeface="+mj-ea"/>
              <a:cs typeface="+mn-ea"/>
            </a:endParaRPr>
          </a:p>
        </p:txBody>
      </p:sp>
      <p:grpSp>
        <p:nvGrpSpPr>
          <p:cNvPr id="25" name="组合 24"/>
          <p:cNvGrpSpPr/>
          <p:nvPr/>
        </p:nvGrpSpPr>
        <p:grpSpPr>
          <a:xfrm>
            <a:off x="2443433" y="1720272"/>
            <a:ext cx="756384" cy="756418"/>
            <a:chOff x="1650964" y="3527072"/>
            <a:chExt cx="2664095" cy="2663868"/>
          </a:xfrm>
        </p:grpSpPr>
        <p:grpSp>
          <p:nvGrpSpPr>
            <p:cNvPr id="26" name="组合 25"/>
            <p:cNvGrpSpPr/>
            <p:nvPr/>
          </p:nvGrpSpPr>
          <p:grpSpPr>
            <a:xfrm rot="5400000">
              <a:off x="1651078" y="3526958"/>
              <a:ext cx="2663868" cy="2664095"/>
              <a:chOff x="1651078" y="3526958"/>
              <a:chExt cx="2663868" cy="2664095"/>
            </a:xfrm>
          </p:grpSpPr>
          <p:sp>
            <p:nvSpPr>
              <p:cNvPr id="32" name="泪滴形 31"/>
              <p:cNvSpPr/>
              <p:nvPr/>
            </p:nvSpPr>
            <p:spPr bwMode="auto">
              <a:xfrm rot="2625972">
                <a:off x="1651078" y="3533870"/>
                <a:ext cx="2657183" cy="2657183"/>
              </a:xfrm>
              <a:prstGeom prst="teardrop">
                <a:avLst>
                  <a:gd name="adj" fmla="val 84503"/>
                </a:avLst>
              </a:prstGeom>
            </p:spPr>
            <p:style>
              <a:lnRef idx="1">
                <a:schemeClr val="accent1"/>
              </a:lnRef>
              <a:fillRef idx="2">
                <a:schemeClr val="accent1"/>
              </a:fillRef>
              <a:effectRef idx="1">
                <a:schemeClr val="accent1"/>
              </a:effectRef>
              <a:fontRef idx="minor">
                <a:schemeClr val="dk1"/>
              </a:fontRef>
            </p:style>
            <p:txBody>
              <a:bodyPr rtlCol="0" anchor="ctr">
                <a:flatTx/>
              </a:bodyPr>
              <a:lstStyle/>
              <a:p>
                <a:pPr algn="ctr"/>
                <a:endParaRPr lang="zh-CN" altLang="en-US">
                  <a:cs typeface="+mn-ea"/>
                </a:endParaRPr>
              </a:p>
            </p:txBody>
          </p:sp>
          <p:sp>
            <p:nvSpPr>
              <p:cNvPr id="33" name="泪滴形 32"/>
              <p:cNvSpPr/>
              <p:nvPr/>
            </p:nvSpPr>
            <p:spPr bwMode="auto">
              <a:xfrm rot="8025972">
                <a:off x="1651079" y="3530416"/>
                <a:ext cx="2657183" cy="2657183"/>
              </a:xfrm>
              <a:prstGeom prst="teardrop">
                <a:avLst>
                  <a:gd name="adj" fmla="val 84503"/>
                </a:avLst>
              </a:prstGeom>
            </p:spPr>
            <p:style>
              <a:lnRef idx="1">
                <a:schemeClr val="accent1"/>
              </a:lnRef>
              <a:fillRef idx="2">
                <a:schemeClr val="accent1"/>
              </a:fillRef>
              <a:effectRef idx="1">
                <a:schemeClr val="accent1"/>
              </a:effectRef>
              <a:fontRef idx="minor">
                <a:schemeClr val="dk1"/>
              </a:fontRef>
            </p:style>
            <p:txBody>
              <a:bodyPr rtlCol="0" anchor="ctr">
                <a:flatTx/>
              </a:bodyPr>
              <a:lstStyle/>
              <a:p>
                <a:pPr algn="ctr"/>
                <a:endParaRPr lang="zh-CN" altLang="en-US">
                  <a:cs typeface="+mn-ea"/>
                </a:endParaRPr>
              </a:p>
            </p:txBody>
          </p:sp>
          <p:sp>
            <p:nvSpPr>
              <p:cNvPr id="34" name="泪滴形 33"/>
              <p:cNvSpPr/>
              <p:nvPr/>
            </p:nvSpPr>
            <p:spPr bwMode="auto">
              <a:xfrm rot="13425972">
                <a:off x="1651078" y="3526960"/>
                <a:ext cx="2657183" cy="2657183"/>
              </a:xfrm>
              <a:prstGeom prst="teardrop">
                <a:avLst>
                  <a:gd name="adj" fmla="val 84503"/>
                </a:avLst>
              </a:prstGeom>
            </p:spPr>
            <p:style>
              <a:lnRef idx="1">
                <a:schemeClr val="accent1"/>
              </a:lnRef>
              <a:fillRef idx="2">
                <a:schemeClr val="accent1"/>
              </a:fillRef>
              <a:effectRef idx="1">
                <a:schemeClr val="accent1"/>
              </a:effectRef>
              <a:fontRef idx="minor">
                <a:schemeClr val="dk1"/>
              </a:fontRef>
            </p:style>
            <p:txBody>
              <a:bodyPr rtlCol="0" anchor="ctr">
                <a:flatTx/>
              </a:bodyPr>
              <a:lstStyle/>
              <a:p>
                <a:pPr algn="ctr"/>
                <a:endParaRPr lang="zh-CN" altLang="en-US">
                  <a:cs typeface="+mn-ea"/>
                </a:endParaRPr>
              </a:p>
            </p:txBody>
          </p:sp>
          <p:sp>
            <p:nvSpPr>
              <p:cNvPr id="35" name="泪滴形 34"/>
              <p:cNvSpPr/>
              <p:nvPr/>
            </p:nvSpPr>
            <p:spPr bwMode="auto">
              <a:xfrm rot="18825972">
                <a:off x="1657763" y="3526958"/>
                <a:ext cx="2657183" cy="2657183"/>
              </a:xfrm>
              <a:prstGeom prst="teardrop">
                <a:avLst>
                  <a:gd name="adj" fmla="val 84503"/>
                </a:avLst>
              </a:prstGeom>
            </p:spPr>
            <p:style>
              <a:lnRef idx="2">
                <a:schemeClr val="accent1"/>
              </a:lnRef>
              <a:fillRef idx="1">
                <a:schemeClr val="lt1"/>
              </a:fillRef>
              <a:effectRef idx="0">
                <a:schemeClr val="accent1"/>
              </a:effectRef>
              <a:fontRef idx="minor">
                <a:schemeClr val="dk1"/>
              </a:fontRef>
            </p:style>
            <p:txBody>
              <a:bodyPr rtlCol="0" anchor="ctr">
                <a:flatTx/>
              </a:bodyPr>
              <a:lstStyle/>
              <a:p>
                <a:pPr algn="ctr"/>
                <a:endParaRPr lang="zh-CN" altLang="en-US">
                  <a:cs typeface="+mn-ea"/>
                </a:endParaRPr>
              </a:p>
            </p:txBody>
          </p:sp>
        </p:grpSp>
        <p:grpSp>
          <p:nvGrpSpPr>
            <p:cNvPr id="27" name="组合 26"/>
            <p:cNvGrpSpPr/>
            <p:nvPr/>
          </p:nvGrpSpPr>
          <p:grpSpPr>
            <a:xfrm>
              <a:off x="1821626" y="3702087"/>
              <a:ext cx="2315860" cy="2320521"/>
              <a:chOff x="6948048" y="3722249"/>
              <a:chExt cx="2315860" cy="2320521"/>
            </a:xfrm>
          </p:grpSpPr>
          <p:sp>
            <p:nvSpPr>
              <p:cNvPr id="28" name="椭圆 27"/>
              <p:cNvSpPr/>
              <p:nvPr/>
            </p:nvSpPr>
            <p:spPr bwMode="auto">
              <a:xfrm>
                <a:off x="6948048" y="3722249"/>
                <a:ext cx="2315860" cy="2320521"/>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flatTx/>
              </a:bodyPr>
              <a:lstStyle/>
              <a:p>
                <a:pPr algn="ctr"/>
                <a:endParaRPr lang="zh-CN" altLang="en-US">
                  <a:cs typeface="+mn-ea"/>
                </a:endParaRPr>
              </a:p>
            </p:txBody>
          </p:sp>
          <p:grpSp>
            <p:nvGrpSpPr>
              <p:cNvPr id="29" name="组合 28"/>
              <p:cNvGrpSpPr/>
              <p:nvPr/>
            </p:nvGrpSpPr>
            <p:grpSpPr>
              <a:xfrm>
                <a:off x="7466369" y="4394410"/>
                <a:ext cx="1266804" cy="936104"/>
                <a:chOff x="5757045" y="1582609"/>
                <a:chExt cx="1266804" cy="936104"/>
              </a:xfrm>
            </p:grpSpPr>
            <p:sp>
              <p:nvSpPr>
                <p:cNvPr id="30" name="燕尾形 29"/>
                <p:cNvSpPr/>
                <p:nvPr/>
              </p:nvSpPr>
              <p:spPr bwMode="auto">
                <a:xfrm>
                  <a:off x="6303769" y="1582609"/>
                  <a:ext cx="720080" cy="936104"/>
                </a:xfrm>
                <a:prstGeom prst="chevron">
                  <a:avLst>
                    <a:gd name="adj" fmla="val 620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flatTx/>
                </a:bodyPr>
                <a:lstStyle/>
                <a:p>
                  <a:pPr algn="ctr"/>
                  <a:endParaRPr lang="zh-CN" altLang="en-US">
                    <a:cs typeface="+mn-ea"/>
                  </a:endParaRPr>
                </a:p>
              </p:txBody>
            </p:sp>
            <p:sp>
              <p:nvSpPr>
                <p:cNvPr id="31" name="五边形 30"/>
                <p:cNvSpPr/>
                <p:nvPr/>
              </p:nvSpPr>
              <p:spPr bwMode="auto">
                <a:xfrm>
                  <a:off x="5757045" y="1930943"/>
                  <a:ext cx="907608" cy="24911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flatTx/>
                </a:bodyPr>
                <a:lstStyle/>
                <a:p>
                  <a:pPr algn="ctr"/>
                  <a:endParaRPr lang="zh-CN" altLang="en-US">
                    <a:cs typeface="+mn-ea"/>
                  </a:endParaRPr>
                </a:p>
              </p:txBody>
            </p:sp>
          </p:grpSp>
        </p:grpSp>
      </p:grpSp>
      <p:grpSp>
        <p:nvGrpSpPr>
          <p:cNvPr id="36" name="组合 35"/>
          <p:cNvGrpSpPr/>
          <p:nvPr/>
        </p:nvGrpSpPr>
        <p:grpSpPr>
          <a:xfrm>
            <a:off x="2443433" y="3942605"/>
            <a:ext cx="756384" cy="756418"/>
            <a:chOff x="1650964" y="3527072"/>
            <a:chExt cx="2664095" cy="2663868"/>
          </a:xfrm>
        </p:grpSpPr>
        <p:grpSp>
          <p:nvGrpSpPr>
            <p:cNvPr id="37" name="组合 36"/>
            <p:cNvGrpSpPr/>
            <p:nvPr/>
          </p:nvGrpSpPr>
          <p:grpSpPr>
            <a:xfrm rot="5400000">
              <a:off x="1651078" y="3526958"/>
              <a:ext cx="2663868" cy="2664095"/>
              <a:chOff x="1651078" y="3526958"/>
              <a:chExt cx="2663868" cy="2664095"/>
            </a:xfrm>
          </p:grpSpPr>
          <p:sp>
            <p:nvSpPr>
              <p:cNvPr id="43" name="泪滴形 42"/>
              <p:cNvSpPr/>
              <p:nvPr/>
            </p:nvSpPr>
            <p:spPr bwMode="auto">
              <a:xfrm rot="2625972">
                <a:off x="1651078" y="3533870"/>
                <a:ext cx="2657183" cy="2657183"/>
              </a:xfrm>
              <a:prstGeom prst="teardrop">
                <a:avLst>
                  <a:gd name="adj" fmla="val 84503"/>
                </a:avLst>
              </a:prstGeom>
            </p:spPr>
            <p:style>
              <a:lnRef idx="1">
                <a:schemeClr val="accent2"/>
              </a:lnRef>
              <a:fillRef idx="2">
                <a:schemeClr val="accent2"/>
              </a:fillRef>
              <a:effectRef idx="1">
                <a:schemeClr val="accent2"/>
              </a:effectRef>
              <a:fontRef idx="minor">
                <a:schemeClr val="dk1"/>
              </a:fontRef>
            </p:style>
            <p:txBody>
              <a:bodyPr rtlCol="0" anchor="ctr">
                <a:flatTx/>
              </a:bodyPr>
              <a:lstStyle/>
              <a:p>
                <a:pPr algn="ctr"/>
                <a:endParaRPr lang="zh-CN" altLang="en-US">
                  <a:cs typeface="+mn-ea"/>
                </a:endParaRPr>
              </a:p>
            </p:txBody>
          </p:sp>
          <p:sp>
            <p:nvSpPr>
              <p:cNvPr id="44" name="泪滴形 43"/>
              <p:cNvSpPr/>
              <p:nvPr/>
            </p:nvSpPr>
            <p:spPr bwMode="auto">
              <a:xfrm rot="8025972">
                <a:off x="1651079" y="3530416"/>
                <a:ext cx="2657183" cy="2657183"/>
              </a:xfrm>
              <a:prstGeom prst="teardrop">
                <a:avLst>
                  <a:gd name="adj" fmla="val 84503"/>
                </a:avLst>
              </a:prstGeom>
            </p:spPr>
            <p:style>
              <a:lnRef idx="1">
                <a:schemeClr val="accent2"/>
              </a:lnRef>
              <a:fillRef idx="2">
                <a:schemeClr val="accent2"/>
              </a:fillRef>
              <a:effectRef idx="1">
                <a:schemeClr val="accent2"/>
              </a:effectRef>
              <a:fontRef idx="minor">
                <a:schemeClr val="dk1"/>
              </a:fontRef>
            </p:style>
            <p:txBody>
              <a:bodyPr rtlCol="0" anchor="ctr">
                <a:flatTx/>
              </a:bodyPr>
              <a:lstStyle/>
              <a:p>
                <a:pPr algn="ctr"/>
                <a:endParaRPr lang="zh-CN" altLang="en-US">
                  <a:cs typeface="+mn-ea"/>
                </a:endParaRPr>
              </a:p>
            </p:txBody>
          </p:sp>
          <p:sp>
            <p:nvSpPr>
              <p:cNvPr id="45" name="泪滴形 44"/>
              <p:cNvSpPr/>
              <p:nvPr/>
            </p:nvSpPr>
            <p:spPr bwMode="auto">
              <a:xfrm rot="13425972">
                <a:off x="1651078" y="3526960"/>
                <a:ext cx="2657183" cy="2657183"/>
              </a:xfrm>
              <a:prstGeom prst="teardrop">
                <a:avLst>
                  <a:gd name="adj" fmla="val 84503"/>
                </a:avLst>
              </a:prstGeom>
            </p:spPr>
            <p:style>
              <a:lnRef idx="1">
                <a:schemeClr val="accent2"/>
              </a:lnRef>
              <a:fillRef idx="2">
                <a:schemeClr val="accent2"/>
              </a:fillRef>
              <a:effectRef idx="1">
                <a:schemeClr val="accent2"/>
              </a:effectRef>
              <a:fontRef idx="minor">
                <a:schemeClr val="dk1"/>
              </a:fontRef>
            </p:style>
            <p:txBody>
              <a:bodyPr rtlCol="0" anchor="ctr">
                <a:flatTx/>
              </a:bodyPr>
              <a:lstStyle/>
              <a:p>
                <a:pPr algn="ctr"/>
                <a:endParaRPr lang="zh-CN" altLang="en-US">
                  <a:cs typeface="+mn-ea"/>
                </a:endParaRPr>
              </a:p>
            </p:txBody>
          </p:sp>
          <p:sp>
            <p:nvSpPr>
              <p:cNvPr id="46" name="泪滴形 45"/>
              <p:cNvSpPr/>
              <p:nvPr/>
            </p:nvSpPr>
            <p:spPr bwMode="auto">
              <a:xfrm rot="18825972">
                <a:off x="1657763" y="3526958"/>
                <a:ext cx="2657183" cy="2657183"/>
              </a:xfrm>
              <a:prstGeom prst="teardrop">
                <a:avLst>
                  <a:gd name="adj" fmla="val 84503"/>
                </a:avLst>
              </a:prstGeom>
            </p:spPr>
            <p:style>
              <a:lnRef idx="2">
                <a:schemeClr val="accent2"/>
              </a:lnRef>
              <a:fillRef idx="1">
                <a:schemeClr val="lt1"/>
              </a:fillRef>
              <a:effectRef idx="0">
                <a:schemeClr val="accent2"/>
              </a:effectRef>
              <a:fontRef idx="minor">
                <a:schemeClr val="dk1"/>
              </a:fontRef>
            </p:style>
            <p:txBody>
              <a:bodyPr rtlCol="0" anchor="ctr">
                <a:flatTx/>
              </a:bodyPr>
              <a:lstStyle/>
              <a:p>
                <a:pPr algn="ctr"/>
                <a:endParaRPr lang="zh-CN" altLang="en-US">
                  <a:cs typeface="+mn-ea"/>
                </a:endParaRPr>
              </a:p>
            </p:txBody>
          </p:sp>
        </p:grpSp>
        <p:grpSp>
          <p:nvGrpSpPr>
            <p:cNvPr id="38" name="组合 37"/>
            <p:cNvGrpSpPr/>
            <p:nvPr/>
          </p:nvGrpSpPr>
          <p:grpSpPr>
            <a:xfrm>
              <a:off x="1821626" y="3702087"/>
              <a:ext cx="2315860" cy="2320521"/>
              <a:chOff x="6948048" y="3722249"/>
              <a:chExt cx="2315860" cy="2320521"/>
            </a:xfrm>
          </p:grpSpPr>
          <p:sp>
            <p:nvSpPr>
              <p:cNvPr id="39" name="椭圆 38"/>
              <p:cNvSpPr/>
              <p:nvPr/>
            </p:nvSpPr>
            <p:spPr bwMode="auto">
              <a:xfrm>
                <a:off x="6948048" y="3722249"/>
                <a:ext cx="2315860" cy="2320521"/>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flatTx/>
              </a:bodyPr>
              <a:lstStyle/>
              <a:p>
                <a:pPr algn="ctr"/>
                <a:endParaRPr lang="zh-CN" altLang="en-US">
                  <a:cs typeface="+mn-ea"/>
                </a:endParaRPr>
              </a:p>
            </p:txBody>
          </p:sp>
          <p:grpSp>
            <p:nvGrpSpPr>
              <p:cNvPr id="40" name="组合 39"/>
              <p:cNvGrpSpPr/>
              <p:nvPr/>
            </p:nvGrpSpPr>
            <p:grpSpPr>
              <a:xfrm>
                <a:off x="7466369" y="4394410"/>
                <a:ext cx="1266804" cy="936104"/>
                <a:chOff x="5757045" y="1582609"/>
                <a:chExt cx="1266804" cy="936104"/>
              </a:xfrm>
            </p:grpSpPr>
            <p:sp>
              <p:nvSpPr>
                <p:cNvPr id="41" name="燕尾形 40"/>
                <p:cNvSpPr/>
                <p:nvPr/>
              </p:nvSpPr>
              <p:spPr bwMode="auto">
                <a:xfrm>
                  <a:off x="6303769" y="1582609"/>
                  <a:ext cx="720080" cy="936104"/>
                </a:xfrm>
                <a:prstGeom prst="chevron">
                  <a:avLst>
                    <a:gd name="adj" fmla="val 62094"/>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flatTx/>
                </a:bodyPr>
                <a:lstStyle/>
                <a:p>
                  <a:pPr algn="ctr"/>
                  <a:endParaRPr lang="zh-CN" altLang="en-US">
                    <a:cs typeface="+mn-ea"/>
                  </a:endParaRPr>
                </a:p>
              </p:txBody>
            </p:sp>
            <p:sp>
              <p:nvSpPr>
                <p:cNvPr id="42" name="五边形 41"/>
                <p:cNvSpPr/>
                <p:nvPr/>
              </p:nvSpPr>
              <p:spPr bwMode="auto">
                <a:xfrm>
                  <a:off x="5757045" y="1930943"/>
                  <a:ext cx="907608" cy="249112"/>
                </a:xfrm>
                <a:prstGeom prst="homePlat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flatTx/>
                </a:bodyPr>
                <a:lstStyle/>
                <a:p>
                  <a:pPr algn="ctr"/>
                  <a:endParaRPr lang="zh-CN" altLang="en-US">
                    <a:cs typeface="+mn-ea"/>
                  </a:endParaRPr>
                </a:p>
              </p:txBody>
            </p:sp>
          </p:grpSp>
        </p:grpSp>
      </p:grpSp>
      <p:grpSp>
        <p:nvGrpSpPr>
          <p:cNvPr id="47" name="组合 46"/>
          <p:cNvGrpSpPr/>
          <p:nvPr/>
        </p:nvGrpSpPr>
        <p:grpSpPr>
          <a:xfrm>
            <a:off x="2443433" y="2801662"/>
            <a:ext cx="756384" cy="756418"/>
            <a:chOff x="1650964" y="3527072"/>
            <a:chExt cx="2664095" cy="2663868"/>
          </a:xfrm>
        </p:grpSpPr>
        <p:grpSp>
          <p:nvGrpSpPr>
            <p:cNvPr id="48" name="组合 47"/>
            <p:cNvGrpSpPr/>
            <p:nvPr/>
          </p:nvGrpSpPr>
          <p:grpSpPr>
            <a:xfrm rot="5400000">
              <a:off x="1651078" y="3526958"/>
              <a:ext cx="2663868" cy="2664095"/>
              <a:chOff x="1651078" y="3526958"/>
              <a:chExt cx="2663868" cy="2664095"/>
            </a:xfrm>
          </p:grpSpPr>
          <p:sp>
            <p:nvSpPr>
              <p:cNvPr id="54" name="泪滴形 53"/>
              <p:cNvSpPr/>
              <p:nvPr/>
            </p:nvSpPr>
            <p:spPr bwMode="auto">
              <a:xfrm rot="2625972">
                <a:off x="1651078" y="3533870"/>
                <a:ext cx="2657183" cy="2657183"/>
              </a:xfrm>
              <a:prstGeom prst="teardrop">
                <a:avLst>
                  <a:gd name="adj" fmla="val 84503"/>
                </a:avLst>
              </a:prstGeom>
            </p:spPr>
            <p:style>
              <a:lnRef idx="1">
                <a:schemeClr val="accent3"/>
              </a:lnRef>
              <a:fillRef idx="2">
                <a:schemeClr val="accent3"/>
              </a:fillRef>
              <a:effectRef idx="1">
                <a:schemeClr val="accent3"/>
              </a:effectRef>
              <a:fontRef idx="minor">
                <a:schemeClr val="dk1"/>
              </a:fontRef>
            </p:style>
            <p:txBody>
              <a:bodyPr rtlCol="0" anchor="ctr">
                <a:flatTx/>
              </a:bodyPr>
              <a:lstStyle/>
              <a:p>
                <a:pPr algn="ctr"/>
                <a:endParaRPr lang="zh-CN" altLang="en-US">
                  <a:cs typeface="+mn-ea"/>
                </a:endParaRPr>
              </a:p>
            </p:txBody>
          </p:sp>
          <p:sp>
            <p:nvSpPr>
              <p:cNvPr id="55" name="泪滴形 54"/>
              <p:cNvSpPr/>
              <p:nvPr/>
            </p:nvSpPr>
            <p:spPr bwMode="auto">
              <a:xfrm rot="8025972">
                <a:off x="1651079" y="3530416"/>
                <a:ext cx="2657183" cy="2657183"/>
              </a:xfrm>
              <a:prstGeom prst="teardrop">
                <a:avLst>
                  <a:gd name="adj" fmla="val 84503"/>
                </a:avLst>
              </a:prstGeom>
            </p:spPr>
            <p:style>
              <a:lnRef idx="1">
                <a:schemeClr val="accent3"/>
              </a:lnRef>
              <a:fillRef idx="2">
                <a:schemeClr val="accent3"/>
              </a:fillRef>
              <a:effectRef idx="1">
                <a:schemeClr val="accent3"/>
              </a:effectRef>
              <a:fontRef idx="minor">
                <a:schemeClr val="dk1"/>
              </a:fontRef>
            </p:style>
            <p:txBody>
              <a:bodyPr rtlCol="0" anchor="ctr">
                <a:flatTx/>
              </a:bodyPr>
              <a:lstStyle/>
              <a:p>
                <a:pPr algn="ctr"/>
                <a:endParaRPr lang="zh-CN" altLang="en-US">
                  <a:cs typeface="+mn-ea"/>
                </a:endParaRPr>
              </a:p>
            </p:txBody>
          </p:sp>
          <p:sp>
            <p:nvSpPr>
              <p:cNvPr id="56" name="泪滴形 55"/>
              <p:cNvSpPr/>
              <p:nvPr/>
            </p:nvSpPr>
            <p:spPr bwMode="auto">
              <a:xfrm rot="13425972">
                <a:off x="1651078" y="3526960"/>
                <a:ext cx="2657183" cy="2657183"/>
              </a:xfrm>
              <a:prstGeom prst="teardrop">
                <a:avLst>
                  <a:gd name="adj" fmla="val 84503"/>
                </a:avLst>
              </a:prstGeom>
            </p:spPr>
            <p:style>
              <a:lnRef idx="1">
                <a:schemeClr val="accent3"/>
              </a:lnRef>
              <a:fillRef idx="2">
                <a:schemeClr val="accent3"/>
              </a:fillRef>
              <a:effectRef idx="1">
                <a:schemeClr val="accent3"/>
              </a:effectRef>
              <a:fontRef idx="minor">
                <a:schemeClr val="dk1"/>
              </a:fontRef>
            </p:style>
            <p:txBody>
              <a:bodyPr rtlCol="0" anchor="ctr">
                <a:flatTx/>
              </a:bodyPr>
              <a:lstStyle/>
              <a:p>
                <a:pPr algn="ctr"/>
                <a:endParaRPr lang="zh-CN" altLang="en-US">
                  <a:cs typeface="+mn-ea"/>
                </a:endParaRPr>
              </a:p>
            </p:txBody>
          </p:sp>
          <p:sp>
            <p:nvSpPr>
              <p:cNvPr id="57" name="泪滴形 56"/>
              <p:cNvSpPr/>
              <p:nvPr/>
            </p:nvSpPr>
            <p:spPr bwMode="auto">
              <a:xfrm rot="18825972">
                <a:off x="1657763" y="3526958"/>
                <a:ext cx="2657183" cy="2657183"/>
              </a:xfrm>
              <a:prstGeom prst="teardrop">
                <a:avLst>
                  <a:gd name="adj" fmla="val 84503"/>
                </a:avLst>
              </a:prstGeom>
            </p:spPr>
            <p:style>
              <a:lnRef idx="2">
                <a:schemeClr val="accent3"/>
              </a:lnRef>
              <a:fillRef idx="1">
                <a:schemeClr val="lt1"/>
              </a:fillRef>
              <a:effectRef idx="0">
                <a:schemeClr val="accent3"/>
              </a:effectRef>
              <a:fontRef idx="minor">
                <a:schemeClr val="dk1"/>
              </a:fontRef>
            </p:style>
            <p:txBody>
              <a:bodyPr rtlCol="0" anchor="ctr">
                <a:flatTx/>
              </a:bodyPr>
              <a:lstStyle/>
              <a:p>
                <a:pPr algn="ctr"/>
                <a:endParaRPr lang="zh-CN" altLang="en-US">
                  <a:cs typeface="+mn-ea"/>
                </a:endParaRPr>
              </a:p>
            </p:txBody>
          </p:sp>
        </p:grpSp>
        <p:grpSp>
          <p:nvGrpSpPr>
            <p:cNvPr id="49" name="组合 48"/>
            <p:cNvGrpSpPr/>
            <p:nvPr/>
          </p:nvGrpSpPr>
          <p:grpSpPr>
            <a:xfrm>
              <a:off x="1821626" y="3702087"/>
              <a:ext cx="2315860" cy="2320521"/>
              <a:chOff x="6948048" y="3722249"/>
              <a:chExt cx="2315860" cy="2320521"/>
            </a:xfrm>
          </p:grpSpPr>
          <p:sp>
            <p:nvSpPr>
              <p:cNvPr id="50" name="椭圆 49"/>
              <p:cNvSpPr/>
              <p:nvPr/>
            </p:nvSpPr>
            <p:spPr bwMode="auto">
              <a:xfrm>
                <a:off x="6948048" y="3722249"/>
                <a:ext cx="2315860" cy="2320521"/>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flatTx/>
              </a:bodyPr>
              <a:lstStyle/>
              <a:p>
                <a:pPr algn="ctr"/>
                <a:endParaRPr lang="zh-CN" altLang="en-US">
                  <a:cs typeface="+mn-ea"/>
                </a:endParaRPr>
              </a:p>
            </p:txBody>
          </p:sp>
          <p:grpSp>
            <p:nvGrpSpPr>
              <p:cNvPr id="51" name="组合 50"/>
              <p:cNvGrpSpPr/>
              <p:nvPr/>
            </p:nvGrpSpPr>
            <p:grpSpPr>
              <a:xfrm>
                <a:off x="7466369" y="4394410"/>
                <a:ext cx="1266804" cy="936104"/>
                <a:chOff x="5757045" y="1582609"/>
                <a:chExt cx="1266804" cy="936104"/>
              </a:xfrm>
            </p:grpSpPr>
            <p:sp>
              <p:nvSpPr>
                <p:cNvPr id="52" name="燕尾形 51"/>
                <p:cNvSpPr/>
                <p:nvPr/>
              </p:nvSpPr>
              <p:spPr bwMode="auto">
                <a:xfrm>
                  <a:off x="6303769" y="1582609"/>
                  <a:ext cx="720080" cy="936104"/>
                </a:xfrm>
                <a:prstGeom prst="chevron">
                  <a:avLst>
                    <a:gd name="adj" fmla="val 62094"/>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flatTx/>
                </a:bodyPr>
                <a:lstStyle/>
                <a:p>
                  <a:pPr algn="ctr"/>
                  <a:endParaRPr lang="zh-CN" altLang="en-US">
                    <a:cs typeface="+mn-ea"/>
                  </a:endParaRPr>
                </a:p>
              </p:txBody>
            </p:sp>
            <p:sp>
              <p:nvSpPr>
                <p:cNvPr id="53" name="五边形 52"/>
                <p:cNvSpPr/>
                <p:nvPr/>
              </p:nvSpPr>
              <p:spPr bwMode="auto">
                <a:xfrm>
                  <a:off x="5757045" y="1930943"/>
                  <a:ext cx="907608" cy="249112"/>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flatTx/>
                </a:bodyPr>
                <a:lstStyle/>
                <a:p>
                  <a:pPr algn="ctr"/>
                  <a:endParaRPr lang="zh-CN" altLang="en-US">
                    <a:cs typeface="+mn-ea"/>
                  </a:endParaRPr>
                </a:p>
              </p:txBody>
            </p:sp>
          </p:grpSp>
        </p:grpSp>
      </p:grpSp>
      <p:grpSp>
        <p:nvGrpSpPr>
          <p:cNvPr id="58" name="组合 57"/>
          <p:cNvGrpSpPr/>
          <p:nvPr/>
        </p:nvGrpSpPr>
        <p:grpSpPr>
          <a:xfrm>
            <a:off x="2443433" y="5087662"/>
            <a:ext cx="756384" cy="756418"/>
            <a:chOff x="1650964" y="3527072"/>
            <a:chExt cx="2664095" cy="2663868"/>
          </a:xfrm>
        </p:grpSpPr>
        <p:grpSp>
          <p:nvGrpSpPr>
            <p:cNvPr id="59" name="组合 58"/>
            <p:cNvGrpSpPr/>
            <p:nvPr/>
          </p:nvGrpSpPr>
          <p:grpSpPr>
            <a:xfrm rot="5400000">
              <a:off x="1651078" y="3526958"/>
              <a:ext cx="2663868" cy="2664095"/>
              <a:chOff x="1651078" y="3526958"/>
              <a:chExt cx="2663868" cy="2664095"/>
            </a:xfrm>
          </p:grpSpPr>
          <p:sp>
            <p:nvSpPr>
              <p:cNvPr id="65" name="泪滴形 64"/>
              <p:cNvSpPr/>
              <p:nvPr/>
            </p:nvSpPr>
            <p:spPr bwMode="auto">
              <a:xfrm rot="2625972">
                <a:off x="1651078" y="3533870"/>
                <a:ext cx="2657183" cy="2657183"/>
              </a:xfrm>
              <a:prstGeom prst="teardrop">
                <a:avLst>
                  <a:gd name="adj" fmla="val 84503"/>
                </a:avLst>
              </a:prstGeom>
            </p:spPr>
            <p:style>
              <a:lnRef idx="1">
                <a:schemeClr val="accent4"/>
              </a:lnRef>
              <a:fillRef idx="2">
                <a:schemeClr val="accent4"/>
              </a:fillRef>
              <a:effectRef idx="1">
                <a:schemeClr val="accent4"/>
              </a:effectRef>
              <a:fontRef idx="minor">
                <a:schemeClr val="dk1"/>
              </a:fontRef>
            </p:style>
            <p:txBody>
              <a:bodyPr rtlCol="0" anchor="ctr">
                <a:flatTx/>
              </a:bodyPr>
              <a:lstStyle/>
              <a:p>
                <a:pPr algn="ctr"/>
                <a:endParaRPr lang="zh-CN" altLang="en-US">
                  <a:cs typeface="+mn-ea"/>
                </a:endParaRPr>
              </a:p>
            </p:txBody>
          </p:sp>
          <p:sp>
            <p:nvSpPr>
              <p:cNvPr id="66" name="泪滴形 65"/>
              <p:cNvSpPr/>
              <p:nvPr/>
            </p:nvSpPr>
            <p:spPr bwMode="auto">
              <a:xfrm rot="8025972">
                <a:off x="1651079" y="3530416"/>
                <a:ext cx="2657183" cy="2657183"/>
              </a:xfrm>
              <a:prstGeom prst="teardrop">
                <a:avLst>
                  <a:gd name="adj" fmla="val 84503"/>
                </a:avLst>
              </a:prstGeom>
            </p:spPr>
            <p:style>
              <a:lnRef idx="1">
                <a:schemeClr val="accent4"/>
              </a:lnRef>
              <a:fillRef idx="2">
                <a:schemeClr val="accent4"/>
              </a:fillRef>
              <a:effectRef idx="1">
                <a:schemeClr val="accent4"/>
              </a:effectRef>
              <a:fontRef idx="minor">
                <a:schemeClr val="dk1"/>
              </a:fontRef>
            </p:style>
            <p:txBody>
              <a:bodyPr rtlCol="0" anchor="ctr">
                <a:flatTx/>
              </a:bodyPr>
              <a:lstStyle/>
              <a:p>
                <a:pPr algn="ctr"/>
                <a:endParaRPr lang="zh-CN" altLang="en-US">
                  <a:cs typeface="+mn-ea"/>
                </a:endParaRPr>
              </a:p>
            </p:txBody>
          </p:sp>
          <p:sp>
            <p:nvSpPr>
              <p:cNvPr id="67" name="泪滴形 66"/>
              <p:cNvSpPr/>
              <p:nvPr/>
            </p:nvSpPr>
            <p:spPr bwMode="auto">
              <a:xfrm rot="13425972">
                <a:off x="1651078" y="3526960"/>
                <a:ext cx="2657183" cy="2657183"/>
              </a:xfrm>
              <a:prstGeom prst="teardrop">
                <a:avLst>
                  <a:gd name="adj" fmla="val 84503"/>
                </a:avLst>
              </a:prstGeom>
            </p:spPr>
            <p:style>
              <a:lnRef idx="1">
                <a:schemeClr val="accent4"/>
              </a:lnRef>
              <a:fillRef idx="2">
                <a:schemeClr val="accent4"/>
              </a:fillRef>
              <a:effectRef idx="1">
                <a:schemeClr val="accent4"/>
              </a:effectRef>
              <a:fontRef idx="minor">
                <a:schemeClr val="dk1"/>
              </a:fontRef>
            </p:style>
            <p:txBody>
              <a:bodyPr rtlCol="0" anchor="ctr">
                <a:flatTx/>
              </a:bodyPr>
              <a:lstStyle/>
              <a:p>
                <a:pPr algn="ctr"/>
                <a:endParaRPr lang="zh-CN" altLang="en-US">
                  <a:cs typeface="+mn-ea"/>
                </a:endParaRPr>
              </a:p>
            </p:txBody>
          </p:sp>
          <p:sp>
            <p:nvSpPr>
              <p:cNvPr id="68" name="泪滴形 67"/>
              <p:cNvSpPr/>
              <p:nvPr/>
            </p:nvSpPr>
            <p:spPr bwMode="auto">
              <a:xfrm rot="18825972">
                <a:off x="1657763" y="3526958"/>
                <a:ext cx="2657183" cy="2657183"/>
              </a:xfrm>
              <a:prstGeom prst="teardrop">
                <a:avLst>
                  <a:gd name="adj" fmla="val 84503"/>
                </a:avLst>
              </a:prstGeom>
            </p:spPr>
            <p:style>
              <a:lnRef idx="2">
                <a:schemeClr val="accent4"/>
              </a:lnRef>
              <a:fillRef idx="1">
                <a:schemeClr val="lt1"/>
              </a:fillRef>
              <a:effectRef idx="0">
                <a:schemeClr val="accent4"/>
              </a:effectRef>
              <a:fontRef idx="minor">
                <a:schemeClr val="dk1"/>
              </a:fontRef>
            </p:style>
            <p:txBody>
              <a:bodyPr rtlCol="0" anchor="ctr">
                <a:flatTx/>
              </a:bodyPr>
              <a:lstStyle/>
              <a:p>
                <a:pPr algn="ctr"/>
                <a:endParaRPr lang="zh-CN" altLang="en-US">
                  <a:cs typeface="+mn-ea"/>
                </a:endParaRPr>
              </a:p>
            </p:txBody>
          </p:sp>
        </p:grpSp>
        <p:grpSp>
          <p:nvGrpSpPr>
            <p:cNvPr id="60" name="组合 59"/>
            <p:cNvGrpSpPr/>
            <p:nvPr/>
          </p:nvGrpSpPr>
          <p:grpSpPr>
            <a:xfrm>
              <a:off x="1821626" y="3702087"/>
              <a:ext cx="2315860" cy="2320521"/>
              <a:chOff x="6948048" y="3722249"/>
              <a:chExt cx="2315860" cy="2320521"/>
            </a:xfrm>
          </p:grpSpPr>
          <p:sp>
            <p:nvSpPr>
              <p:cNvPr id="61" name="椭圆 60"/>
              <p:cNvSpPr/>
              <p:nvPr/>
            </p:nvSpPr>
            <p:spPr bwMode="auto">
              <a:xfrm>
                <a:off x="6948048" y="3722249"/>
                <a:ext cx="2315860" cy="232052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flatTx/>
              </a:bodyPr>
              <a:lstStyle/>
              <a:p>
                <a:pPr algn="ctr"/>
                <a:endParaRPr lang="zh-CN" altLang="en-US">
                  <a:cs typeface="+mn-ea"/>
                </a:endParaRPr>
              </a:p>
            </p:txBody>
          </p:sp>
          <p:grpSp>
            <p:nvGrpSpPr>
              <p:cNvPr id="62" name="组合 61"/>
              <p:cNvGrpSpPr/>
              <p:nvPr/>
            </p:nvGrpSpPr>
            <p:grpSpPr>
              <a:xfrm>
                <a:off x="7466369" y="4394410"/>
                <a:ext cx="1266804" cy="936104"/>
                <a:chOff x="5757045" y="1582609"/>
                <a:chExt cx="1266804" cy="936104"/>
              </a:xfrm>
            </p:grpSpPr>
            <p:sp>
              <p:nvSpPr>
                <p:cNvPr id="63" name="燕尾形 62"/>
                <p:cNvSpPr/>
                <p:nvPr/>
              </p:nvSpPr>
              <p:spPr bwMode="auto">
                <a:xfrm>
                  <a:off x="6303769" y="1582609"/>
                  <a:ext cx="720080" cy="936104"/>
                </a:xfrm>
                <a:prstGeom prst="chevron">
                  <a:avLst>
                    <a:gd name="adj" fmla="val 62094"/>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flatTx/>
                </a:bodyPr>
                <a:lstStyle/>
                <a:p>
                  <a:pPr algn="ctr"/>
                  <a:endParaRPr lang="zh-CN" altLang="en-US">
                    <a:cs typeface="+mn-ea"/>
                  </a:endParaRPr>
                </a:p>
              </p:txBody>
            </p:sp>
            <p:sp>
              <p:nvSpPr>
                <p:cNvPr id="64" name="五边形 63"/>
                <p:cNvSpPr/>
                <p:nvPr/>
              </p:nvSpPr>
              <p:spPr bwMode="auto">
                <a:xfrm>
                  <a:off x="5757045" y="1930943"/>
                  <a:ext cx="907608" cy="249112"/>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flatTx/>
                </a:bodyPr>
                <a:lstStyle/>
                <a:p>
                  <a:pPr algn="ctr"/>
                  <a:endParaRPr lang="zh-CN" altLang="en-US">
                    <a:cs typeface="+mn-ea"/>
                  </a:endParaRPr>
                </a:p>
              </p:txBody>
            </p:sp>
          </p:grpSp>
        </p:gr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par>
                          <p:cTn id="27" fill="hold">
                            <p:stCondLst>
                              <p:cond delay="3000"/>
                            </p:stCondLst>
                            <p:childTnLst>
                              <p:par>
                                <p:cTn id="28" presetID="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0-#ppt_w/2"/>
                                          </p:val>
                                        </p:tav>
                                        <p:tav tm="100000">
                                          <p:val>
                                            <p:strVal val="#ppt_x"/>
                                          </p:val>
                                        </p:tav>
                                      </p:tavLst>
                                    </p:anim>
                                    <p:anim calcmode="lin" valueType="num">
                                      <p:cBhvr additive="base">
                                        <p:cTn id="31" dur="500" fill="hold"/>
                                        <p:tgtEl>
                                          <p:spTgt spid="4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47"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par>
                          <p:cTn id="46" fill="hold">
                            <p:stCondLst>
                              <p:cond delay="5500"/>
                            </p:stCondLst>
                            <p:childTnLst>
                              <p:par>
                                <p:cTn id="47" presetID="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0-#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47"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par>
                          <p:cTn id="61" fill="hold">
                            <p:stCondLst>
                              <p:cond delay="750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8000"/>
                            </p:stCondLst>
                            <p:childTnLst>
                              <p:par>
                                <p:cTn id="66" presetID="2" presetClass="entr" presetSubtype="8" fill="hold"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additive="base">
                                        <p:cTn id="68" dur="500" fill="hold"/>
                                        <p:tgtEl>
                                          <p:spTgt spid="58"/>
                                        </p:tgtEl>
                                        <p:attrNameLst>
                                          <p:attrName>ppt_x</p:attrName>
                                        </p:attrNameLst>
                                      </p:cBhvr>
                                      <p:tavLst>
                                        <p:tav tm="0">
                                          <p:val>
                                            <p:strVal val="0-#ppt_w/2"/>
                                          </p:val>
                                        </p:tav>
                                        <p:tav tm="100000">
                                          <p:val>
                                            <p:strVal val="#ppt_x"/>
                                          </p:val>
                                        </p:tav>
                                      </p:tavLst>
                                    </p:anim>
                                    <p:anim calcmode="lin" valueType="num">
                                      <p:cBhvr additive="base">
                                        <p:cTn id="69" dur="500" fill="hold"/>
                                        <p:tgtEl>
                                          <p:spTgt spid="58"/>
                                        </p:tgtEl>
                                        <p:attrNameLst>
                                          <p:attrName>ppt_y</p:attrName>
                                        </p:attrNameLst>
                                      </p:cBhvr>
                                      <p:tavLst>
                                        <p:tav tm="0">
                                          <p:val>
                                            <p:strVal val="#ppt_y"/>
                                          </p:val>
                                        </p:tav>
                                        <p:tav tm="100000">
                                          <p:val>
                                            <p:strVal val="#ppt_y"/>
                                          </p:val>
                                        </p:tav>
                                      </p:tavLst>
                                    </p:anim>
                                  </p:childTnLst>
                                </p:cTn>
                              </p:par>
                            </p:childTnLst>
                          </p:cTn>
                        </p:par>
                        <p:par>
                          <p:cTn id="70" fill="hold">
                            <p:stCondLst>
                              <p:cond delay="8500"/>
                            </p:stCondLst>
                            <p:childTnLst>
                              <p:par>
                                <p:cTn id="71" presetID="47"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animBg="1"/>
      <p:bldP spid="20" grpId="0" animBg="1"/>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p:nvPr/>
        </p:nvGrpSpPr>
        <p:grpSpPr bwMode="auto">
          <a:xfrm>
            <a:off x="2743640" y="1836740"/>
            <a:ext cx="2163481" cy="3160713"/>
            <a:chOff x="0" y="3"/>
            <a:chExt cx="1363" cy="1991"/>
          </a:xfrm>
        </p:grpSpPr>
        <p:sp>
          <p:nvSpPr>
            <p:cNvPr id="6" name="AutoShape 4"/>
            <p:cNvSpPr>
              <a:spLocks noChangeArrowheads="1"/>
            </p:cNvSpPr>
            <p:nvPr/>
          </p:nvSpPr>
          <p:spPr bwMode="auto">
            <a:xfrm>
              <a:off x="0" y="194"/>
              <a:ext cx="1363" cy="1800"/>
            </a:xfrm>
            <a:prstGeom prst="roundRect">
              <a:avLst>
                <a:gd name="adj" fmla="val 17509"/>
              </a:avLst>
            </a:prstGeom>
          </p:spPr>
          <p:style>
            <a:lnRef idx="1">
              <a:schemeClr val="accent1"/>
            </a:lnRef>
            <a:fillRef idx="3">
              <a:schemeClr val="accent1"/>
            </a:fillRef>
            <a:effectRef idx="2">
              <a:schemeClr val="accent1"/>
            </a:effectRef>
            <a:fontRef idx="minor">
              <a:schemeClr val="lt1"/>
            </a:fontRef>
          </p:style>
          <p:txBody>
            <a:bodyPr wrap="none" anchor="ctr"/>
            <a:lstStyle/>
            <a:p>
              <a:endParaRPr lang="zh-CN" altLang="en-US">
                <a:solidFill>
                  <a:schemeClr val="bg1"/>
                </a:solidFill>
                <a:cs typeface="+mn-ea"/>
              </a:endParaRPr>
            </a:p>
          </p:txBody>
        </p:sp>
        <p:sp>
          <p:nvSpPr>
            <p:cNvPr id="7" name="AutoShape 5"/>
            <p:cNvSpPr>
              <a:spLocks noChangeArrowheads="1"/>
            </p:cNvSpPr>
            <p:nvPr/>
          </p:nvSpPr>
          <p:spPr bwMode="auto">
            <a:xfrm>
              <a:off x="21" y="199"/>
              <a:ext cx="1322" cy="1766"/>
            </a:xfrm>
            <a:prstGeom prst="roundRect">
              <a:avLst>
                <a:gd name="adj" fmla="val 16667"/>
              </a:avLst>
            </a:prstGeom>
          </p:spPr>
          <p:style>
            <a:lnRef idx="1">
              <a:schemeClr val="accent1"/>
            </a:lnRef>
            <a:fillRef idx="3">
              <a:schemeClr val="accent1"/>
            </a:fillRef>
            <a:effectRef idx="2">
              <a:schemeClr val="accent1"/>
            </a:effectRef>
            <a:fontRef idx="minor">
              <a:schemeClr val="lt1"/>
            </a:fontRef>
          </p:style>
          <p:txBody>
            <a:bodyPr wrap="none" anchor="ctr"/>
            <a:lstStyle/>
            <a:p>
              <a:endParaRPr lang="zh-CN" altLang="en-US">
                <a:solidFill>
                  <a:schemeClr val="bg1"/>
                </a:solidFill>
                <a:cs typeface="+mn-ea"/>
              </a:endParaRPr>
            </a:p>
          </p:txBody>
        </p:sp>
        <p:grpSp>
          <p:nvGrpSpPr>
            <p:cNvPr id="8" name="Group 10"/>
            <p:cNvGrpSpPr/>
            <p:nvPr/>
          </p:nvGrpSpPr>
          <p:grpSpPr bwMode="auto">
            <a:xfrm>
              <a:off x="469" y="3"/>
              <a:ext cx="405" cy="392"/>
              <a:chOff x="0" y="5"/>
              <a:chExt cx="668" cy="647"/>
            </a:xfrm>
          </p:grpSpPr>
          <p:sp>
            <p:nvSpPr>
              <p:cNvPr id="11" name="Oval 11"/>
              <p:cNvSpPr>
                <a:spLocks noChangeArrowheads="1"/>
              </p:cNvSpPr>
              <p:nvPr/>
            </p:nvSpPr>
            <p:spPr bwMode="auto">
              <a:xfrm>
                <a:off x="0" y="64"/>
                <a:ext cx="668" cy="540"/>
              </a:xfrm>
              <a:prstGeom prst="ellipse">
                <a:avLst/>
              </a:prstGeom>
              <a:solidFill>
                <a:srgbClr val="33333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solidFill>
                    <a:schemeClr val="bg1"/>
                  </a:solidFill>
                  <a:cs typeface="+mn-ea"/>
                </a:endParaRPr>
              </a:p>
            </p:txBody>
          </p:sp>
          <p:sp>
            <p:nvSpPr>
              <p:cNvPr id="12" name="Oval 12"/>
              <p:cNvSpPr>
                <a:spLocks noChangeArrowheads="1"/>
              </p:cNvSpPr>
              <p:nvPr/>
            </p:nvSpPr>
            <p:spPr bwMode="auto">
              <a:xfrm>
                <a:off x="7" y="5"/>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13" name="Oval 13"/>
              <p:cNvSpPr>
                <a:spLocks noChangeArrowheads="1"/>
              </p:cNvSpPr>
              <p:nvPr/>
            </p:nvSpPr>
            <p:spPr bwMode="auto">
              <a:xfrm>
                <a:off x="15" y="9"/>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14" name="Oval 14"/>
              <p:cNvSpPr>
                <a:spLocks noChangeArrowheads="1"/>
              </p:cNvSpPr>
              <p:nvPr/>
            </p:nvSpPr>
            <p:spPr bwMode="auto">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15" name="Oval 15"/>
              <p:cNvSpPr>
                <a:spLocks noChangeArrowheads="1"/>
              </p:cNvSpPr>
              <p:nvPr/>
            </p:nvSpPr>
            <p:spPr bwMode="auto">
              <a:xfrm>
                <a:off x="57" y="31"/>
                <a:ext cx="533" cy="479"/>
              </a:xfrm>
              <a:prstGeom prst="ellipse">
                <a:avLst/>
              </a:prstGeom>
              <a:gradFill rotWithShape="1">
                <a:gsLst>
                  <a:gs pos="0">
                    <a:srgbClr val="D6E1E2">
                      <a:gamma/>
                      <a:tint val="0"/>
                      <a:invGamma/>
                    </a:srgbClr>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grpSp>
        <p:sp>
          <p:nvSpPr>
            <p:cNvPr id="9" name="Text Box 16"/>
            <p:cNvSpPr txBox="1">
              <a:spLocks noChangeArrowheads="1"/>
            </p:cNvSpPr>
            <p:nvPr/>
          </p:nvSpPr>
          <p:spPr bwMode="auto">
            <a:xfrm>
              <a:off x="555" y="58"/>
              <a:ext cx="224"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a:solidFill>
                    <a:schemeClr val="bg1"/>
                  </a:solidFill>
                  <a:cs typeface="+mn-ea"/>
                </a:rPr>
                <a:t>1</a:t>
              </a:r>
              <a:endParaRPr lang="en-US" altLang="zh-CN">
                <a:solidFill>
                  <a:schemeClr val="bg1"/>
                </a:solidFill>
                <a:cs typeface="+mn-ea"/>
              </a:endParaRPr>
            </a:p>
          </p:txBody>
        </p:sp>
        <p:sp>
          <p:nvSpPr>
            <p:cNvPr id="10" name="Text Box 17"/>
            <p:cNvSpPr txBox="1">
              <a:spLocks noChangeArrowheads="1"/>
            </p:cNvSpPr>
            <p:nvPr/>
          </p:nvSpPr>
          <p:spPr bwMode="auto">
            <a:xfrm>
              <a:off x="48" y="480"/>
              <a:ext cx="1296" cy="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endParaRPr lang="en-US" altLang="zh-CN" sz="1400" dirty="0">
                <a:solidFill>
                  <a:schemeClr val="bg1"/>
                </a:solidFill>
                <a:cs typeface="+mn-ea"/>
              </a:endParaRPr>
            </a:p>
          </p:txBody>
        </p:sp>
      </p:grpSp>
      <p:grpSp>
        <p:nvGrpSpPr>
          <p:cNvPr id="16" name="Group 18"/>
          <p:cNvGrpSpPr/>
          <p:nvPr/>
        </p:nvGrpSpPr>
        <p:grpSpPr bwMode="auto">
          <a:xfrm>
            <a:off x="5105532" y="1836740"/>
            <a:ext cx="2163481" cy="3160713"/>
            <a:chOff x="0" y="3"/>
            <a:chExt cx="1363" cy="1991"/>
          </a:xfrm>
        </p:grpSpPr>
        <p:sp>
          <p:nvSpPr>
            <p:cNvPr id="17" name="AutoShape 19"/>
            <p:cNvSpPr>
              <a:spLocks noChangeArrowheads="1"/>
            </p:cNvSpPr>
            <p:nvPr/>
          </p:nvSpPr>
          <p:spPr bwMode="auto">
            <a:xfrm>
              <a:off x="0" y="194"/>
              <a:ext cx="1363" cy="1800"/>
            </a:xfrm>
            <a:prstGeom prst="roundRect">
              <a:avLst>
                <a:gd name="adj" fmla="val 17509"/>
              </a:avLst>
            </a:prstGeom>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solidFill>
                  <a:schemeClr val="bg1"/>
                </a:solidFill>
                <a:cs typeface="+mn-ea"/>
              </a:endParaRPr>
            </a:p>
          </p:txBody>
        </p:sp>
        <p:sp>
          <p:nvSpPr>
            <p:cNvPr id="18" name="AutoShape 20"/>
            <p:cNvSpPr>
              <a:spLocks noChangeArrowheads="1"/>
            </p:cNvSpPr>
            <p:nvPr/>
          </p:nvSpPr>
          <p:spPr bwMode="auto">
            <a:xfrm>
              <a:off x="21" y="199"/>
              <a:ext cx="1322" cy="1766"/>
            </a:xfrm>
            <a:prstGeom prst="roundRect">
              <a:avLst>
                <a:gd name="adj" fmla="val 16667"/>
              </a:avLst>
            </a:prstGeom>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solidFill>
                  <a:schemeClr val="bg1"/>
                </a:solidFill>
                <a:cs typeface="+mn-ea"/>
              </a:endParaRPr>
            </a:p>
          </p:txBody>
        </p:sp>
        <p:sp>
          <p:nvSpPr>
            <p:cNvPr id="19" name="Oval 23"/>
            <p:cNvSpPr>
              <a:spLocks noChangeArrowheads="1"/>
            </p:cNvSpPr>
            <p:nvPr/>
          </p:nvSpPr>
          <p:spPr bwMode="auto">
            <a:xfrm>
              <a:off x="469" y="39"/>
              <a:ext cx="405" cy="327"/>
            </a:xfrm>
            <a:prstGeom prst="ellipse">
              <a:avLst/>
            </a:prstGeom>
            <a:solidFill>
              <a:srgbClr val="33333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solidFill>
                  <a:schemeClr val="bg1"/>
                </a:solidFill>
                <a:cs typeface="+mn-ea"/>
              </a:endParaRPr>
            </a:p>
          </p:txBody>
        </p:sp>
        <p:sp>
          <p:nvSpPr>
            <p:cNvPr id="20" name="Oval 24"/>
            <p:cNvSpPr>
              <a:spLocks noChangeArrowheads="1"/>
            </p:cNvSpPr>
            <p:nvPr/>
          </p:nvSpPr>
          <p:spPr bwMode="auto">
            <a:xfrm>
              <a:off x="473" y="3"/>
              <a:ext cx="392" cy="39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21" name="Oval 25"/>
            <p:cNvSpPr>
              <a:spLocks noChangeArrowheads="1"/>
            </p:cNvSpPr>
            <p:nvPr/>
          </p:nvSpPr>
          <p:spPr bwMode="auto">
            <a:xfrm>
              <a:off x="478" y="5"/>
              <a:ext cx="383" cy="383"/>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22" name="Oval 26"/>
            <p:cNvSpPr>
              <a:spLocks noChangeArrowheads="1"/>
            </p:cNvSpPr>
            <p:nvPr/>
          </p:nvSpPr>
          <p:spPr bwMode="auto">
            <a:xfrm>
              <a:off x="482" y="9"/>
              <a:ext cx="364" cy="357"/>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23" name="Oval 27"/>
            <p:cNvSpPr>
              <a:spLocks noChangeArrowheads="1"/>
            </p:cNvSpPr>
            <p:nvPr/>
          </p:nvSpPr>
          <p:spPr bwMode="auto">
            <a:xfrm>
              <a:off x="504" y="19"/>
              <a:ext cx="323" cy="290"/>
            </a:xfrm>
            <a:prstGeom prst="ellipse">
              <a:avLst/>
            </a:prstGeom>
            <a:gradFill rotWithShape="1">
              <a:gsLst>
                <a:gs pos="0">
                  <a:srgbClr val="D6E1E2">
                    <a:gamma/>
                    <a:tint val="0"/>
                    <a:invGamma/>
                  </a:srgbClr>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24" name="Text Box 28"/>
            <p:cNvSpPr txBox="1">
              <a:spLocks noChangeArrowheads="1"/>
            </p:cNvSpPr>
            <p:nvPr/>
          </p:nvSpPr>
          <p:spPr bwMode="auto">
            <a:xfrm>
              <a:off x="555" y="58"/>
              <a:ext cx="224"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a:solidFill>
                    <a:schemeClr val="bg1"/>
                  </a:solidFill>
                  <a:cs typeface="+mn-ea"/>
                </a:rPr>
                <a:t>2</a:t>
              </a:r>
              <a:endParaRPr lang="en-US" altLang="zh-CN">
                <a:solidFill>
                  <a:schemeClr val="bg1"/>
                </a:solidFill>
                <a:cs typeface="+mn-ea"/>
              </a:endParaRPr>
            </a:p>
          </p:txBody>
        </p:sp>
        <p:sp>
          <p:nvSpPr>
            <p:cNvPr id="25" name="Text Box 29"/>
            <p:cNvSpPr txBox="1">
              <a:spLocks noChangeArrowheads="1"/>
            </p:cNvSpPr>
            <p:nvPr/>
          </p:nvSpPr>
          <p:spPr bwMode="auto">
            <a:xfrm>
              <a:off x="48" y="480"/>
              <a:ext cx="1296"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p:txBody>
        </p:sp>
      </p:grpSp>
      <p:grpSp>
        <p:nvGrpSpPr>
          <p:cNvPr id="26" name="Group 32"/>
          <p:cNvGrpSpPr/>
          <p:nvPr/>
        </p:nvGrpSpPr>
        <p:grpSpPr bwMode="auto">
          <a:xfrm>
            <a:off x="7467425" y="1836740"/>
            <a:ext cx="2163481" cy="3160713"/>
            <a:chOff x="4" y="3"/>
            <a:chExt cx="1363" cy="1991"/>
          </a:xfrm>
        </p:grpSpPr>
        <p:sp>
          <p:nvSpPr>
            <p:cNvPr id="27" name="AutoShape 33"/>
            <p:cNvSpPr>
              <a:spLocks noChangeArrowheads="1"/>
            </p:cNvSpPr>
            <p:nvPr/>
          </p:nvSpPr>
          <p:spPr bwMode="auto">
            <a:xfrm>
              <a:off x="4" y="194"/>
              <a:ext cx="1363" cy="1800"/>
            </a:xfrm>
            <a:prstGeom prst="roundRect">
              <a:avLst>
                <a:gd name="adj" fmla="val 17509"/>
              </a:avLst>
            </a:prstGeom>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solidFill>
                  <a:schemeClr val="bg1"/>
                </a:solidFill>
                <a:cs typeface="+mn-ea"/>
              </a:endParaRPr>
            </a:p>
          </p:txBody>
        </p:sp>
        <p:sp>
          <p:nvSpPr>
            <p:cNvPr id="28" name="AutoShape 34"/>
            <p:cNvSpPr>
              <a:spLocks noChangeArrowheads="1"/>
            </p:cNvSpPr>
            <p:nvPr/>
          </p:nvSpPr>
          <p:spPr bwMode="auto">
            <a:xfrm>
              <a:off x="25" y="199"/>
              <a:ext cx="1322" cy="1766"/>
            </a:xfrm>
            <a:prstGeom prst="roundRect">
              <a:avLst>
                <a:gd name="adj" fmla="val 16667"/>
              </a:avLst>
            </a:prstGeom>
            <a:ln>
              <a:noFill/>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solidFill>
                  <a:schemeClr val="bg1"/>
                </a:solidFill>
                <a:cs typeface="+mn-ea"/>
              </a:endParaRPr>
            </a:p>
          </p:txBody>
        </p:sp>
        <p:grpSp>
          <p:nvGrpSpPr>
            <p:cNvPr id="29" name="Group 37"/>
            <p:cNvGrpSpPr/>
            <p:nvPr/>
          </p:nvGrpSpPr>
          <p:grpSpPr bwMode="auto">
            <a:xfrm>
              <a:off x="473" y="3"/>
              <a:ext cx="405" cy="392"/>
              <a:chOff x="0" y="5"/>
              <a:chExt cx="668" cy="647"/>
            </a:xfrm>
          </p:grpSpPr>
          <p:sp>
            <p:nvSpPr>
              <p:cNvPr id="32" name="Oval 38"/>
              <p:cNvSpPr>
                <a:spLocks noChangeArrowheads="1"/>
              </p:cNvSpPr>
              <p:nvPr/>
            </p:nvSpPr>
            <p:spPr bwMode="auto">
              <a:xfrm>
                <a:off x="0" y="64"/>
                <a:ext cx="668" cy="540"/>
              </a:xfrm>
              <a:prstGeom prst="ellipse">
                <a:avLst/>
              </a:prstGeom>
              <a:solidFill>
                <a:srgbClr val="33333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solidFill>
                    <a:schemeClr val="bg1"/>
                  </a:solidFill>
                  <a:cs typeface="+mn-ea"/>
                </a:endParaRPr>
              </a:p>
            </p:txBody>
          </p:sp>
          <p:sp>
            <p:nvSpPr>
              <p:cNvPr id="33" name="Oval 39"/>
              <p:cNvSpPr>
                <a:spLocks noChangeArrowheads="1"/>
              </p:cNvSpPr>
              <p:nvPr/>
            </p:nvSpPr>
            <p:spPr bwMode="auto">
              <a:xfrm>
                <a:off x="7" y="5"/>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34" name="Oval 40"/>
              <p:cNvSpPr>
                <a:spLocks noChangeArrowheads="1"/>
              </p:cNvSpPr>
              <p:nvPr/>
            </p:nvSpPr>
            <p:spPr bwMode="auto">
              <a:xfrm>
                <a:off x="15" y="9"/>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35" name="Oval 41"/>
              <p:cNvSpPr>
                <a:spLocks noChangeArrowheads="1"/>
              </p:cNvSpPr>
              <p:nvPr/>
            </p:nvSpPr>
            <p:spPr bwMode="auto">
              <a:xfrm>
                <a:off x="22" y="15"/>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sp>
            <p:nvSpPr>
              <p:cNvPr id="36" name="Oval 42"/>
              <p:cNvSpPr>
                <a:spLocks noChangeArrowheads="1"/>
              </p:cNvSpPr>
              <p:nvPr/>
            </p:nvSpPr>
            <p:spPr bwMode="auto">
              <a:xfrm>
                <a:off x="57" y="31"/>
                <a:ext cx="533" cy="479"/>
              </a:xfrm>
              <a:prstGeom prst="ellipse">
                <a:avLst/>
              </a:prstGeom>
              <a:gradFill rotWithShape="1">
                <a:gsLst>
                  <a:gs pos="0">
                    <a:srgbClr val="D6E1E2">
                      <a:gamma/>
                      <a:tint val="0"/>
                      <a:invGamma/>
                    </a:srgbClr>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solidFill>
                    <a:schemeClr val="bg1"/>
                  </a:solidFill>
                  <a:cs typeface="+mn-ea"/>
                </a:endParaRPr>
              </a:p>
            </p:txBody>
          </p:sp>
        </p:grpSp>
        <p:sp>
          <p:nvSpPr>
            <p:cNvPr id="30" name="Text Box 43"/>
            <p:cNvSpPr txBox="1">
              <a:spLocks noChangeArrowheads="1"/>
            </p:cNvSpPr>
            <p:nvPr/>
          </p:nvSpPr>
          <p:spPr bwMode="auto">
            <a:xfrm>
              <a:off x="559" y="58"/>
              <a:ext cx="224"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a:solidFill>
                    <a:schemeClr val="bg1"/>
                  </a:solidFill>
                  <a:cs typeface="+mn-ea"/>
                </a:rPr>
                <a:t>3</a:t>
              </a:r>
              <a:endParaRPr lang="en-US" altLang="zh-CN">
                <a:solidFill>
                  <a:schemeClr val="bg1"/>
                </a:solidFill>
                <a:cs typeface="+mn-ea"/>
              </a:endParaRPr>
            </a:p>
          </p:txBody>
        </p:sp>
        <p:sp>
          <p:nvSpPr>
            <p:cNvPr id="31" name="Text Box 44"/>
            <p:cNvSpPr txBox="1">
              <a:spLocks noChangeArrowheads="1"/>
            </p:cNvSpPr>
            <p:nvPr/>
          </p:nvSpPr>
          <p:spPr bwMode="auto">
            <a:xfrm>
              <a:off x="52" y="480"/>
              <a:ext cx="1296"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a:p>
              <a:pPr algn="ctr"/>
              <a:r>
                <a:rPr lang="zh-CN" altLang="en-US" sz="1400" dirty="0">
                  <a:solidFill>
                    <a:schemeClr val="bg1"/>
                  </a:solidFill>
                  <a:cs typeface="+mn-ea"/>
                </a:rPr>
                <a:t>输入文字内容</a:t>
              </a:r>
              <a:endParaRPr lang="en-US" altLang="zh-CN" sz="1400" dirty="0">
                <a:solidFill>
                  <a:schemeClr val="bg1"/>
                </a:solidFill>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561099" y="2017508"/>
            <a:ext cx="7160281" cy="1643527"/>
          </a:xfrm>
          <a:prstGeom prst="rect">
            <a:avLst/>
          </a:prstGeom>
          <a:noFill/>
        </p:spPr>
        <p:txBody>
          <a:bodyPr>
            <a:spAutoFit/>
          </a:bodyPr>
          <a:lstStyle/>
          <a:p>
            <a:pPr>
              <a:lnSpc>
                <a:spcPct val="120000"/>
              </a:lnSpc>
              <a:spcBef>
                <a:spcPct val="0"/>
              </a:spcBef>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pPr>
            <a:endParaRPr lang="zh-CN" altLang="en-US" sz="1400" dirty="0">
              <a:solidFill>
                <a:schemeClr val="tx1">
                  <a:lumMod val="50000"/>
                  <a:lumOff val="50000"/>
                </a:schemeClr>
              </a:solidFill>
              <a:sym typeface="微软雅黑" panose="020B0503020204020204" pitchFamily="34" charset="-122"/>
            </a:endParaRPr>
          </a:p>
          <a:p>
            <a:pPr>
              <a:lnSpc>
                <a:spcPct val="120000"/>
              </a:lnSpc>
              <a:spcBef>
                <a:spcPct val="0"/>
              </a:spcBef>
              <a:buNone/>
            </a:pPr>
            <a:endParaRPr lang="zh-CN" altLang="en-US" sz="1400" dirty="0">
              <a:solidFill>
                <a:schemeClr val="tx1">
                  <a:lumMod val="50000"/>
                  <a:lumOff val="50000"/>
                </a:schemeClr>
              </a:solidFill>
              <a:sym typeface="微软雅黑" panose="020B0503020204020204" pitchFamily="34" charset="-122"/>
            </a:endParaRPr>
          </a:p>
        </p:txBody>
      </p:sp>
      <p:sp>
        <p:nvSpPr>
          <p:cNvPr id="39" name="TextBox 3"/>
          <p:cNvSpPr txBox="1"/>
          <p:nvPr/>
        </p:nvSpPr>
        <p:spPr bwMode="auto">
          <a:xfrm>
            <a:off x="3097598" y="5152302"/>
            <a:ext cx="988948" cy="253916"/>
          </a:xfrm>
          <a:prstGeom prst="rect">
            <a:avLst/>
          </a:prstGeom>
          <a:noFill/>
          <a:ln w="9525">
            <a:noFill/>
          </a:ln>
        </p:spPr>
        <p:txBody>
          <a:bodyPr wrap="square">
            <a:spAutoFit/>
          </a:bodyPr>
          <a:lstStyle/>
          <a:p>
            <a:pPr algn="ctr">
              <a:defRPr/>
            </a:pPr>
            <a:r>
              <a:rPr lang="zh-CN" altLang="en-US"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添加标题</a:t>
            </a:r>
            <a:endParaRPr lang="en-US" altLang="zh-CN" sz="105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40" name="Rectangle 6"/>
          <p:cNvSpPr>
            <a:spLocks noChangeArrowheads="1"/>
          </p:cNvSpPr>
          <p:nvPr/>
        </p:nvSpPr>
        <p:spPr bwMode="auto">
          <a:xfrm>
            <a:off x="3276902" y="4039337"/>
            <a:ext cx="116064" cy="1009385"/>
          </a:xfrm>
          <a:prstGeom prst="rect">
            <a:avLst/>
          </a:prstGeom>
          <a:solidFill>
            <a:schemeClr val="bg1">
              <a:lumMod val="75000"/>
            </a:schemeClr>
          </a:solidFill>
          <a:ln>
            <a:noFill/>
          </a:ln>
          <a:effectLst>
            <a:reflection blurRad="6350" stA="10000" endPos="55000" dir="5400000" sy="-100000" algn="bl" rotWithShape="0"/>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41" name="Rectangle 7"/>
          <p:cNvSpPr>
            <a:spLocks noChangeArrowheads="1"/>
          </p:cNvSpPr>
          <p:nvPr/>
        </p:nvSpPr>
        <p:spPr bwMode="auto">
          <a:xfrm>
            <a:off x="3460264" y="3452236"/>
            <a:ext cx="110213" cy="1596485"/>
          </a:xfrm>
          <a:prstGeom prst="rect">
            <a:avLst/>
          </a:prstGeom>
          <a:solidFill>
            <a:schemeClr val="accent3"/>
          </a:solidFill>
          <a:ln w="12700">
            <a:noFill/>
          </a:ln>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42" name="Rectangle 8"/>
          <p:cNvSpPr>
            <a:spLocks noChangeArrowheads="1"/>
          </p:cNvSpPr>
          <p:nvPr/>
        </p:nvSpPr>
        <p:spPr bwMode="auto">
          <a:xfrm>
            <a:off x="3637706" y="3801710"/>
            <a:ext cx="116476" cy="1247337"/>
          </a:xfrm>
          <a:prstGeom prst="rect">
            <a:avLst/>
          </a:prstGeom>
          <a:solidFill>
            <a:schemeClr val="bg1">
              <a:lumMod val="65000"/>
            </a:schemeClr>
          </a:solidFill>
          <a:ln>
            <a:noFill/>
          </a:ln>
          <a:effectLst>
            <a:reflection blurRad="6350" stA="10000" endPos="55000" dir="5400000" sy="-100000" algn="bl" rotWithShape="0"/>
          </a:effectLst>
        </p:spPr>
        <p:txBody>
          <a:bodyPr/>
          <a:lstStyle/>
          <a:p>
            <a:pPr>
              <a:defRPr/>
            </a:pPr>
            <a:endParaRPr lang="zh-CN" altLang="en-US">
              <a:solidFill>
                <a:prstClr val="black"/>
              </a:solidFill>
            </a:endParaRPr>
          </a:p>
        </p:txBody>
      </p:sp>
      <p:sp>
        <p:nvSpPr>
          <p:cNvPr id="43" name="Rectangle 9"/>
          <p:cNvSpPr>
            <a:spLocks noChangeArrowheads="1"/>
          </p:cNvSpPr>
          <p:nvPr/>
        </p:nvSpPr>
        <p:spPr bwMode="auto">
          <a:xfrm>
            <a:off x="3821211" y="4155581"/>
            <a:ext cx="116476" cy="893467"/>
          </a:xfrm>
          <a:prstGeom prst="rect">
            <a:avLst/>
          </a:prstGeom>
          <a:solidFill>
            <a:schemeClr val="bg1">
              <a:lumMod val="85000"/>
            </a:schemeClr>
          </a:solidFill>
          <a:ln>
            <a:noFill/>
          </a:ln>
          <a:effectLst>
            <a:reflection blurRad="6350" stA="10000" endPos="55000" dir="5400000" sy="-100000" algn="bl" rotWithShape="0"/>
          </a:effectLst>
        </p:spPr>
        <p:txBody>
          <a:bodyPr/>
          <a:lstStyle/>
          <a:p>
            <a:pPr>
              <a:defRPr/>
            </a:pPr>
            <a:endParaRPr lang="zh-CN" altLang="en-US">
              <a:solidFill>
                <a:prstClr val="black"/>
              </a:solidFill>
            </a:endParaRPr>
          </a:p>
        </p:txBody>
      </p:sp>
      <p:sp>
        <p:nvSpPr>
          <p:cNvPr id="44" name="TextBox 32"/>
          <p:cNvSpPr txBox="1">
            <a:spLocks noChangeArrowheads="1"/>
          </p:cNvSpPr>
          <p:nvPr/>
        </p:nvSpPr>
        <p:spPr bwMode="auto">
          <a:xfrm>
            <a:off x="3293720" y="5416355"/>
            <a:ext cx="792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87</a:t>
            </a:r>
            <a:r>
              <a:rPr lang="en-US" altLang="zh-CN" sz="2000" baseline="30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a:t>
            </a:r>
          </a:p>
        </p:txBody>
      </p:sp>
      <p:sp>
        <p:nvSpPr>
          <p:cNvPr id="45" name="Rectangle 10"/>
          <p:cNvSpPr>
            <a:spLocks noChangeArrowheads="1"/>
          </p:cNvSpPr>
          <p:nvPr/>
        </p:nvSpPr>
        <p:spPr bwMode="auto">
          <a:xfrm>
            <a:off x="4961774" y="3525148"/>
            <a:ext cx="116036" cy="1523482"/>
          </a:xfrm>
          <a:prstGeom prst="rect">
            <a:avLst/>
          </a:prstGeom>
          <a:solidFill>
            <a:schemeClr val="accent2"/>
          </a:solidFill>
          <a:ln w="12700">
            <a:noFill/>
          </a:ln>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46" name="Rectangle 11"/>
          <p:cNvSpPr>
            <a:spLocks noChangeArrowheads="1"/>
          </p:cNvSpPr>
          <p:nvPr/>
        </p:nvSpPr>
        <p:spPr bwMode="auto">
          <a:xfrm>
            <a:off x="5145091" y="4222516"/>
            <a:ext cx="116036" cy="826114"/>
          </a:xfrm>
          <a:prstGeom prst="rect">
            <a:avLst/>
          </a:prstGeom>
          <a:solidFill>
            <a:schemeClr val="bg1">
              <a:lumMod val="6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47" name="Rectangle 12"/>
          <p:cNvSpPr>
            <a:spLocks noChangeArrowheads="1"/>
          </p:cNvSpPr>
          <p:nvPr/>
        </p:nvSpPr>
        <p:spPr bwMode="auto">
          <a:xfrm>
            <a:off x="5328328" y="4424110"/>
            <a:ext cx="109884" cy="624218"/>
          </a:xfrm>
          <a:prstGeom prst="rect">
            <a:avLst/>
          </a:prstGeom>
          <a:solidFill>
            <a:schemeClr val="bg1">
              <a:lumMod val="7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48" name="Rectangle 13"/>
          <p:cNvSpPr>
            <a:spLocks noChangeArrowheads="1"/>
          </p:cNvSpPr>
          <p:nvPr/>
        </p:nvSpPr>
        <p:spPr bwMode="auto">
          <a:xfrm>
            <a:off x="5506340" y="4736221"/>
            <a:ext cx="116476" cy="312109"/>
          </a:xfrm>
          <a:prstGeom prst="rect">
            <a:avLst/>
          </a:prstGeom>
          <a:solidFill>
            <a:schemeClr val="bg1">
              <a:lumMod val="85000"/>
            </a:schemeClr>
          </a:solidFill>
          <a:ln w="9525">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49" name="TextBox 33"/>
          <p:cNvSpPr txBox="1">
            <a:spLocks noChangeArrowheads="1"/>
          </p:cNvSpPr>
          <p:nvPr/>
        </p:nvSpPr>
        <p:spPr bwMode="auto">
          <a:xfrm>
            <a:off x="4997050" y="5416355"/>
            <a:ext cx="765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36</a:t>
            </a:r>
            <a:r>
              <a:rPr lang="en-US" altLang="zh-CN" sz="2000" baseline="30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a:t>
            </a:r>
          </a:p>
        </p:txBody>
      </p:sp>
      <p:sp>
        <p:nvSpPr>
          <p:cNvPr id="50" name="TextBox 36"/>
          <p:cNvSpPr txBox="1"/>
          <p:nvPr/>
        </p:nvSpPr>
        <p:spPr bwMode="auto">
          <a:xfrm>
            <a:off x="4769851" y="5152302"/>
            <a:ext cx="1060172" cy="253916"/>
          </a:xfrm>
          <a:prstGeom prst="rect">
            <a:avLst/>
          </a:prstGeom>
          <a:noFill/>
          <a:ln w="9525">
            <a:noFill/>
          </a:ln>
        </p:spPr>
        <p:txBody>
          <a:bodyPr wrap="square">
            <a:spAutoFit/>
          </a:bodyPr>
          <a:lstStyle/>
          <a:p>
            <a:pPr algn="ctr">
              <a:defRPr/>
            </a:pPr>
            <a:r>
              <a:rPr lang="zh-CN" altLang="en-US"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添加标题</a:t>
            </a:r>
            <a:endParaRPr lang="en-US" altLang="zh-CN" sz="105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1" name="Rectangle 14"/>
          <p:cNvSpPr>
            <a:spLocks noChangeArrowheads="1"/>
          </p:cNvSpPr>
          <p:nvPr/>
        </p:nvSpPr>
        <p:spPr bwMode="auto">
          <a:xfrm>
            <a:off x="6627419" y="4437314"/>
            <a:ext cx="116939" cy="611453"/>
          </a:xfrm>
          <a:prstGeom prst="rect">
            <a:avLst/>
          </a:prstGeom>
          <a:solidFill>
            <a:schemeClr val="bg1">
              <a:lumMod val="6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52" name="Rectangle 15"/>
          <p:cNvSpPr>
            <a:spLocks noChangeArrowheads="1"/>
          </p:cNvSpPr>
          <p:nvPr/>
        </p:nvSpPr>
        <p:spPr bwMode="auto">
          <a:xfrm>
            <a:off x="6811600" y="4541660"/>
            <a:ext cx="110119" cy="507106"/>
          </a:xfrm>
          <a:prstGeom prst="rect">
            <a:avLst/>
          </a:prstGeom>
          <a:solidFill>
            <a:schemeClr val="bg1">
              <a:lumMod val="7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53" name="Rectangle 16"/>
          <p:cNvSpPr>
            <a:spLocks noChangeArrowheads="1"/>
          </p:cNvSpPr>
          <p:nvPr/>
        </p:nvSpPr>
        <p:spPr bwMode="auto">
          <a:xfrm>
            <a:off x="6989283" y="4743911"/>
            <a:ext cx="115377" cy="304416"/>
          </a:xfrm>
          <a:prstGeom prst="rect">
            <a:avLst/>
          </a:prstGeom>
          <a:solidFill>
            <a:schemeClr val="bg1">
              <a:lumMod val="8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54" name="Rectangle 17"/>
          <p:cNvSpPr>
            <a:spLocks noChangeArrowheads="1"/>
          </p:cNvSpPr>
          <p:nvPr/>
        </p:nvSpPr>
        <p:spPr bwMode="auto">
          <a:xfrm>
            <a:off x="7171688" y="3372392"/>
            <a:ext cx="110982" cy="1675937"/>
          </a:xfrm>
          <a:prstGeom prst="rect">
            <a:avLst/>
          </a:prstGeom>
          <a:solidFill>
            <a:schemeClr val="accent1"/>
          </a:solidFill>
          <a:ln w="12700">
            <a:noFill/>
          </a:ln>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55" name="TextBox 34"/>
          <p:cNvSpPr txBox="1">
            <a:spLocks noChangeArrowheads="1"/>
          </p:cNvSpPr>
          <p:nvPr/>
        </p:nvSpPr>
        <p:spPr bwMode="auto">
          <a:xfrm>
            <a:off x="6646140" y="5416355"/>
            <a:ext cx="7085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24</a:t>
            </a:r>
            <a:r>
              <a:rPr lang="en-US" altLang="zh-CN" sz="2000" baseline="30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a:t>
            </a:r>
          </a:p>
        </p:txBody>
      </p:sp>
      <p:sp>
        <p:nvSpPr>
          <p:cNvPr id="56" name="TextBox 37"/>
          <p:cNvSpPr txBox="1"/>
          <p:nvPr/>
        </p:nvSpPr>
        <p:spPr bwMode="auto">
          <a:xfrm>
            <a:off x="6556524" y="5152302"/>
            <a:ext cx="790787" cy="253916"/>
          </a:xfrm>
          <a:prstGeom prst="rect">
            <a:avLst/>
          </a:prstGeom>
          <a:noFill/>
          <a:ln w="9525">
            <a:noFill/>
          </a:ln>
        </p:spPr>
        <p:txBody>
          <a:bodyPr wrap="square">
            <a:spAutoFit/>
          </a:bodyPr>
          <a:lstStyle/>
          <a:p>
            <a:pPr algn="ctr">
              <a:defRPr/>
            </a:pPr>
            <a:r>
              <a:rPr lang="zh-CN" altLang="en-US"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添加标题</a:t>
            </a:r>
            <a:endParaRPr lang="en-US" altLang="zh-CN" sz="105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sp>
        <p:nvSpPr>
          <p:cNvPr id="57" name="Rectangle 18"/>
          <p:cNvSpPr>
            <a:spLocks noChangeArrowheads="1"/>
          </p:cNvSpPr>
          <p:nvPr/>
        </p:nvSpPr>
        <p:spPr bwMode="auto">
          <a:xfrm>
            <a:off x="8196006" y="3629844"/>
            <a:ext cx="116033" cy="1418922"/>
          </a:xfrm>
          <a:prstGeom prst="rect">
            <a:avLst/>
          </a:prstGeom>
          <a:solidFill>
            <a:schemeClr val="bg1">
              <a:lumMod val="7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58" name="Rectangle 19"/>
          <p:cNvSpPr>
            <a:spLocks noChangeArrowheads="1"/>
          </p:cNvSpPr>
          <p:nvPr/>
        </p:nvSpPr>
        <p:spPr bwMode="auto">
          <a:xfrm>
            <a:off x="8379319" y="3372390"/>
            <a:ext cx="116033" cy="1676376"/>
          </a:xfrm>
          <a:prstGeom prst="rect">
            <a:avLst/>
          </a:prstGeom>
          <a:solidFill>
            <a:schemeClr val="tx2"/>
          </a:solidFill>
          <a:ln w="12700">
            <a:noFill/>
          </a:ln>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59" name="Rectangle 20"/>
          <p:cNvSpPr>
            <a:spLocks noChangeArrowheads="1"/>
          </p:cNvSpPr>
          <p:nvPr/>
        </p:nvSpPr>
        <p:spPr bwMode="auto">
          <a:xfrm>
            <a:off x="8562331" y="3525147"/>
            <a:ext cx="110983" cy="1523180"/>
          </a:xfrm>
          <a:prstGeom prst="rect">
            <a:avLst/>
          </a:prstGeom>
          <a:solidFill>
            <a:schemeClr val="bg1">
              <a:lumMod val="6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60" name="Rectangle 21"/>
          <p:cNvSpPr>
            <a:spLocks noChangeArrowheads="1"/>
          </p:cNvSpPr>
          <p:nvPr/>
        </p:nvSpPr>
        <p:spPr bwMode="auto">
          <a:xfrm>
            <a:off x="8740341" y="4039470"/>
            <a:ext cx="116476" cy="1008859"/>
          </a:xfrm>
          <a:prstGeom prst="rect">
            <a:avLst/>
          </a:prstGeom>
          <a:solidFill>
            <a:schemeClr val="bg1">
              <a:lumMod val="85000"/>
            </a:schemeClr>
          </a:solidFill>
          <a:ln>
            <a:noFill/>
          </a:ln>
          <a:effectLst>
            <a:reflection blurRad="6350" stA="10000" endPos="55000" dir="5400000" sy="-100000" algn="bl" rotWithShape="0"/>
          </a:effectLst>
        </p:spPr>
        <p:txBody>
          <a:bodyPr/>
          <a:lstStyle/>
          <a:p>
            <a:endParaRPr lang="zh-CN" altLang="en-US">
              <a:solidFill>
                <a:srgbClr val="000000"/>
              </a:solidFill>
              <a:latin typeface="Calibri" panose="020F0502020204030204" pitchFamily="34" charset="0"/>
              <a:ea typeface="宋体" panose="02010600030101010101" pitchFamily="2" charset="-122"/>
            </a:endParaRPr>
          </a:p>
        </p:txBody>
      </p:sp>
      <p:sp>
        <p:nvSpPr>
          <p:cNvPr id="61" name="TextBox 35"/>
          <p:cNvSpPr txBox="1">
            <a:spLocks noChangeArrowheads="1"/>
          </p:cNvSpPr>
          <p:nvPr/>
        </p:nvSpPr>
        <p:spPr bwMode="auto">
          <a:xfrm>
            <a:off x="8237895" y="5416355"/>
            <a:ext cx="7396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74</a:t>
            </a:r>
            <a:r>
              <a:rPr lang="en-US" altLang="zh-CN" sz="2000" baseline="300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a:t>
            </a:r>
          </a:p>
        </p:txBody>
      </p:sp>
      <p:sp>
        <p:nvSpPr>
          <p:cNvPr id="62" name="TextBox 38"/>
          <p:cNvSpPr txBox="1"/>
          <p:nvPr/>
        </p:nvSpPr>
        <p:spPr bwMode="auto">
          <a:xfrm>
            <a:off x="8160197" y="5152302"/>
            <a:ext cx="723768" cy="253916"/>
          </a:xfrm>
          <a:prstGeom prst="rect">
            <a:avLst/>
          </a:prstGeom>
          <a:noFill/>
          <a:ln w="9525">
            <a:noFill/>
          </a:ln>
        </p:spPr>
        <p:txBody>
          <a:bodyPr wrap="square">
            <a:spAutoFit/>
          </a:bodyPr>
          <a:lstStyle/>
          <a:p>
            <a:pPr algn="ctr">
              <a:defRPr/>
            </a:pPr>
            <a:r>
              <a:rPr lang="zh-CN" altLang="en-US" sz="1050" dirty="0">
                <a:solidFill>
                  <a:schemeClr val="tx1">
                    <a:lumMod val="75000"/>
                    <a:lumOff val="25000"/>
                  </a:schemeClr>
                </a:solidFill>
                <a:latin typeface="方正正纤黑简体" panose="02000000000000000000" pitchFamily="2" charset="-122"/>
                <a:ea typeface="方正正纤黑简体" panose="02000000000000000000" pitchFamily="2" charset="-122"/>
              </a:rPr>
              <a:t>添加标题</a:t>
            </a:r>
            <a:endParaRPr lang="en-US" altLang="zh-CN" sz="1050" dirty="0">
              <a:solidFill>
                <a:schemeClr val="tx1">
                  <a:lumMod val="75000"/>
                  <a:lumOff val="25000"/>
                </a:schemeClr>
              </a:solidFill>
              <a:latin typeface="方正正纤黑简体" panose="02000000000000000000" pitchFamily="2" charset="-122"/>
              <a:ea typeface="方正正纤黑简体" panose="02000000000000000000" pitchFamily="2" charset="-122"/>
            </a:endParaRPr>
          </a:p>
        </p:txBody>
      </p:sp>
      <p:cxnSp>
        <p:nvCxnSpPr>
          <p:cNvPr id="63" name="直接连接符 62"/>
          <p:cNvCxnSpPr/>
          <p:nvPr/>
        </p:nvCxnSpPr>
        <p:spPr>
          <a:xfrm>
            <a:off x="3293721" y="5148105"/>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293721" y="5407658"/>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978850" y="5148105"/>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978850" y="5407658"/>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638704" y="5148105"/>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638704" y="5407658"/>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196007" y="5148105"/>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8196007" y="5407658"/>
            <a:ext cx="64396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0-#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300" fill="hold"/>
                                        <p:tgtEl>
                                          <p:spTgt spid="64"/>
                                        </p:tgtEl>
                                        <p:attrNameLst>
                                          <p:attrName>ppt_x</p:attrName>
                                        </p:attrNameLst>
                                      </p:cBhvr>
                                      <p:tavLst>
                                        <p:tav tm="0">
                                          <p:val>
                                            <p:strVal val="0-#ppt_w/2"/>
                                          </p:val>
                                        </p:tav>
                                        <p:tav tm="100000">
                                          <p:val>
                                            <p:strVal val="#ppt_x"/>
                                          </p:val>
                                        </p:tav>
                                      </p:tavLst>
                                    </p:anim>
                                    <p:anim calcmode="lin" valueType="num">
                                      <p:cBhvr additive="base">
                                        <p:cTn id="12" dur="3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300" fill="hold"/>
                                        <p:tgtEl>
                                          <p:spTgt spid="65"/>
                                        </p:tgtEl>
                                        <p:attrNameLst>
                                          <p:attrName>ppt_x</p:attrName>
                                        </p:attrNameLst>
                                      </p:cBhvr>
                                      <p:tavLst>
                                        <p:tav tm="0">
                                          <p:val>
                                            <p:strVal val="0-#ppt_w/2"/>
                                          </p:val>
                                        </p:tav>
                                        <p:tav tm="100000">
                                          <p:val>
                                            <p:strVal val="#ppt_x"/>
                                          </p:val>
                                        </p:tav>
                                      </p:tavLst>
                                    </p:anim>
                                    <p:anim calcmode="lin" valueType="num">
                                      <p:cBhvr additive="base">
                                        <p:cTn id="16" dur="3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300" fill="hold"/>
                                        <p:tgtEl>
                                          <p:spTgt spid="66"/>
                                        </p:tgtEl>
                                        <p:attrNameLst>
                                          <p:attrName>ppt_x</p:attrName>
                                        </p:attrNameLst>
                                      </p:cBhvr>
                                      <p:tavLst>
                                        <p:tav tm="0">
                                          <p:val>
                                            <p:strVal val="0-#ppt_w/2"/>
                                          </p:val>
                                        </p:tav>
                                        <p:tav tm="100000">
                                          <p:val>
                                            <p:strVal val="#ppt_x"/>
                                          </p:val>
                                        </p:tav>
                                      </p:tavLst>
                                    </p:anim>
                                    <p:anim calcmode="lin" valueType="num">
                                      <p:cBhvr additive="base">
                                        <p:cTn id="20" dur="3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300" fill="hold"/>
                                        <p:tgtEl>
                                          <p:spTgt spid="67"/>
                                        </p:tgtEl>
                                        <p:attrNameLst>
                                          <p:attrName>ppt_x</p:attrName>
                                        </p:attrNameLst>
                                      </p:cBhvr>
                                      <p:tavLst>
                                        <p:tav tm="0">
                                          <p:val>
                                            <p:strVal val="0-#ppt_w/2"/>
                                          </p:val>
                                        </p:tav>
                                        <p:tav tm="100000">
                                          <p:val>
                                            <p:strVal val="#ppt_x"/>
                                          </p:val>
                                        </p:tav>
                                      </p:tavLst>
                                    </p:anim>
                                    <p:anim calcmode="lin" valueType="num">
                                      <p:cBhvr additive="base">
                                        <p:cTn id="24" dur="3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50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300" fill="hold"/>
                                        <p:tgtEl>
                                          <p:spTgt spid="68"/>
                                        </p:tgtEl>
                                        <p:attrNameLst>
                                          <p:attrName>ppt_x</p:attrName>
                                        </p:attrNameLst>
                                      </p:cBhvr>
                                      <p:tavLst>
                                        <p:tav tm="0">
                                          <p:val>
                                            <p:strVal val="0-#ppt_w/2"/>
                                          </p:val>
                                        </p:tav>
                                        <p:tav tm="100000">
                                          <p:val>
                                            <p:strVal val="#ppt_x"/>
                                          </p:val>
                                        </p:tav>
                                      </p:tavLst>
                                    </p:anim>
                                    <p:anim calcmode="lin" valueType="num">
                                      <p:cBhvr additive="base">
                                        <p:cTn id="28" dur="3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50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300" fill="hold"/>
                                        <p:tgtEl>
                                          <p:spTgt spid="69"/>
                                        </p:tgtEl>
                                        <p:attrNameLst>
                                          <p:attrName>ppt_x</p:attrName>
                                        </p:attrNameLst>
                                      </p:cBhvr>
                                      <p:tavLst>
                                        <p:tav tm="0">
                                          <p:val>
                                            <p:strVal val="0-#ppt_w/2"/>
                                          </p:val>
                                        </p:tav>
                                        <p:tav tm="100000">
                                          <p:val>
                                            <p:strVal val="#ppt_x"/>
                                          </p:val>
                                        </p:tav>
                                      </p:tavLst>
                                    </p:anim>
                                    <p:anim calcmode="lin" valueType="num">
                                      <p:cBhvr additive="base">
                                        <p:cTn id="32" dur="3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50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300" fill="hold"/>
                                        <p:tgtEl>
                                          <p:spTgt spid="70"/>
                                        </p:tgtEl>
                                        <p:attrNameLst>
                                          <p:attrName>ppt_x</p:attrName>
                                        </p:attrNameLst>
                                      </p:cBhvr>
                                      <p:tavLst>
                                        <p:tav tm="0">
                                          <p:val>
                                            <p:strVal val="0-#ppt_w/2"/>
                                          </p:val>
                                        </p:tav>
                                        <p:tav tm="100000">
                                          <p:val>
                                            <p:strVal val="#ppt_x"/>
                                          </p:val>
                                        </p:tav>
                                      </p:tavLst>
                                    </p:anim>
                                    <p:anim calcmode="lin" valueType="num">
                                      <p:cBhvr additive="base">
                                        <p:cTn id="36" dur="300" fill="hold"/>
                                        <p:tgtEl>
                                          <p:spTgt spid="70"/>
                                        </p:tgtEl>
                                        <p:attrNameLst>
                                          <p:attrName>ppt_y</p:attrName>
                                        </p:attrNameLst>
                                      </p:cBhvr>
                                      <p:tavLst>
                                        <p:tav tm="0">
                                          <p:val>
                                            <p:strVal val="#ppt_y"/>
                                          </p:val>
                                        </p:tav>
                                        <p:tav tm="100000">
                                          <p:val>
                                            <p:strVal val="#ppt_y"/>
                                          </p:val>
                                        </p:tav>
                                      </p:tavLst>
                                    </p:anim>
                                  </p:childTnLst>
                                </p:cTn>
                              </p:par>
                              <p:par>
                                <p:cTn id="37" presetID="22" presetClass="entr" presetSubtype="4" fill="hold" grpId="0" nodeType="withEffect">
                                  <p:stCondLst>
                                    <p:cond delay="75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750"/>
                                  </p:stCondLst>
                                  <p:childTnLst>
                                    <p:set>
                                      <p:cBhvr>
                                        <p:cTn id="41" dur="1" fill="hold">
                                          <p:stCondLst>
                                            <p:cond delay="0"/>
                                          </p:stCondLst>
                                        </p:cTn>
                                        <p:tgtEl>
                                          <p:spTgt spid="42"/>
                                        </p:tgtEl>
                                        <p:attrNameLst>
                                          <p:attrName>style.visibility</p:attrName>
                                        </p:attrNameLst>
                                      </p:cBhvr>
                                      <p:to>
                                        <p:strVal val="visible"/>
                                      </p:to>
                                    </p:set>
                                    <p:animEffect transition="in" filter="wipe(down)">
                                      <p:cBhvr>
                                        <p:cTn id="42" dur="500"/>
                                        <p:tgtEl>
                                          <p:spTgt spid="42"/>
                                        </p:tgtEl>
                                      </p:cBhvr>
                                    </p:animEffect>
                                  </p:childTnLst>
                                </p:cTn>
                              </p:par>
                              <p:par>
                                <p:cTn id="43" presetID="22" presetClass="entr" presetSubtype="4" fill="hold" grpId="0" nodeType="withEffect">
                                  <p:stCondLst>
                                    <p:cond delay="75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4" fill="hold" grpId="0" nodeType="withEffect">
                                  <p:stCondLst>
                                    <p:cond delay="750"/>
                                  </p:stCondLst>
                                  <p:childTnLst>
                                    <p:set>
                                      <p:cBhvr>
                                        <p:cTn id="47" dur="1" fill="hold">
                                          <p:stCondLst>
                                            <p:cond delay="0"/>
                                          </p:stCondLst>
                                        </p:cTn>
                                        <p:tgtEl>
                                          <p:spTgt spid="41"/>
                                        </p:tgtEl>
                                        <p:attrNameLst>
                                          <p:attrName>style.visibility</p:attrName>
                                        </p:attrNameLst>
                                      </p:cBhvr>
                                      <p:to>
                                        <p:strVal val="visible"/>
                                      </p:to>
                                    </p:set>
                                    <p:animEffect transition="in" filter="wipe(down)">
                                      <p:cBhvr>
                                        <p:cTn id="48" dur="500"/>
                                        <p:tgtEl>
                                          <p:spTgt spid="41"/>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45"/>
                                        </p:tgtEl>
                                        <p:attrNameLst>
                                          <p:attrName>style.visibility</p:attrName>
                                        </p:attrNameLst>
                                      </p:cBhvr>
                                      <p:to>
                                        <p:strVal val="visible"/>
                                      </p:to>
                                    </p:set>
                                    <p:animEffect transition="in" filter="wipe(down)">
                                      <p:cBhvr>
                                        <p:cTn id="51" dur="500"/>
                                        <p:tgtEl>
                                          <p:spTgt spid="45"/>
                                        </p:tgtEl>
                                      </p:cBhvr>
                                    </p:animEffect>
                                  </p:childTnLst>
                                </p:cTn>
                              </p:par>
                              <p:par>
                                <p:cTn id="52" presetID="22" presetClass="entr" presetSubtype="4" fill="hold" grpId="0" nodeType="withEffect">
                                  <p:stCondLst>
                                    <p:cond delay="75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par>
                                <p:cTn id="55" presetID="22" presetClass="entr" presetSubtype="4" fill="hold" grpId="0" nodeType="withEffect">
                                  <p:stCondLst>
                                    <p:cond delay="75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par>
                                <p:cTn id="58" presetID="22" presetClass="entr" presetSubtype="4" fill="hold" grpId="0" nodeType="withEffect">
                                  <p:stCondLst>
                                    <p:cond delay="750"/>
                                  </p:stCondLst>
                                  <p:childTnLst>
                                    <p:set>
                                      <p:cBhvr>
                                        <p:cTn id="59" dur="1" fill="hold">
                                          <p:stCondLst>
                                            <p:cond delay="0"/>
                                          </p:stCondLst>
                                        </p:cTn>
                                        <p:tgtEl>
                                          <p:spTgt spid="48"/>
                                        </p:tgtEl>
                                        <p:attrNameLst>
                                          <p:attrName>style.visibility</p:attrName>
                                        </p:attrNameLst>
                                      </p:cBhvr>
                                      <p:to>
                                        <p:strVal val="visible"/>
                                      </p:to>
                                    </p:set>
                                    <p:animEffect transition="in" filter="wipe(down)">
                                      <p:cBhvr>
                                        <p:cTn id="60" dur="500"/>
                                        <p:tgtEl>
                                          <p:spTgt spid="48"/>
                                        </p:tgtEl>
                                      </p:cBhvr>
                                    </p:animEffect>
                                  </p:childTnLst>
                                </p:cTn>
                              </p:par>
                              <p:par>
                                <p:cTn id="61" presetID="22" presetClass="entr" presetSubtype="4" fill="hold" grpId="0" nodeType="withEffect">
                                  <p:stCondLst>
                                    <p:cond delay="750"/>
                                  </p:stCondLst>
                                  <p:childTnLst>
                                    <p:set>
                                      <p:cBhvr>
                                        <p:cTn id="62" dur="1" fill="hold">
                                          <p:stCondLst>
                                            <p:cond delay="0"/>
                                          </p:stCondLst>
                                        </p:cTn>
                                        <p:tgtEl>
                                          <p:spTgt spid="51"/>
                                        </p:tgtEl>
                                        <p:attrNameLst>
                                          <p:attrName>style.visibility</p:attrName>
                                        </p:attrNameLst>
                                      </p:cBhvr>
                                      <p:to>
                                        <p:strVal val="visible"/>
                                      </p:to>
                                    </p:set>
                                    <p:animEffect transition="in" filter="wipe(down)">
                                      <p:cBhvr>
                                        <p:cTn id="63" dur="500"/>
                                        <p:tgtEl>
                                          <p:spTgt spid="51"/>
                                        </p:tgtEl>
                                      </p:cBhvr>
                                    </p:animEffect>
                                  </p:childTnLst>
                                </p:cTn>
                              </p:par>
                              <p:par>
                                <p:cTn id="64" presetID="22" presetClass="entr" presetSubtype="4" fill="hold" grpId="0" nodeType="withEffect">
                                  <p:stCondLst>
                                    <p:cond delay="750"/>
                                  </p:stCondLst>
                                  <p:childTnLst>
                                    <p:set>
                                      <p:cBhvr>
                                        <p:cTn id="65" dur="1" fill="hold">
                                          <p:stCondLst>
                                            <p:cond delay="0"/>
                                          </p:stCondLst>
                                        </p:cTn>
                                        <p:tgtEl>
                                          <p:spTgt spid="52"/>
                                        </p:tgtEl>
                                        <p:attrNameLst>
                                          <p:attrName>style.visibility</p:attrName>
                                        </p:attrNameLst>
                                      </p:cBhvr>
                                      <p:to>
                                        <p:strVal val="visible"/>
                                      </p:to>
                                    </p:set>
                                    <p:animEffect transition="in" filter="wipe(down)">
                                      <p:cBhvr>
                                        <p:cTn id="66" dur="500"/>
                                        <p:tgtEl>
                                          <p:spTgt spid="52"/>
                                        </p:tgtEl>
                                      </p:cBhvr>
                                    </p:animEffect>
                                  </p:childTnLst>
                                </p:cTn>
                              </p:par>
                              <p:par>
                                <p:cTn id="67" presetID="22" presetClass="entr" presetSubtype="4" fill="hold" grpId="0" nodeType="withEffect">
                                  <p:stCondLst>
                                    <p:cond delay="750"/>
                                  </p:stCondLst>
                                  <p:childTnLst>
                                    <p:set>
                                      <p:cBhvr>
                                        <p:cTn id="68" dur="1" fill="hold">
                                          <p:stCondLst>
                                            <p:cond delay="0"/>
                                          </p:stCondLst>
                                        </p:cTn>
                                        <p:tgtEl>
                                          <p:spTgt spid="53"/>
                                        </p:tgtEl>
                                        <p:attrNameLst>
                                          <p:attrName>style.visibility</p:attrName>
                                        </p:attrNameLst>
                                      </p:cBhvr>
                                      <p:to>
                                        <p:strVal val="visible"/>
                                      </p:to>
                                    </p:set>
                                    <p:animEffect transition="in" filter="wipe(down)">
                                      <p:cBhvr>
                                        <p:cTn id="69" dur="500"/>
                                        <p:tgtEl>
                                          <p:spTgt spid="53"/>
                                        </p:tgtEl>
                                      </p:cBhvr>
                                    </p:animEffect>
                                  </p:childTnLst>
                                </p:cTn>
                              </p:par>
                              <p:par>
                                <p:cTn id="70" presetID="22" presetClass="entr" presetSubtype="4" fill="hold" grpId="0" nodeType="withEffect">
                                  <p:stCondLst>
                                    <p:cond delay="750"/>
                                  </p:stCondLst>
                                  <p:childTnLst>
                                    <p:set>
                                      <p:cBhvr>
                                        <p:cTn id="71" dur="1" fill="hold">
                                          <p:stCondLst>
                                            <p:cond delay="0"/>
                                          </p:stCondLst>
                                        </p:cTn>
                                        <p:tgtEl>
                                          <p:spTgt spid="54"/>
                                        </p:tgtEl>
                                        <p:attrNameLst>
                                          <p:attrName>style.visibility</p:attrName>
                                        </p:attrNameLst>
                                      </p:cBhvr>
                                      <p:to>
                                        <p:strVal val="visible"/>
                                      </p:to>
                                    </p:set>
                                    <p:animEffect transition="in" filter="wipe(down)">
                                      <p:cBhvr>
                                        <p:cTn id="72" dur="500"/>
                                        <p:tgtEl>
                                          <p:spTgt spid="54"/>
                                        </p:tgtEl>
                                      </p:cBhvr>
                                    </p:animEffect>
                                  </p:childTnLst>
                                </p:cTn>
                              </p:par>
                              <p:par>
                                <p:cTn id="73" presetID="22" presetClass="entr" presetSubtype="4" fill="hold" grpId="0" nodeType="withEffect">
                                  <p:stCondLst>
                                    <p:cond delay="750"/>
                                  </p:stCondLst>
                                  <p:childTnLst>
                                    <p:set>
                                      <p:cBhvr>
                                        <p:cTn id="74" dur="1" fill="hold">
                                          <p:stCondLst>
                                            <p:cond delay="0"/>
                                          </p:stCondLst>
                                        </p:cTn>
                                        <p:tgtEl>
                                          <p:spTgt spid="57"/>
                                        </p:tgtEl>
                                        <p:attrNameLst>
                                          <p:attrName>style.visibility</p:attrName>
                                        </p:attrNameLst>
                                      </p:cBhvr>
                                      <p:to>
                                        <p:strVal val="visible"/>
                                      </p:to>
                                    </p:set>
                                    <p:animEffect transition="in" filter="wipe(down)">
                                      <p:cBhvr>
                                        <p:cTn id="75" dur="500"/>
                                        <p:tgtEl>
                                          <p:spTgt spid="57"/>
                                        </p:tgtEl>
                                      </p:cBhvr>
                                    </p:animEffect>
                                  </p:childTnLst>
                                </p:cTn>
                              </p:par>
                              <p:par>
                                <p:cTn id="76" presetID="22" presetClass="entr" presetSubtype="4" fill="hold" grpId="0" nodeType="withEffect">
                                  <p:stCondLst>
                                    <p:cond delay="750"/>
                                  </p:stCondLst>
                                  <p:childTnLst>
                                    <p:set>
                                      <p:cBhvr>
                                        <p:cTn id="77" dur="1" fill="hold">
                                          <p:stCondLst>
                                            <p:cond delay="0"/>
                                          </p:stCondLst>
                                        </p:cTn>
                                        <p:tgtEl>
                                          <p:spTgt spid="58"/>
                                        </p:tgtEl>
                                        <p:attrNameLst>
                                          <p:attrName>style.visibility</p:attrName>
                                        </p:attrNameLst>
                                      </p:cBhvr>
                                      <p:to>
                                        <p:strVal val="visible"/>
                                      </p:to>
                                    </p:set>
                                    <p:animEffect transition="in" filter="wipe(down)">
                                      <p:cBhvr>
                                        <p:cTn id="78" dur="500"/>
                                        <p:tgtEl>
                                          <p:spTgt spid="58"/>
                                        </p:tgtEl>
                                      </p:cBhvr>
                                    </p:animEffect>
                                  </p:childTnLst>
                                </p:cTn>
                              </p:par>
                              <p:par>
                                <p:cTn id="79" presetID="22" presetClass="entr" presetSubtype="4" fill="hold" grpId="0" nodeType="withEffect">
                                  <p:stCondLst>
                                    <p:cond delay="75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75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14" presetClass="entr" presetSubtype="10" fill="hold" grpId="0" nodeType="withEffect">
                                  <p:stCondLst>
                                    <p:cond delay="750"/>
                                  </p:stCondLst>
                                  <p:childTnLst>
                                    <p:set>
                                      <p:cBhvr>
                                        <p:cTn id="86" dur="1" fill="hold">
                                          <p:stCondLst>
                                            <p:cond delay="0"/>
                                          </p:stCondLst>
                                        </p:cTn>
                                        <p:tgtEl>
                                          <p:spTgt spid="39"/>
                                        </p:tgtEl>
                                        <p:attrNameLst>
                                          <p:attrName>style.visibility</p:attrName>
                                        </p:attrNameLst>
                                      </p:cBhvr>
                                      <p:to>
                                        <p:strVal val="visible"/>
                                      </p:to>
                                    </p:set>
                                    <p:animEffect transition="in" filter="randombar(horizontal)">
                                      <p:cBhvr>
                                        <p:cTn id="87" dur="500"/>
                                        <p:tgtEl>
                                          <p:spTgt spid="39"/>
                                        </p:tgtEl>
                                      </p:cBhvr>
                                    </p:animEffect>
                                  </p:childTnLst>
                                </p:cTn>
                              </p:par>
                              <p:par>
                                <p:cTn id="88" presetID="14" presetClass="entr" presetSubtype="10" fill="hold" grpId="0" nodeType="withEffect">
                                  <p:stCondLst>
                                    <p:cond delay="750"/>
                                  </p:stCondLst>
                                  <p:childTnLst>
                                    <p:set>
                                      <p:cBhvr>
                                        <p:cTn id="89" dur="1" fill="hold">
                                          <p:stCondLst>
                                            <p:cond delay="0"/>
                                          </p:stCondLst>
                                        </p:cTn>
                                        <p:tgtEl>
                                          <p:spTgt spid="50"/>
                                        </p:tgtEl>
                                        <p:attrNameLst>
                                          <p:attrName>style.visibility</p:attrName>
                                        </p:attrNameLst>
                                      </p:cBhvr>
                                      <p:to>
                                        <p:strVal val="visible"/>
                                      </p:to>
                                    </p:set>
                                    <p:animEffect transition="in" filter="randombar(horizontal)">
                                      <p:cBhvr>
                                        <p:cTn id="90" dur="500"/>
                                        <p:tgtEl>
                                          <p:spTgt spid="50"/>
                                        </p:tgtEl>
                                      </p:cBhvr>
                                    </p:animEffect>
                                  </p:childTnLst>
                                </p:cTn>
                              </p:par>
                              <p:par>
                                <p:cTn id="91" presetID="14" presetClass="entr" presetSubtype="10" fill="hold" grpId="0" nodeType="withEffect">
                                  <p:stCondLst>
                                    <p:cond delay="750"/>
                                  </p:stCondLst>
                                  <p:childTnLst>
                                    <p:set>
                                      <p:cBhvr>
                                        <p:cTn id="92" dur="1" fill="hold">
                                          <p:stCondLst>
                                            <p:cond delay="0"/>
                                          </p:stCondLst>
                                        </p:cTn>
                                        <p:tgtEl>
                                          <p:spTgt spid="56"/>
                                        </p:tgtEl>
                                        <p:attrNameLst>
                                          <p:attrName>style.visibility</p:attrName>
                                        </p:attrNameLst>
                                      </p:cBhvr>
                                      <p:to>
                                        <p:strVal val="visible"/>
                                      </p:to>
                                    </p:set>
                                    <p:animEffect transition="in" filter="randombar(horizontal)">
                                      <p:cBhvr>
                                        <p:cTn id="93" dur="500"/>
                                        <p:tgtEl>
                                          <p:spTgt spid="56"/>
                                        </p:tgtEl>
                                      </p:cBhvr>
                                    </p:animEffect>
                                  </p:childTnLst>
                                </p:cTn>
                              </p:par>
                              <p:par>
                                <p:cTn id="94" presetID="14" presetClass="entr" presetSubtype="10" fill="hold" grpId="0" nodeType="withEffect">
                                  <p:stCondLst>
                                    <p:cond delay="750"/>
                                  </p:stCondLst>
                                  <p:childTnLst>
                                    <p:set>
                                      <p:cBhvr>
                                        <p:cTn id="95" dur="1" fill="hold">
                                          <p:stCondLst>
                                            <p:cond delay="0"/>
                                          </p:stCondLst>
                                        </p:cTn>
                                        <p:tgtEl>
                                          <p:spTgt spid="62"/>
                                        </p:tgtEl>
                                        <p:attrNameLst>
                                          <p:attrName>style.visibility</p:attrName>
                                        </p:attrNameLst>
                                      </p:cBhvr>
                                      <p:to>
                                        <p:strVal val="visible"/>
                                      </p:to>
                                    </p:set>
                                    <p:animEffect transition="in" filter="randombar(horizontal)">
                                      <p:cBhvr>
                                        <p:cTn id="96" dur="500"/>
                                        <p:tgtEl>
                                          <p:spTgt spid="62"/>
                                        </p:tgtEl>
                                      </p:cBhvr>
                                    </p:animEffect>
                                  </p:childTnLst>
                                </p:cTn>
                              </p:par>
                              <p:par>
                                <p:cTn id="97" presetID="42" presetClass="entr" presetSubtype="0" fill="hold" grpId="0" nodeType="withEffect">
                                  <p:stCondLst>
                                    <p:cond delay="1250"/>
                                  </p:stCondLst>
                                  <p:childTnLst>
                                    <p:set>
                                      <p:cBhvr>
                                        <p:cTn id="98" dur="1" fill="hold">
                                          <p:stCondLst>
                                            <p:cond delay="0"/>
                                          </p:stCondLst>
                                        </p:cTn>
                                        <p:tgtEl>
                                          <p:spTgt spid="44"/>
                                        </p:tgtEl>
                                        <p:attrNameLst>
                                          <p:attrName>style.visibility</p:attrName>
                                        </p:attrNameLst>
                                      </p:cBhvr>
                                      <p:to>
                                        <p:strVal val="visible"/>
                                      </p:to>
                                    </p:set>
                                    <p:animEffect transition="in" filter="fade">
                                      <p:cBhvr>
                                        <p:cTn id="99" dur="500"/>
                                        <p:tgtEl>
                                          <p:spTgt spid="44"/>
                                        </p:tgtEl>
                                      </p:cBhvr>
                                    </p:animEffect>
                                    <p:anim calcmode="lin" valueType="num">
                                      <p:cBhvr>
                                        <p:cTn id="100" dur="500" fill="hold"/>
                                        <p:tgtEl>
                                          <p:spTgt spid="44"/>
                                        </p:tgtEl>
                                        <p:attrNameLst>
                                          <p:attrName>ppt_x</p:attrName>
                                        </p:attrNameLst>
                                      </p:cBhvr>
                                      <p:tavLst>
                                        <p:tav tm="0">
                                          <p:val>
                                            <p:strVal val="#ppt_x"/>
                                          </p:val>
                                        </p:tav>
                                        <p:tav tm="100000">
                                          <p:val>
                                            <p:strVal val="#ppt_x"/>
                                          </p:val>
                                        </p:tav>
                                      </p:tavLst>
                                    </p:anim>
                                    <p:anim calcmode="lin" valueType="num">
                                      <p:cBhvr>
                                        <p:cTn id="101" dur="500" fill="hold"/>
                                        <p:tgtEl>
                                          <p:spTgt spid="44"/>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125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anim calcmode="lin" valueType="num">
                                      <p:cBhvr>
                                        <p:cTn id="105" dur="500" fill="hold"/>
                                        <p:tgtEl>
                                          <p:spTgt spid="49"/>
                                        </p:tgtEl>
                                        <p:attrNameLst>
                                          <p:attrName>ppt_x</p:attrName>
                                        </p:attrNameLst>
                                      </p:cBhvr>
                                      <p:tavLst>
                                        <p:tav tm="0">
                                          <p:val>
                                            <p:strVal val="#ppt_x"/>
                                          </p:val>
                                        </p:tav>
                                        <p:tav tm="100000">
                                          <p:val>
                                            <p:strVal val="#ppt_x"/>
                                          </p:val>
                                        </p:tav>
                                      </p:tavLst>
                                    </p:anim>
                                    <p:anim calcmode="lin" valueType="num">
                                      <p:cBhvr>
                                        <p:cTn id="106" dur="500" fill="hold"/>
                                        <p:tgtEl>
                                          <p:spTgt spid="4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1250"/>
                                  </p:stCondLst>
                                  <p:childTnLst>
                                    <p:set>
                                      <p:cBhvr>
                                        <p:cTn id="108" dur="1" fill="hold">
                                          <p:stCondLst>
                                            <p:cond delay="0"/>
                                          </p:stCondLst>
                                        </p:cTn>
                                        <p:tgtEl>
                                          <p:spTgt spid="55"/>
                                        </p:tgtEl>
                                        <p:attrNameLst>
                                          <p:attrName>style.visibility</p:attrName>
                                        </p:attrNameLst>
                                      </p:cBhvr>
                                      <p:to>
                                        <p:strVal val="visible"/>
                                      </p:to>
                                    </p:set>
                                    <p:animEffect transition="in" filter="fade">
                                      <p:cBhvr>
                                        <p:cTn id="109" dur="500"/>
                                        <p:tgtEl>
                                          <p:spTgt spid="55"/>
                                        </p:tgtEl>
                                      </p:cBhvr>
                                    </p:animEffect>
                                    <p:anim calcmode="lin" valueType="num">
                                      <p:cBhvr>
                                        <p:cTn id="110" dur="500" fill="hold"/>
                                        <p:tgtEl>
                                          <p:spTgt spid="55"/>
                                        </p:tgtEl>
                                        <p:attrNameLst>
                                          <p:attrName>ppt_x</p:attrName>
                                        </p:attrNameLst>
                                      </p:cBhvr>
                                      <p:tavLst>
                                        <p:tav tm="0">
                                          <p:val>
                                            <p:strVal val="#ppt_x"/>
                                          </p:val>
                                        </p:tav>
                                        <p:tav tm="100000">
                                          <p:val>
                                            <p:strVal val="#ppt_x"/>
                                          </p:val>
                                        </p:tav>
                                      </p:tavLst>
                                    </p:anim>
                                    <p:anim calcmode="lin" valueType="num">
                                      <p:cBhvr>
                                        <p:cTn id="111" dur="500" fill="hold"/>
                                        <p:tgtEl>
                                          <p:spTgt spid="55"/>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1250"/>
                                  </p:stCondLst>
                                  <p:childTnLst>
                                    <p:set>
                                      <p:cBhvr>
                                        <p:cTn id="113" dur="1" fill="hold">
                                          <p:stCondLst>
                                            <p:cond delay="0"/>
                                          </p:stCondLst>
                                        </p:cTn>
                                        <p:tgtEl>
                                          <p:spTgt spid="61"/>
                                        </p:tgtEl>
                                        <p:attrNameLst>
                                          <p:attrName>style.visibility</p:attrName>
                                        </p:attrNameLst>
                                      </p:cBhvr>
                                      <p:to>
                                        <p:strVal val="visible"/>
                                      </p:to>
                                    </p:set>
                                    <p:animEffect transition="in" filter="fade">
                                      <p:cBhvr>
                                        <p:cTn id="114" dur="500"/>
                                        <p:tgtEl>
                                          <p:spTgt spid="61"/>
                                        </p:tgtEl>
                                      </p:cBhvr>
                                    </p:animEffect>
                                    <p:anim calcmode="lin" valueType="num">
                                      <p:cBhvr>
                                        <p:cTn id="115" dur="500" fill="hold"/>
                                        <p:tgtEl>
                                          <p:spTgt spid="61"/>
                                        </p:tgtEl>
                                        <p:attrNameLst>
                                          <p:attrName>ppt_x</p:attrName>
                                        </p:attrNameLst>
                                      </p:cBhvr>
                                      <p:tavLst>
                                        <p:tav tm="0">
                                          <p:val>
                                            <p:strVal val="#ppt_x"/>
                                          </p:val>
                                        </p:tav>
                                        <p:tav tm="100000">
                                          <p:val>
                                            <p:strVal val="#ppt_x"/>
                                          </p:val>
                                        </p:tav>
                                      </p:tavLst>
                                    </p:anim>
                                    <p:anim calcmode="lin" valueType="num">
                                      <p:cBhvr>
                                        <p:cTn id="116" dur="500" fill="hold"/>
                                        <p:tgtEl>
                                          <p:spTgt spid="61"/>
                                        </p:tgtEl>
                                        <p:attrNameLst>
                                          <p:attrName>ppt_y</p:attrName>
                                        </p:attrNameLst>
                                      </p:cBhvr>
                                      <p:tavLst>
                                        <p:tav tm="0">
                                          <p:val>
                                            <p:strVal val="#ppt_y+.1"/>
                                          </p:val>
                                        </p:tav>
                                        <p:tav tm="100000">
                                          <p:val>
                                            <p:strVal val="#ppt_y"/>
                                          </p:val>
                                        </p:tav>
                                      </p:tavLst>
                                    </p:anim>
                                  </p:childTnLst>
                                </p:cTn>
                              </p:par>
                              <p:par>
                                <p:cTn id="117" presetID="50" presetClass="entr" presetSubtype="0" decel="100000" fill="hold" grpId="0" nodeType="withEffect">
                                  <p:stCondLst>
                                    <p:cond delay="1000"/>
                                  </p:stCondLst>
                                  <p:iterate type="lt">
                                    <p:tmPct val="4444"/>
                                  </p:iterate>
                                  <p:childTnLst>
                                    <p:set>
                                      <p:cBhvr>
                                        <p:cTn id="118" dur="1" fill="hold">
                                          <p:stCondLst>
                                            <p:cond delay="0"/>
                                          </p:stCondLst>
                                        </p:cTn>
                                        <p:tgtEl>
                                          <p:spTgt spid="38"/>
                                        </p:tgtEl>
                                        <p:attrNameLst>
                                          <p:attrName>style.visibility</p:attrName>
                                        </p:attrNameLst>
                                      </p:cBhvr>
                                      <p:to>
                                        <p:strVal val="visible"/>
                                      </p:to>
                                    </p:set>
                                    <p:anim calcmode="lin" valueType="num">
                                      <p:cBhvr>
                                        <p:cTn id="119" dur="500" fill="hold"/>
                                        <p:tgtEl>
                                          <p:spTgt spid="38"/>
                                        </p:tgtEl>
                                        <p:attrNameLst>
                                          <p:attrName>ppt_w</p:attrName>
                                        </p:attrNameLst>
                                      </p:cBhvr>
                                      <p:tavLst>
                                        <p:tav tm="0">
                                          <p:val>
                                            <p:strVal val="#ppt_w+.3"/>
                                          </p:val>
                                        </p:tav>
                                        <p:tav tm="100000">
                                          <p:val>
                                            <p:strVal val="#ppt_w"/>
                                          </p:val>
                                        </p:tav>
                                      </p:tavLst>
                                    </p:anim>
                                    <p:anim calcmode="lin" valueType="num">
                                      <p:cBhvr>
                                        <p:cTn id="120" dur="500" fill="hold"/>
                                        <p:tgtEl>
                                          <p:spTgt spid="38"/>
                                        </p:tgtEl>
                                        <p:attrNameLst>
                                          <p:attrName>ppt_h</p:attrName>
                                        </p:attrNameLst>
                                      </p:cBhvr>
                                      <p:tavLst>
                                        <p:tav tm="0">
                                          <p:val>
                                            <p:strVal val="#ppt_h"/>
                                          </p:val>
                                        </p:tav>
                                        <p:tav tm="100000">
                                          <p:val>
                                            <p:strVal val="#ppt_h"/>
                                          </p:val>
                                        </p:tav>
                                      </p:tavLst>
                                    </p:anim>
                                    <p:animEffect transition="in" filter="fade">
                                      <p:cBhvr>
                                        <p:cTn id="12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animBg="1"/>
      <p:bldP spid="41" grpId="0" animBg="1"/>
      <p:bldP spid="42" grpId="0" animBg="1"/>
      <p:bldP spid="43" grpId="0" animBg="1"/>
      <p:bldP spid="44" grpId="0"/>
      <p:bldP spid="45" grpId="0" animBg="1"/>
      <p:bldP spid="46" grpId="0" animBg="1"/>
      <p:bldP spid="47" grpId="0" animBg="1"/>
      <p:bldP spid="48" grpId="0" animBg="1"/>
      <p:bldP spid="49" grpId="0"/>
      <p:bldP spid="50" grpId="0"/>
      <p:bldP spid="51" grpId="0" animBg="1"/>
      <p:bldP spid="52" grpId="0" animBg="1"/>
      <p:bldP spid="53" grpId="0" animBg="1"/>
      <p:bldP spid="54" grpId="0" animBg="1"/>
      <p:bldP spid="55" grpId="0"/>
      <p:bldP spid="56" grpId="0"/>
      <p:bldP spid="57" grpId="0" animBg="1"/>
      <p:bldP spid="58" grpId="0" animBg="1"/>
      <p:bldP spid="59" grpId="0" animBg="1"/>
      <p:bldP spid="60" grpId="0" animBg="1"/>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6"/>
          <p:cNvSpPr/>
          <p:nvPr/>
        </p:nvSpPr>
        <p:spPr bwMode="auto">
          <a:xfrm>
            <a:off x="2400984" y="5970365"/>
            <a:ext cx="1270926" cy="86518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1" name="Freeform 8"/>
          <p:cNvSpPr/>
          <p:nvPr/>
        </p:nvSpPr>
        <p:spPr bwMode="auto">
          <a:xfrm>
            <a:off x="1130059" y="1196753"/>
            <a:ext cx="3863550" cy="4575175"/>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2112210" y="1196753"/>
            <a:ext cx="2643398" cy="165258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3505309" y="2133376"/>
            <a:ext cx="1488300" cy="2387600"/>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0" name="Freeform 11"/>
          <p:cNvSpPr/>
          <p:nvPr/>
        </p:nvSpPr>
        <p:spPr bwMode="auto">
          <a:xfrm>
            <a:off x="1111017" y="1447578"/>
            <a:ext cx="1632688" cy="2435225"/>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41" name="组合 40"/>
          <p:cNvGrpSpPr/>
          <p:nvPr/>
        </p:nvGrpSpPr>
        <p:grpSpPr>
          <a:xfrm>
            <a:off x="1249456" y="2118055"/>
            <a:ext cx="1151528" cy="1166905"/>
            <a:chOff x="1681435" y="1637023"/>
            <a:chExt cx="1152128" cy="1166905"/>
          </a:xfrm>
        </p:grpSpPr>
        <p:sp>
          <p:nvSpPr>
            <p:cNvPr id="42" name="TextBox 41"/>
            <p:cNvSpPr txBox="1"/>
            <p:nvPr/>
          </p:nvSpPr>
          <p:spPr>
            <a:xfrm>
              <a:off x="2007270" y="1637023"/>
              <a:ext cx="500458" cy="707886"/>
            </a:xfrm>
            <a:prstGeom prst="rect">
              <a:avLst/>
            </a:prstGeom>
            <a:noFill/>
          </p:spPr>
          <p:txBody>
            <a:bodyPr wrap="none" rtlCol="0">
              <a:spAutoFit/>
            </a:bodyPr>
            <a:lstStyle/>
            <a:p>
              <a:r>
                <a:rPr lang="en-US" altLang="zh-CN" sz="4000" b="1" dirty="0">
                  <a:solidFill>
                    <a:srgbClr val="F8F8F8"/>
                  </a:solidFill>
                  <a:latin typeface="+mj-ea"/>
                  <a:ea typeface="+mj-ea"/>
                </a:rPr>
                <a:t>1</a:t>
              </a:r>
              <a:endParaRPr lang="zh-CN" altLang="en-US" sz="4000" b="1" dirty="0">
                <a:solidFill>
                  <a:srgbClr val="F8F8F8"/>
                </a:solidFill>
                <a:latin typeface="+mj-ea"/>
                <a:ea typeface="+mj-ea"/>
              </a:endParaRPr>
            </a:p>
          </p:txBody>
        </p:sp>
        <p:sp>
          <p:nvSpPr>
            <p:cNvPr id="43" name="TextBox 42"/>
            <p:cNvSpPr txBox="1"/>
            <p:nvPr/>
          </p:nvSpPr>
          <p:spPr>
            <a:xfrm>
              <a:off x="1681435" y="2157597"/>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grpSp>
        <p:nvGrpSpPr>
          <p:cNvPr id="44" name="组合 43"/>
          <p:cNvGrpSpPr/>
          <p:nvPr/>
        </p:nvGrpSpPr>
        <p:grpSpPr>
          <a:xfrm>
            <a:off x="2929470" y="1352937"/>
            <a:ext cx="1151528" cy="1188545"/>
            <a:chOff x="3362324" y="871906"/>
            <a:chExt cx="1152128" cy="1188545"/>
          </a:xfrm>
        </p:grpSpPr>
        <p:sp>
          <p:nvSpPr>
            <p:cNvPr id="45" name="TextBox 44"/>
            <p:cNvSpPr txBox="1"/>
            <p:nvPr/>
          </p:nvSpPr>
          <p:spPr>
            <a:xfrm>
              <a:off x="3616226" y="871906"/>
              <a:ext cx="500458" cy="707886"/>
            </a:xfrm>
            <a:prstGeom prst="rect">
              <a:avLst/>
            </a:prstGeom>
            <a:noFill/>
          </p:spPr>
          <p:txBody>
            <a:bodyPr wrap="none" rtlCol="0">
              <a:spAutoFit/>
            </a:bodyPr>
            <a:lstStyle/>
            <a:p>
              <a:r>
                <a:rPr lang="en-US" altLang="zh-CN" sz="4000" b="1" dirty="0">
                  <a:solidFill>
                    <a:srgbClr val="F8F8F8"/>
                  </a:solidFill>
                  <a:latin typeface="+mj-ea"/>
                  <a:ea typeface="+mj-ea"/>
                </a:rPr>
                <a:t>2</a:t>
              </a:r>
              <a:endParaRPr lang="zh-CN" altLang="en-US" sz="4000" b="1" dirty="0">
                <a:solidFill>
                  <a:srgbClr val="F8F8F8"/>
                </a:solidFill>
                <a:latin typeface="+mj-ea"/>
                <a:ea typeface="+mj-ea"/>
              </a:endParaRPr>
            </a:p>
          </p:txBody>
        </p:sp>
        <p:sp>
          <p:nvSpPr>
            <p:cNvPr id="46" name="TextBox 45"/>
            <p:cNvSpPr txBox="1"/>
            <p:nvPr/>
          </p:nvSpPr>
          <p:spPr>
            <a:xfrm>
              <a:off x="3362324" y="1414120"/>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grpSp>
        <p:nvGrpSpPr>
          <p:cNvPr id="47" name="组合 46"/>
          <p:cNvGrpSpPr/>
          <p:nvPr/>
        </p:nvGrpSpPr>
        <p:grpSpPr>
          <a:xfrm>
            <a:off x="3704774" y="2649080"/>
            <a:ext cx="1151528" cy="1259582"/>
            <a:chOff x="4138032" y="2168050"/>
            <a:chExt cx="1152128" cy="1259582"/>
          </a:xfrm>
        </p:grpSpPr>
        <p:sp>
          <p:nvSpPr>
            <p:cNvPr id="48" name="TextBox 47"/>
            <p:cNvSpPr txBox="1"/>
            <p:nvPr/>
          </p:nvSpPr>
          <p:spPr>
            <a:xfrm>
              <a:off x="4463867" y="2168050"/>
              <a:ext cx="500458" cy="707886"/>
            </a:xfrm>
            <a:prstGeom prst="rect">
              <a:avLst/>
            </a:prstGeom>
            <a:noFill/>
          </p:spPr>
          <p:txBody>
            <a:bodyPr wrap="none" rtlCol="0">
              <a:spAutoFit/>
            </a:bodyPr>
            <a:lstStyle/>
            <a:p>
              <a:r>
                <a:rPr lang="en-US" altLang="zh-CN" sz="4000" b="1" dirty="0">
                  <a:solidFill>
                    <a:srgbClr val="F8F8F8"/>
                  </a:solidFill>
                  <a:latin typeface="+mj-ea"/>
                  <a:ea typeface="+mj-ea"/>
                </a:rPr>
                <a:t>3</a:t>
              </a:r>
              <a:endParaRPr lang="zh-CN" altLang="en-US" sz="4000" b="1" dirty="0">
                <a:solidFill>
                  <a:srgbClr val="F8F8F8"/>
                </a:solidFill>
                <a:latin typeface="+mj-ea"/>
                <a:ea typeface="+mj-ea"/>
              </a:endParaRPr>
            </a:p>
          </p:txBody>
        </p:sp>
        <p:sp>
          <p:nvSpPr>
            <p:cNvPr id="49" name="TextBox 48"/>
            <p:cNvSpPr txBox="1"/>
            <p:nvPr/>
          </p:nvSpPr>
          <p:spPr>
            <a:xfrm>
              <a:off x="4138032" y="2781301"/>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grpSp>
        <p:nvGrpSpPr>
          <p:cNvPr id="50" name="组合 49"/>
          <p:cNvGrpSpPr/>
          <p:nvPr/>
        </p:nvGrpSpPr>
        <p:grpSpPr>
          <a:xfrm>
            <a:off x="2497646" y="4149056"/>
            <a:ext cx="1151528" cy="1159243"/>
            <a:chOff x="2930276" y="3668024"/>
            <a:chExt cx="1152128" cy="1159243"/>
          </a:xfrm>
        </p:grpSpPr>
        <p:sp>
          <p:nvSpPr>
            <p:cNvPr id="51" name="TextBox 50"/>
            <p:cNvSpPr txBox="1"/>
            <p:nvPr/>
          </p:nvSpPr>
          <p:spPr>
            <a:xfrm>
              <a:off x="3256111" y="3668024"/>
              <a:ext cx="500458" cy="707886"/>
            </a:xfrm>
            <a:prstGeom prst="rect">
              <a:avLst/>
            </a:prstGeom>
            <a:noFill/>
          </p:spPr>
          <p:txBody>
            <a:bodyPr wrap="none" rtlCol="0">
              <a:spAutoFit/>
            </a:bodyPr>
            <a:lstStyle/>
            <a:p>
              <a:r>
                <a:rPr lang="en-US" altLang="zh-CN" sz="4000" b="1" dirty="0">
                  <a:solidFill>
                    <a:srgbClr val="F8F8F8"/>
                  </a:solidFill>
                  <a:latin typeface="+mj-ea"/>
                  <a:ea typeface="+mj-ea"/>
                </a:rPr>
                <a:t>4</a:t>
              </a:r>
              <a:endParaRPr lang="zh-CN" altLang="en-US" sz="4000" b="1" dirty="0">
                <a:solidFill>
                  <a:srgbClr val="F8F8F8"/>
                </a:solidFill>
                <a:latin typeface="+mj-ea"/>
                <a:ea typeface="+mj-ea"/>
              </a:endParaRPr>
            </a:p>
          </p:txBody>
        </p:sp>
        <p:sp>
          <p:nvSpPr>
            <p:cNvPr id="52" name="TextBox 51"/>
            <p:cNvSpPr txBox="1"/>
            <p:nvPr/>
          </p:nvSpPr>
          <p:spPr>
            <a:xfrm>
              <a:off x="2930276" y="4180936"/>
              <a:ext cx="1152128" cy="646331"/>
            </a:xfrm>
            <a:prstGeom prst="rect">
              <a:avLst/>
            </a:prstGeom>
            <a:noFill/>
          </p:spPr>
          <p:txBody>
            <a:bodyPr wrap="square" rtlCol="0">
              <a:spAutoFit/>
            </a:bodyPr>
            <a:lstStyle/>
            <a:p>
              <a:pPr algn="ctr"/>
              <a:r>
                <a:rPr lang="zh-CN" altLang="en-US" dirty="0">
                  <a:solidFill>
                    <a:srgbClr val="F8F8F8"/>
                  </a:solidFill>
                  <a:latin typeface="+mn-ea"/>
                </a:rPr>
                <a:t>请输入您的文字</a:t>
              </a:r>
            </a:p>
          </p:txBody>
        </p:sp>
      </p:grpSp>
      <p:sp>
        <p:nvSpPr>
          <p:cNvPr id="53" name="TextBox 52"/>
          <p:cNvSpPr txBox="1"/>
          <p:nvPr/>
        </p:nvSpPr>
        <p:spPr>
          <a:xfrm>
            <a:off x="2443084" y="6040391"/>
            <a:ext cx="1151528" cy="646331"/>
          </a:xfrm>
          <a:prstGeom prst="rect">
            <a:avLst/>
          </a:prstGeom>
          <a:noFill/>
        </p:spPr>
        <p:txBody>
          <a:bodyPr wrap="square" rtlCol="0">
            <a:spAutoFit/>
          </a:bodyPr>
          <a:lstStyle/>
          <a:p>
            <a:pPr algn="ctr"/>
            <a:r>
              <a:rPr lang="zh-CN" altLang="en-US" b="1" dirty="0">
                <a:solidFill>
                  <a:srgbClr val="F8F8F8"/>
                </a:solidFill>
                <a:latin typeface="+mn-ea"/>
              </a:rPr>
              <a:t>请输入您的文字</a:t>
            </a:r>
          </a:p>
        </p:txBody>
      </p:sp>
      <p:sp>
        <p:nvSpPr>
          <p:cNvPr id="54" name="TextBox 53"/>
          <p:cNvSpPr txBox="1"/>
          <p:nvPr/>
        </p:nvSpPr>
        <p:spPr>
          <a:xfrm>
            <a:off x="7175483" y="1654653"/>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grpSp>
        <p:nvGrpSpPr>
          <p:cNvPr id="55" name="组合 54"/>
          <p:cNvGrpSpPr/>
          <p:nvPr/>
        </p:nvGrpSpPr>
        <p:grpSpPr>
          <a:xfrm>
            <a:off x="5974986" y="1654654"/>
            <a:ext cx="961585" cy="962084"/>
            <a:chOff x="6409426" y="1173624"/>
            <a:chExt cx="962086" cy="962084"/>
          </a:xfrm>
        </p:grpSpPr>
        <p:sp>
          <p:nvSpPr>
            <p:cNvPr id="56" name="椭圆 55"/>
            <p:cNvSpPr/>
            <p:nvPr/>
          </p:nvSpPr>
          <p:spPr bwMode="auto">
            <a:xfrm>
              <a:off x="6409426" y="1173624"/>
              <a:ext cx="962086" cy="962084"/>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57" name="TextBox 56"/>
            <p:cNvSpPr txBox="1"/>
            <p:nvPr/>
          </p:nvSpPr>
          <p:spPr>
            <a:xfrm>
              <a:off x="6653353" y="1282181"/>
              <a:ext cx="500458" cy="707886"/>
            </a:xfrm>
            <a:prstGeom prst="rect">
              <a:avLst/>
            </a:prstGeom>
            <a:noFill/>
          </p:spPr>
          <p:txBody>
            <a:bodyPr wrap="none" rtlCol="0">
              <a:spAutoFit/>
            </a:bodyPr>
            <a:lstStyle/>
            <a:p>
              <a:r>
                <a:rPr lang="en-US" altLang="zh-CN" sz="4000" b="1" dirty="0">
                  <a:solidFill>
                    <a:srgbClr val="F8F8F8"/>
                  </a:solidFill>
                  <a:latin typeface="+mj-ea"/>
                  <a:ea typeface="+mj-ea"/>
                </a:rPr>
                <a:t>1</a:t>
              </a:r>
              <a:endParaRPr lang="zh-CN" altLang="en-US" sz="4000" b="1" dirty="0">
                <a:solidFill>
                  <a:srgbClr val="F8F8F8"/>
                </a:solidFill>
                <a:latin typeface="+mj-ea"/>
                <a:ea typeface="+mj-ea"/>
              </a:endParaRPr>
            </a:p>
          </p:txBody>
        </p:sp>
      </p:grpSp>
      <p:grpSp>
        <p:nvGrpSpPr>
          <p:cNvPr id="58" name="组合 57"/>
          <p:cNvGrpSpPr/>
          <p:nvPr/>
        </p:nvGrpSpPr>
        <p:grpSpPr>
          <a:xfrm>
            <a:off x="5974986" y="2875938"/>
            <a:ext cx="961585" cy="962084"/>
            <a:chOff x="6409426" y="2394908"/>
            <a:chExt cx="962086" cy="962084"/>
          </a:xfrm>
          <a:solidFill>
            <a:schemeClr val="accent1"/>
          </a:solidFill>
        </p:grpSpPr>
        <p:sp>
          <p:nvSpPr>
            <p:cNvPr id="59" name="椭圆 58"/>
            <p:cNvSpPr/>
            <p:nvPr/>
          </p:nvSpPr>
          <p:spPr bwMode="auto">
            <a:xfrm>
              <a:off x="6409426" y="2394908"/>
              <a:ext cx="962086" cy="962084"/>
            </a:xfrm>
            <a:prstGeom prst="ellipse">
              <a:avLst/>
            </a:prstGeom>
            <a:grpFill/>
            <a:ln>
              <a:noFill/>
            </a:ln>
          </p:spPr>
          <p:txBody>
            <a:bodyPr vert="horz" wrap="square" lIns="91440" tIns="45720" rIns="91440" bIns="45720" numCol="1" anchor="t" anchorCtr="0" compatLnSpc="1"/>
            <a:lstStyle/>
            <a:p>
              <a:endParaRPr lang="zh-CN" altLang="en-US"/>
            </a:p>
          </p:txBody>
        </p:sp>
        <p:sp>
          <p:nvSpPr>
            <p:cNvPr id="60" name="TextBox 59"/>
            <p:cNvSpPr txBox="1"/>
            <p:nvPr/>
          </p:nvSpPr>
          <p:spPr>
            <a:xfrm>
              <a:off x="6651873" y="2523286"/>
              <a:ext cx="500458" cy="707886"/>
            </a:xfrm>
            <a:prstGeom prst="rect">
              <a:avLst/>
            </a:prstGeom>
            <a:grpFill/>
          </p:spPr>
          <p:txBody>
            <a:bodyPr wrap="none" rtlCol="0">
              <a:spAutoFit/>
            </a:bodyPr>
            <a:lstStyle/>
            <a:p>
              <a:r>
                <a:rPr lang="en-US" altLang="zh-CN" sz="4000" b="1" dirty="0">
                  <a:solidFill>
                    <a:srgbClr val="F8F8F8"/>
                  </a:solidFill>
                  <a:latin typeface="+mj-ea"/>
                  <a:ea typeface="+mj-ea"/>
                </a:rPr>
                <a:t>2</a:t>
              </a:r>
              <a:endParaRPr lang="zh-CN" altLang="en-US" sz="4000" b="1" dirty="0">
                <a:solidFill>
                  <a:srgbClr val="F8F8F8"/>
                </a:solidFill>
                <a:latin typeface="+mj-ea"/>
                <a:ea typeface="+mj-ea"/>
              </a:endParaRPr>
            </a:p>
          </p:txBody>
        </p:sp>
      </p:grpSp>
      <p:grpSp>
        <p:nvGrpSpPr>
          <p:cNvPr id="61" name="组合 60"/>
          <p:cNvGrpSpPr/>
          <p:nvPr/>
        </p:nvGrpSpPr>
        <p:grpSpPr>
          <a:xfrm>
            <a:off x="5974986" y="4049134"/>
            <a:ext cx="961585" cy="962084"/>
            <a:chOff x="6409426" y="3568104"/>
            <a:chExt cx="962086" cy="962084"/>
          </a:xfrm>
          <a:solidFill>
            <a:schemeClr val="accent2"/>
          </a:solidFill>
        </p:grpSpPr>
        <p:sp>
          <p:nvSpPr>
            <p:cNvPr id="62" name="椭圆 61"/>
            <p:cNvSpPr/>
            <p:nvPr/>
          </p:nvSpPr>
          <p:spPr bwMode="auto">
            <a:xfrm>
              <a:off x="6409426" y="3568104"/>
              <a:ext cx="962086" cy="962084"/>
            </a:xfrm>
            <a:prstGeom prst="ellipse">
              <a:avLst/>
            </a:prstGeom>
            <a:grpFill/>
            <a:ln>
              <a:noFill/>
            </a:ln>
          </p:spPr>
          <p:txBody>
            <a:bodyPr vert="horz" wrap="square" lIns="91440" tIns="45720" rIns="91440" bIns="45720" numCol="1" anchor="t" anchorCtr="0" compatLnSpc="1"/>
            <a:lstStyle/>
            <a:p>
              <a:endParaRPr lang="zh-CN" altLang="en-US"/>
            </a:p>
          </p:txBody>
        </p:sp>
        <p:sp>
          <p:nvSpPr>
            <p:cNvPr id="63" name="TextBox 62"/>
            <p:cNvSpPr txBox="1"/>
            <p:nvPr/>
          </p:nvSpPr>
          <p:spPr>
            <a:xfrm>
              <a:off x="6667001" y="3710247"/>
              <a:ext cx="500458" cy="707886"/>
            </a:xfrm>
            <a:prstGeom prst="rect">
              <a:avLst/>
            </a:prstGeom>
            <a:grpFill/>
          </p:spPr>
          <p:txBody>
            <a:bodyPr wrap="none" rtlCol="0">
              <a:spAutoFit/>
            </a:bodyPr>
            <a:lstStyle/>
            <a:p>
              <a:r>
                <a:rPr lang="en-US" altLang="zh-CN" sz="4000" b="1" dirty="0">
                  <a:solidFill>
                    <a:srgbClr val="F8F8F8"/>
                  </a:solidFill>
                  <a:latin typeface="+mj-ea"/>
                  <a:ea typeface="+mj-ea"/>
                </a:rPr>
                <a:t>3</a:t>
              </a:r>
              <a:endParaRPr lang="zh-CN" altLang="en-US" sz="4000" b="1" dirty="0">
                <a:solidFill>
                  <a:srgbClr val="F8F8F8"/>
                </a:solidFill>
                <a:latin typeface="+mj-ea"/>
                <a:ea typeface="+mj-ea"/>
              </a:endParaRPr>
            </a:p>
          </p:txBody>
        </p:sp>
      </p:grpSp>
      <p:grpSp>
        <p:nvGrpSpPr>
          <p:cNvPr id="64" name="组合 63"/>
          <p:cNvGrpSpPr/>
          <p:nvPr/>
        </p:nvGrpSpPr>
        <p:grpSpPr>
          <a:xfrm>
            <a:off x="5974986" y="5350190"/>
            <a:ext cx="961585" cy="962084"/>
            <a:chOff x="6409426" y="4869160"/>
            <a:chExt cx="962086" cy="962084"/>
          </a:xfrm>
          <a:solidFill>
            <a:schemeClr val="accent3"/>
          </a:solidFill>
        </p:grpSpPr>
        <p:sp>
          <p:nvSpPr>
            <p:cNvPr id="65" name="椭圆 64"/>
            <p:cNvSpPr/>
            <p:nvPr/>
          </p:nvSpPr>
          <p:spPr bwMode="auto">
            <a:xfrm>
              <a:off x="6409426" y="4869160"/>
              <a:ext cx="962086" cy="962084"/>
            </a:xfrm>
            <a:prstGeom prst="ellipse">
              <a:avLst/>
            </a:prstGeom>
            <a:grpFill/>
            <a:ln>
              <a:noFill/>
            </a:ln>
          </p:spPr>
          <p:txBody>
            <a:bodyPr vert="horz" wrap="square" lIns="91440" tIns="45720" rIns="91440" bIns="45720" numCol="1" anchor="t" anchorCtr="0" compatLnSpc="1"/>
            <a:lstStyle/>
            <a:p>
              <a:endParaRPr lang="zh-CN" altLang="en-US"/>
            </a:p>
          </p:txBody>
        </p:sp>
        <p:sp>
          <p:nvSpPr>
            <p:cNvPr id="66" name="TextBox 65"/>
            <p:cNvSpPr txBox="1"/>
            <p:nvPr/>
          </p:nvSpPr>
          <p:spPr>
            <a:xfrm>
              <a:off x="6660248" y="5005505"/>
              <a:ext cx="500458" cy="707886"/>
            </a:xfrm>
            <a:prstGeom prst="rect">
              <a:avLst/>
            </a:prstGeom>
            <a:grpFill/>
          </p:spPr>
          <p:txBody>
            <a:bodyPr wrap="none" rtlCol="0">
              <a:spAutoFit/>
            </a:bodyPr>
            <a:lstStyle/>
            <a:p>
              <a:r>
                <a:rPr lang="en-US" altLang="zh-CN" sz="4000" b="1" dirty="0">
                  <a:solidFill>
                    <a:srgbClr val="F8F8F8"/>
                  </a:solidFill>
                  <a:latin typeface="+mj-ea"/>
                  <a:ea typeface="+mj-ea"/>
                </a:rPr>
                <a:t>4</a:t>
              </a:r>
              <a:endParaRPr lang="zh-CN" altLang="en-US" sz="4000" b="1" dirty="0">
                <a:solidFill>
                  <a:srgbClr val="F8F8F8"/>
                </a:solidFill>
                <a:latin typeface="+mj-ea"/>
                <a:ea typeface="+mj-ea"/>
              </a:endParaRPr>
            </a:p>
          </p:txBody>
        </p:sp>
      </p:grpSp>
      <p:sp>
        <p:nvSpPr>
          <p:cNvPr id="67" name="TextBox 66"/>
          <p:cNvSpPr txBox="1"/>
          <p:nvPr/>
        </p:nvSpPr>
        <p:spPr>
          <a:xfrm>
            <a:off x="7175483" y="2842008"/>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68" name="TextBox 67"/>
          <p:cNvSpPr txBox="1"/>
          <p:nvPr/>
        </p:nvSpPr>
        <p:spPr>
          <a:xfrm>
            <a:off x="7175483" y="4029363"/>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69" name="TextBox 68"/>
          <p:cNvSpPr txBox="1"/>
          <p:nvPr/>
        </p:nvSpPr>
        <p:spPr>
          <a:xfrm>
            <a:off x="7175483" y="5339548"/>
            <a:ext cx="4030349"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3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300"/>
                                        <p:tgtEl>
                                          <p:spTgt spid="3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300"/>
                                        <p:tgtEl>
                                          <p:spTgt spid="3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300"/>
                                        <p:tgtEl>
                                          <p:spTgt spid="31"/>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 calcmode="lin" valueType="num">
                                      <p:cBhvr>
                                        <p:cTn id="25" dur="500" fill="hold"/>
                                        <p:tgtEl>
                                          <p:spTgt spid="41"/>
                                        </p:tgtEl>
                                        <p:attrNameLst>
                                          <p:attrName>style.rotation</p:attrName>
                                        </p:attrNameLst>
                                      </p:cBhvr>
                                      <p:tavLst>
                                        <p:tav tm="0">
                                          <p:val>
                                            <p:fltVal val="90"/>
                                          </p:val>
                                        </p:tav>
                                        <p:tav tm="100000">
                                          <p:val>
                                            <p:fltVal val="0"/>
                                          </p:val>
                                        </p:tav>
                                      </p:tavLst>
                                    </p:anim>
                                    <p:animEffect transition="in" filter="fade">
                                      <p:cBhvr>
                                        <p:cTn id="26" dur="500"/>
                                        <p:tgtEl>
                                          <p:spTgt spid="41"/>
                                        </p:tgtEl>
                                      </p:cBhvr>
                                    </p:animEffect>
                                  </p:childTnLst>
                                </p:cTn>
                              </p:par>
                              <p:par>
                                <p:cTn id="27" presetID="3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 calcmode="lin" valueType="num">
                                      <p:cBhvr>
                                        <p:cTn id="31" dur="500" fill="hold"/>
                                        <p:tgtEl>
                                          <p:spTgt spid="44"/>
                                        </p:tgtEl>
                                        <p:attrNameLst>
                                          <p:attrName>style.rotation</p:attrName>
                                        </p:attrNameLst>
                                      </p:cBhvr>
                                      <p:tavLst>
                                        <p:tav tm="0">
                                          <p:val>
                                            <p:fltVal val="90"/>
                                          </p:val>
                                        </p:tav>
                                        <p:tav tm="100000">
                                          <p:val>
                                            <p:fltVal val="0"/>
                                          </p:val>
                                        </p:tav>
                                      </p:tavLst>
                                    </p:anim>
                                    <p:animEffect transition="in" filter="fade">
                                      <p:cBhvr>
                                        <p:cTn id="32" dur="500"/>
                                        <p:tgtEl>
                                          <p:spTgt spid="44"/>
                                        </p:tgtEl>
                                      </p:cBhvr>
                                    </p:animEffect>
                                  </p:childTnLst>
                                </p:cTn>
                              </p:par>
                              <p:par>
                                <p:cTn id="33" presetID="31" presetClass="entr" presetSubtype="0"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anim calcmode="lin" valueType="num">
                                      <p:cBhvr>
                                        <p:cTn id="37" dur="500" fill="hold"/>
                                        <p:tgtEl>
                                          <p:spTgt spid="47"/>
                                        </p:tgtEl>
                                        <p:attrNameLst>
                                          <p:attrName>style.rotation</p:attrName>
                                        </p:attrNameLst>
                                      </p:cBhvr>
                                      <p:tavLst>
                                        <p:tav tm="0">
                                          <p:val>
                                            <p:fltVal val="90"/>
                                          </p:val>
                                        </p:tav>
                                        <p:tav tm="100000">
                                          <p:val>
                                            <p:fltVal val="0"/>
                                          </p:val>
                                        </p:tav>
                                      </p:tavLst>
                                    </p:anim>
                                    <p:animEffect transition="in" filter="fade">
                                      <p:cBhvr>
                                        <p:cTn id="38" dur="500"/>
                                        <p:tgtEl>
                                          <p:spTgt spid="47"/>
                                        </p:tgtEl>
                                      </p:cBhvr>
                                    </p:animEffect>
                                  </p:childTnLst>
                                </p:cTn>
                              </p:par>
                              <p:par>
                                <p:cTn id="39" presetID="31" presetClass="entr" presetSubtype="0"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 calcmode="lin" valueType="num">
                                      <p:cBhvr>
                                        <p:cTn id="43" dur="500" fill="hold"/>
                                        <p:tgtEl>
                                          <p:spTgt spid="50"/>
                                        </p:tgtEl>
                                        <p:attrNameLst>
                                          <p:attrName>style.rotation</p:attrName>
                                        </p:attrNameLst>
                                      </p:cBhvr>
                                      <p:tavLst>
                                        <p:tav tm="0">
                                          <p:val>
                                            <p:fltVal val="90"/>
                                          </p:val>
                                        </p:tav>
                                        <p:tav tm="100000">
                                          <p:val>
                                            <p:fltVal val="0"/>
                                          </p:val>
                                        </p:tav>
                                      </p:tavLst>
                                    </p:anim>
                                    <p:animEffect transition="in" filter="fade">
                                      <p:cBhvr>
                                        <p:cTn id="44" dur="500"/>
                                        <p:tgtEl>
                                          <p:spTgt spid="50"/>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1" presetClass="entr" presetSubtype="1" fill="hold"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wheel(1)">
                                      <p:cBhvr>
                                        <p:cTn id="59" dur="500"/>
                                        <p:tgtEl>
                                          <p:spTgt spid="55"/>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4500"/>
                            </p:stCondLst>
                            <p:childTnLst>
                              <p:par>
                                <p:cTn id="65" presetID="21" presetClass="entr" presetSubtype="1"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heel(1)">
                                      <p:cBhvr>
                                        <p:cTn id="67" dur="500"/>
                                        <p:tgtEl>
                                          <p:spTgt spid="58"/>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childTnLst>
                          </p:cTn>
                        </p:par>
                        <p:par>
                          <p:cTn id="72" fill="hold">
                            <p:stCondLst>
                              <p:cond delay="5500"/>
                            </p:stCondLst>
                            <p:childTnLst>
                              <p:par>
                                <p:cTn id="73" presetID="21" presetClass="entr" presetSubtype="1"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heel(1)">
                                      <p:cBhvr>
                                        <p:cTn id="75" dur="500"/>
                                        <p:tgtEl>
                                          <p:spTgt spid="61"/>
                                        </p:tgtEl>
                                      </p:cBhvr>
                                    </p:animEffect>
                                  </p:childTnLst>
                                </p:cTn>
                              </p:par>
                            </p:childTnLst>
                          </p:cTn>
                        </p:par>
                        <p:par>
                          <p:cTn id="76" fill="hold">
                            <p:stCondLst>
                              <p:cond delay="6000"/>
                            </p:stCondLst>
                            <p:childTnLst>
                              <p:par>
                                <p:cTn id="77" presetID="22" presetClass="entr" presetSubtype="8"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childTnLst>
                          </p:cTn>
                        </p:par>
                        <p:par>
                          <p:cTn id="80" fill="hold">
                            <p:stCondLst>
                              <p:cond delay="6500"/>
                            </p:stCondLst>
                            <p:childTnLst>
                              <p:par>
                                <p:cTn id="81" presetID="21" presetClass="entr" presetSubtype="1"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heel(1)">
                                      <p:cBhvr>
                                        <p:cTn id="83" dur="500"/>
                                        <p:tgtEl>
                                          <p:spTgt spid="64"/>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8" grpId="0" animBg="1"/>
      <p:bldP spid="39" grpId="0" animBg="1"/>
      <p:bldP spid="40" grpId="0" animBg="1"/>
      <p:bldP spid="53" grpId="0"/>
      <p:bldP spid="54" grpId="0"/>
      <p:bldP spid="67" grpId="0"/>
      <p:bldP spid="68" grpId="0"/>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2640993" y="3783209"/>
            <a:ext cx="3002784" cy="479356"/>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4" name="五边形 3"/>
          <p:cNvSpPr/>
          <p:nvPr/>
        </p:nvSpPr>
        <p:spPr>
          <a:xfrm flipH="1">
            <a:off x="3797072" y="4389618"/>
            <a:ext cx="1846706" cy="479356"/>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5" name="五边形 4"/>
          <p:cNvSpPr/>
          <p:nvPr/>
        </p:nvSpPr>
        <p:spPr>
          <a:xfrm flipH="1">
            <a:off x="3094541" y="4996027"/>
            <a:ext cx="2549236" cy="479356"/>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6" name="五边形 5"/>
          <p:cNvSpPr/>
          <p:nvPr/>
        </p:nvSpPr>
        <p:spPr>
          <a:xfrm flipH="1">
            <a:off x="1968080" y="5602437"/>
            <a:ext cx="3675697" cy="479356"/>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7" name="TextBox 159"/>
          <p:cNvSpPr txBox="1"/>
          <p:nvPr/>
        </p:nvSpPr>
        <p:spPr>
          <a:xfrm>
            <a:off x="4803405" y="3833757"/>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73%</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9" name="TextBox 160"/>
          <p:cNvSpPr txBox="1"/>
          <p:nvPr/>
        </p:nvSpPr>
        <p:spPr>
          <a:xfrm>
            <a:off x="4793787" y="4444990"/>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30%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0" name="TextBox 161"/>
          <p:cNvSpPr txBox="1"/>
          <p:nvPr/>
        </p:nvSpPr>
        <p:spPr>
          <a:xfrm>
            <a:off x="4793789" y="5051479"/>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50%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1" name="TextBox 162"/>
          <p:cNvSpPr txBox="1"/>
          <p:nvPr/>
        </p:nvSpPr>
        <p:spPr>
          <a:xfrm>
            <a:off x="4819435" y="5663819"/>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75%</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2" name="五边形 11"/>
          <p:cNvSpPr/>
          <p:nvPr/>
        </p:nvSpPr>
        <p:spPr>
          <a:xfrm>
            <a:off x="6612501" y="3785863"/>
            <a:ext cx="1532686" cy="479356"/>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b="1">
              <a:solidFill>
                <a:schemeClr val="bg1"/>
              </a:solidFill>
              <a:latin typeface="微软雅黑" panose="020B0503020204020204" pitchFamily="34" charset="-122"/>
              <a:ea typeface="微软雅黑" panose="020B0503020204020204" pitchFamily="34" charset="-122"/>
            </a:endParaRPr>
          </a:p>
        </p:txBody>
      </p:sp>
      <p:sp>
        <p:nvSpPr>
          <p:cNvPr id="13" name="五边形 12"/>
          <p:cNvSpPr/>
          <p:nvPr/>
        </p:nvSpPr>
        <p:spPr>
          <a:xfrm>
            <a:off x="6612503" y="4392273"/>
            <a:ext cx="2893326" cy="479356"/>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14" name="五边形 13"/>
          <p:cNvSpPr/>
          <p:nvPr/>
        </p:nvSpPr>
        <p:spPr>
          <a:xfrm>
            <a:off x="6612502" y="4998683"/>
            <a:ext cx="1814186" cy="479356"/>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b="1">
              <a:solidFill>
                <a:schemeClr val="bg1"/>
              </a:solidFill>
              <a:latin typeface="微软雅黑" panose="020B0503020204020204" pitchFamily="34" charset="-122"/>
              <a:ea typeface="微软雅黑" panose="020B0503020204020204" pitchFamily="34" charset="-122"/>
            </a:endParaRPr>
          </a:p>
        </p:txBody>
      </p:sp>
      <p:sp>
        <p:nvSpPr>
          <p:cNvPr id="15" name="五边形 14"/>
          <p:cNvSpPr/>
          <p:nvPr/>
        </p:nvSpPr>
        <p:spPr>
          <a:xfrm>
            <a:off x="6612503" y="5605091"/>
            <a:ext cx="3867471" cy="479356"/>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500">
              <a:latin typeface="微软雅黑" panose="020B0503020204020204" pitchFamily="34" charset="-122"/>
              <a:ea typeface="微软雅黑" panose="020B0503020204020204" pitchFamily="34" charset="-122"/>
            </a:endParaRPr>
          </a:p>
        </p:txBody>
      </p:sp>
      <p:sp>
        <p:nvSpPr>
          <p:cNvPr id="16" name="TextBox 173"/>
          <p:cNvSpPr txBox="1"/>
          <p:nvPr/>
        </p:nvSpPr>
        <p:spPr>
          <a:xfrm>
            <a:off x="6705927" y="3842383"/>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20%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7" name="TextBox 174"/>
          <p:cNvSpPr txBox="1"/>
          <p:nvPr/>
        </p:nvSpPr>
        <p:spPr>
          <a:xfrm>
            <a:off x="6705925" y="4438941"/>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56%</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8" name="TextBox 175"/>
          <p:cNvSpPr txBox="1"/>
          <p:nvPr/>
        </p:nvSpPr>
        <p:spPr>
          <a:xfrm>
            <a:off x="6705928" y="5051477"/>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29%</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9" name="TextBox 176"/>
          <p:cNvSpPr txBox="1"/>
          <p:nvPr/>
        </p:nvSpPr>
        <p:spPr>
          <a:xfrm>
            <a:off x="6722902" y="5660543"/>
            <a:ext cx="776608" cy="420628"/>
          </a:xfrm>
          <a:prstGeom prst="rect">
            <a:avLst/>
          </a:prstGeom>
          <a:noFill/>
        </p:spPr>
        <p:txBody>
          <a:bodyPr wrap="none" lIns="91431" tIns="45715" rIns="91431" bIns="45715" rtlCol="0">
            <a:spAutoFit/>
          </a:bodyPr>
          <a:lstStyle/>
          <a:p>
            <a:pPr algn="ctr"/>
            <a:r>
              <a:rPr lang="en-US" altLang="zh-CN" sz="2100" b="1" dirty="0">
                <a:solidFill>
                  <a:schemeClr val="bg1"/>
                </a:solidFill>
                <a:latin typeface="微软雅黑" panose="020B0503020204020204" pitchFamily="34" charset="-122"/>
                <a:ea typeface="微软雅黑" panose="020B0503020204020204" pitchFamily="34" charset="-122"/>
              </a:rPr>
              <a:t>77%</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20" name="TextBox 180"/>
          <p:cNvSpPr txBox="1"/>
          <p:nvPr/>
        </p:nvSpPr>
        <p:spPr>
          <a:xfrm>
            <a:off x="5747688" y="3888963"/>
            <a:ext cx="761648" cy="323165"/>
          </a:xfrm>
          <a:prstGeom prst="rect">
            <a:avLst/>
          </a:prstGeom>
          <a:noFill/>
        </p:spPr>
        <p:txBody>
          <a:bodyPr wrap="none" lIns="91431" tIns="45715" rIns="91431" bIns="45715" rtlCol="0">
            <a:spAutoFit/>
          </a:body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项目一</a:t>
            </a:r>
          </a:p>
        </p:txBody>
      </p:sp>
      <p:sp>
        <p:nvSpPr>
          <p:cNvPr id="21" name="TextBox 181"/>
          <p:cNvSpPr txBox="1"/>
          <p:nvPr/>
        </p:nvSpPr>
        <p:spPr>
          <a:xfrm>
            <a:off x="5747688" y="4491075"/>
            <a:ext cx="761648" cy="323165"/>
          </a:xfrm>
          <a:prstGeom prst="rect">
            <a:avLst/>
          </a:prstGeom>
          <a:noFill/>
        </p:spPr>
        <p:txBody>
          <a:bodyPr wrap="none" lIns="91431" tIns="45715" rIns="91431" bIns="45715" rtlCol="0">
            <a:spAutoFit/>
          </a:body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项目二</a:t>
            </a:r>
          </a:p>
        </p:txBody>
      </p:sp>
      <p:sp>
        <p:nvSpPr>
          <p:cNvPr id="22" name="TextBox 182"/>
          <p:cNvSpPr txBox="1"/>
          <p:nvPr/>
        </p:nvSpPr>
        <p:spPr>
          <a:xfrm>
            <a:off x="5747920" y="5097484"/>
            <a:ext cx="761648" cy="323165"/>
          </a:xfrm>
          <a:prstGeom prst="rect">
            <a:avLst/>
          </a:prstGeom>
          <a:noFill/>
        </p:spPr>
        <p:txBody>
          <a:bodyPr wrap="none" lIns="91431" tIns="45715" rIns="91431" bIns="45715" rtlCol="0">
            <a:spAutoFit/>
          </a:body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项目三</a:t>
            </a:r>
          </a:p>
        </p:txBody>
      </p:sp>
      <p:sp>
        <p:nvSpPr>
          <p:cNvPr id="23" name="TextBox 183"/>
          <p:cNvSpPr txBox="1"/>
          <p:nvPr/>
        </p:nvSpPr>
        <p:spPr>
          <a:xfrm>
            <a:off x="5747920" y="5706549"/>
            <a:ext cx="761648" cy="323165"/>
          </a:xfrm>
          <a:prstGeom prst="rect">
            <a:avLst/>
          </a:prstGeom>
          <a:noFill/>
        </p:spPr>
        <p:txBody>
          <a:bodyPr wrap="none" lIns="91431" tIns="45715" rIns="91431" bIns="45715" rtlCol="0">
            <a:spAutoFit/>
          </a:bodyPr>
          <a:lstStyle/>
          <a:p>
            <a:pPr algn="ct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项目四</a:t>
            </a:r>
          </a:p>
        </p:txBody>
      </p:sp>
      <p:sp>
        <p:nvSpPr>
          <p:cNvPr id="24" name="Oval 4"/>
          <p:cNvSpPr/>
          <p:nvPr/>
        </p:nvSpPr>
        <p:spPr>
          <a:xfrm>
            <a:off x="6609995" y="1508787"/>
            <a:ext cx="1117974" cy="105460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rtlCol="0" anchor="ctr"/>
          <a:lstStyle/>
          <a:p>
            <a:pPr algn="ctr"/>
            <a:r>
              <a:rPr lang="en-US" sz="1900" b="1" dirty="0">
                <a:solidFill>
                  <a:schemeClr val="bg1"/>
                </a:solidFill>
                <a:latin typeface="微软雅黑" panose="020B0503020204020204" pitchFamily="34" charset="-122"/>
                <a:ea typeface="微软雅黑" panose="020B0503020204020204" pitchFamily="34" charset="-122"/>
              </a:rPr>
              <a:t>2017</a:t>
            </a:r>
          </a:p>
        </p:txBody>
      </p:sp>
      <p:sp>
        <p:nvSpPr>
          <p:cNvPr id="25" name="Oval 5"/>
          <p:cNvSpPr/>
          <p:nvPr/>
        </p:nvSpPr>
        <p:spPr>
          <a:xfrm>
            <a:off x="4548358" y="1508787"/>
            <a:ext cx="1117974" cy="105460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rtlCol="0" anchor="ctr"/>
          <a:lstStyle/>
          <a:p>
            <a:pPr algn="ctr"/>
            <a:r>
              <a:rPr lang="en-US" altLang="zh-CN" sz="1900" b="1" dirty="0">
                <a:solidFill>
                  <a:schemeClr val="bg1"/>
                </a:solidFill>
                <a:latin typeface="微软雅黑" panose="020B0503020204020204" pitchFamily="34" charset="-122"/>
                <a:ea typeface="微软雅黑" panose="020B0503020204020204" pitchFamily="34" charset="-122"/>
              </a:rPr>
              <a:t>2016</a:t>
            </a:r>
            <a:endParaRPr lang="en-US" sz="1900" b="1" dirty="0">
              <a:solidFill>
                <a:schemeClr val="bg1"/>
              </a:solidFill>
              <a:latin typeface="微软雅黑" panose="020B0503020204020204" pitchFamily="34" charset="-122"/>
              <a:ea typeface="微软雅黑" panose="020B0503020204020204" pitchFamily="34" charset="-122"/>
            </a:endParaRPr>
          </a:p>
        </p:txBody>
      </p:sp>
      <p:sp>
        <p:nvSpPr>
          <p:cNvPr id="26" name="Text Box 10"/>
          <p:cNvSpPr txBox="1">
            <a:spLocks noChangeArrowheads="1"/>
          </p:cNvSpPr>
          <p:nvPr/>
        </p:nvSpPr>
        <p:spPr bwMode="auto">
          <a:xfrm>
            <a:off x="6612502" y="2693097"/>
            <a:ext cx="4955395" cy="1006429"/>
          </a:xfrm>
          <a:prstGeom prst="rect">
            <a:avLst/>
          </a:prstGeom>
          <a:noFill/>
          <a:ln w="9525">
            <a:noFill/>
            <a:miter lim="800000"/>
          </a:ln>
        </p:spPr>
        <p:txBody>
          <a:bodyPr wrap="square" lIns="45715" tIns="22858" rIns="45715" bIns="22858">
            <a:spAutoFit/>
          </a:bodyPr>
          <a:lstStyle/>
          <a:p>
            <a:pPr defTabSz="1087755">
              <a:lnSpc>
                <a:spcPct val="13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755">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您的内容打在这里，或者通过复制您的文本后，在此框中选择粘贴，并选择只保留文字。</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Text Box 10"/>
          <p:cNvSpPr txBox="1">
            <a:spLocks noChangeArrowheads="1"/>
          </p:cNvSpPr>
          <p:nvPr/>
        </p:nvSpPr>
        <p:spPr bwMode="auto">
          <a:xfrm>
            <a:off x="816102" y="2693096"/>
            <a:ext cx="4841832" cy="1006429"/>
          </a:xfrm>
          <a:prstGeom prst="rect">
            <a:avLst/>
          </a:prstGeom>
          <a:noFill/>
          <a:ln w="9525">
            <a:noFill/>
            <a:miter lim="800000"/>
          </a:ln>
        </p:spPr>
        <p:txBody>
          <a:bodyPr wrap="square" lIns="45715" tIns="22858" rIns="45715" bIns="22858">
            <a:spAutoFit/>
          </a:bodyPr>
          <a:lstStyle/>
          <a:p>
            <a:pPr algn="r" defTabSz="1087755">
              <a:lnSpc>
                <a:spcPct val="13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755">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您的内容打在这里，或者通过复制您的文本后，在此框中选择粘贴，并选择只保留文字。</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2073286" y="1663824"/>
            <a:ext cx="3886408" cy="2232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57" name="Freeform 16"/>
          <p:cNvSpPr>
            <a:spLocks noEditPoints="1"/>
          </p:cNvSpPr>
          <p:nvPr/>
        </p:nvSpPr>
        <p:spPr bwMode="auto">
          <a:xfrm>
            <a:off x="2219608" y="1764483"/>
            <a:ext cx="714930" cy="775731"/>
          </a:xfrm>
          <a:custGeom>
            <a:avLst/>
            <a:gdLst>
              <a:gd name="T0" fmla="*/ 343780 w 1053"/>
              <a:gd name="T1" fmla="*/ 783695 h 1145"/>
              <a:gd name="T2" fmla="*/ 331502 w 1053"/>
              <a:gd name="T3" fmla="*/ 823492 h 1145"/>
              <a:gd name="T4" fmla="*/ 343013 w 1053"/>
              <a:gd name="T5" fmla="*/ 842626 h 1145"/>
              <a:gd name="T6" fmla="*/ 354523 w 1053"/>
              <a:gd name="T7" fmla="*/ 847983 h 1145"/>
              <a:gd name="T8" fmla="*/ 377544 w 1053"/>
              <a:gd name="T9" fmla="*/ 870943 h 1145"/>
              <a:gd name="T10" fmla="*/ 401333 w 1053"/>
              <a:gd name="T11" fmla="*/ 876300 h 1145"/>
              <a:gd name="T12" fmla="*/ 426656 w 1053"/>
              <a:gd name="T13" fmla="*/ 872473 h 1145"/>
              <a:gd name="T14" fmla="*/ 452746 w 1053"/>
              <a:gd name="T15" fmla="*/ 848748 h 1145"/>
              <a:gd name="T16" fmla="*/ 458118 w 1053"/>
              <a:gd name="T17" fmla="*/ 847218 h 1145"/>
              <a:gd name="T18" fmla="*/ 475000 w 1053"/>
              <a:gd name="T19" fmla="*/ 831146 h 1145"/>
              <a:gd name="T20" fmla="*/ 477302 w 1053"/>
              <a:gd name="T21" fmla="*/ 795941 h 1145"/>
              <a:gd name="T22" fmla="*/ 404402 w 1053"/>
              <a:gd name="T23" fmla="*/ 183679 h 1145"/>
              <a:gd name="T24" fmla="*/ 232512 w 1053"/>
              <a:gd name="T25" fmla="*/ 539556 h 1145"/>
              <a:gd name="T26" fmla="*/ 328433 w 1053"/>
              <a:gd name="T27" fmla="*/ 715581 h 1145"/>
              <a:gd name="T28" fmla="*/ 335339 w 1053"/>
              <a:gd name="T29" fmla="*/ 762266 h 1145"/>
              <a:gd name="T30" fmla="*/ 497254 w 1053"/>
              <a:gd name="T31" fmla="*/ 737776 h 1145"/>
              <a:gd name="T32" fmla="*/ 555573 w 1053"/>
              <a:gd name="T33" fmla="*/ 565577 h 1145"/>
              <a:gd name="T34" fmla="*/ 619265 w 1053"/>
              <a:gd name="T35" fmla="*/ 407154 h 1145"/>
              <a:gd name="T36" fmla="*/ 404402 w 1053"/>
              <a:gd name="T37" fmla="*/ 183679 h 1145"/>
              <a:gd name="T38" fmla="*/ 699838 w 1053"/>
              <a:gd name="T39" fmla="*/ 534964 h 1145"/>
              <a:gd name="T40" fmla="*/ 666074 w 1053"/>
              <a:gd name="T41" fmla="*/ 593129 h 1145"/>
              <a:gd name="T42" fmla="*/ 753554 w 1053"/>
              <a:gd name="T43" fmla="*/ 604609 h 1145"/>
              <a:gd name="T44" fmla="*/ 259370 w 1053"/>
              <a:gd name="T45" fmla="*/ 153066 h 1145"/>
              <a:gd name="T46" fmla="*/ 247859 w 1053"/>
              <a:gd name="T47" fmla="*/ 66583 h 1145"/>
              <a:gd name="T48" fmla="*/ 189540 w 1053"/>
              <a:gd name="T49" fmla="*/ 99493 h 1145"/>
              <a:gd name="T50" fmla="*/ 259370 w 1053"/>
              <a:gd name="T51" fmla="*/ 153066 h 1145"/>
              <a:gd name="T52" fmla="*/ 560178 w 1053"/>
              <a:gd name="T53" fmla="*/ 66583 h 1145"/>
              <a:gd name="T54" fmla="*/ 548667 w 1053"/>
              <a:gd name="T55" fmla="*/ 153066 h 1145"/>
              <a:gd name="T56" fmla="*/ 618497 w 1053"/>
              <a:gd name="T57" fmla="*/ 99493 h 1145"/>
              <a:gd name="T58" fmla="*/ 774273 w 1053"/>
              <a:gd name="T59" fmla="*/ 369653 h 1145"/>
              <a:gd name="T60" fmla="*/ 692932 w 1053"/>
              <a:gd name="T61" fmla="*/ 402562 h 1145"/>
              <a:gd name="T62" fmla="*/ 774273 w 1053"/>
              <a:gd name="T63" fmla="*/ 436237 h 1145"/>
              <a:gd name="T64" fmla="*/ 774273 w 1053"/>
              <a:gd name="T65" fmla="*/ 369653 h 1145"/>
              <a:gd name="T66" fmla="*/ 437399 w 1053"/>
              <a:gd name="T67" fmla="*/ 81125 h 1145"/>
              <a:gd name="T68" fmla="*/ 403635 w 1053"/>
              <a:gd name="T69" fmla="*/ 0 h 1145"/>
              <a:gd name="T70" fmla="*/ 370638 w 1053"/>
              <a:gd name="T71" fmla="*/ 81125 h 1145"/>
              <a:gd name="T72" fmla="*/ 141195 w 1053"/>
              <a:gd name="T73" fmla="*/ 212761 h 1145"/>
              <a:gd name="T74" fmla="*/ 53716 w 1053"/>
              <a:gd name="T75" fmla="*/ 201281 h 1145"/>
              <a:gd name="T76" fmla="*/ 107431 w 1053"/>
              <a:gd name="T77" fmla="*/ 270926 h 1145"/>
              <a:gd name="T78" fmla="*/ 141195 w 1053"/>
              <a:gd name="T79" fmla="*/ 212761 h 1145"/>
              <a:gd name="T80" fmla="*/ 741276 w 1053"/>
              <a:gd name="T81" fmla="*/ 247201 h 1145"/>
              <a:gd name="T82" fmla="*/ 708279 w 1053"/>
              <a:gd name="T83" fmla="*/ 189036 h 1145"/>
              <a:gd name="T84" fmla="*/ 653796 w 1053"/>
              <a:gd name="T85" fmla="*/ 258681 h 1145"/>
              <a:gd name="T86" fmla="*/ 107431 w 1053"/>
              <a:gd name="T87" fmla="*/ 534964 h 1145"/>
              <a:gd name="T88" fmla="*/ 53716 w 1053"/>
              <a:gd name="T89" fmla="*/ 604609 h 1145"/>
              <a:gd name="T90" fmla="*/ 141195 w 1053"/>
              <a:gd name="T91" fmla="*/ 593129 h 1145"/>
              <a:gd name="T92" fmla="*/ 107431 w 1053"/>
              <a:gd name="T93" fmla="*/ 534964 h 1145"/>
              <a:gd name="T94" fmla="*/ 81341 w 1053"/>
              <a:gd name="T95" fmla="*/ 369653 h 1145"/>
              <a:gd name="T96" fmla="*/ 0 w 1053"/>
              <a:gd name="T97" fmla="*/ 402562 h 1145"/>
              <a:gd name="T98" fmla="*/ 81341 w 1053"/>
              <a:gd name="T99" fmla="*/ 436237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p:spPr>
        <p:txBody>
          <a:bodyPr/>
          <a:lstStyle/>
          <a:p>
            <a:endParaRPr lang="zh-CN" altLang="en-US"/>
          </a:p>
        </p:txBody>
      </p:sp>
      <p:sp>
        <p:nvSpPr>
          <p:cNvPr id="58" name="矩形 57"/>
          <p:cNvSpPr/>
          <p:nvPr/>
        </p:nvSpPr>
        <p:spPr>
          <a:xfrm>
            <a:off x="6024029" y="1663824"/>
            <a:ext cx="3886408" cy="2232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59" name="Freeform 23"/>
          <p:cNvSpPr>
            <a:spLocks noEditPoints="1"/>
          </p:cNvSpPr>
          <p:nvPr/>
        </p:nvSpPr>
        <p:spPr bwMode="auto">
          <a:xfrm>
            <a:off x="8927623" y="1785428"/>
            <a:ext cx="915511" cy="762000"/>
          </a:xfrm>
          <a:custGeom>
            <a:avLst/>
            <a:gdLst>
              <a:gd name="T0" fmla="*/ 222870 w 1196"/>
              <a:gd name="T1" fmla="*/ 543519 h 994"/>
              <a:gd name="T2" fmla="*/ 176151 w 1196"/>
              <a:gd name="T3" fmla="*/ 648543 h 994"/>
              <a:gd name="T4" fmla="*/ 0 w 1196"/>
              <a:gd name="T5" fmla="*/ 628612 h 994"/>
              <a:gd name="T6" fmla="*/ 0 w 1196"/>
              <a:gd name="T7" fmla="*/ 631678 h 994"/>
              <a:gd name="T8" fmla="*/ 244314 w 1196"/>
              <a:gd name="T9" fmla="*/ 670008 h 994"/>
              <a:gd name="T10" fmla="*/ 199128 w 1196"/>
              <a:gd name="T11" fmla="*/ 533553 h 994"/>
              <a:gd name="T12" fmla="*/ 223636 w 1196"/>
              <a:gd name="T13" fmla="*/ 528954 h 994"/>
              <a:gd name="T14" fmla="*/ 232826 w 1196"/>
              <a:gd name="T15" fmla="*/ 501356 h 994"/>
              <a:gd name="T16" fmla="*/ 219040 w 1196"/>
              <a:gd name="T17" fmla="*/ 490624 h 994"/>
              <a:gd name="T18" fmla="*/ 191469 w 1196"/>
              <a:gd name="T19" fmla="*/ 492924 h 994"/>
              <a:gd name="T20" fmla="*/ 181512 w 1196"/>
              <a:gd name="T21" fmla="*/ 511322 h 994"/>
              <a:gd name="T22" fmla="*/ 199128 w 1196"/>
              <a:gd name="T23" fmla="*/ 533553 h 994"/>
              <a:gd name="T24" fmla="*/ 793447 w 1196"/>
              <a:gd name="T25" fmla="*/ 477592 h 994"/>
              <a:gd name="T26" fmla="*/ 722221 w 1196"/>
              <a:gd name="T27" fmla="*/ 543519 h 994"/>
              <a:gd name="T28" fmla="*/ 676268 w 1196"/>
              <a:gd name="T29" fmla="*/ 648543 h 994"/>
              <a:gd name="T30" fmla="*/ 626486 w 1196"/>
              <a:gd name="T31" fmla="*/ 496757 h 994"/>
              <a:gd name="T32" fmla="*/ 640272 w 1196"/>
              <a:gd name="T33" fmla="*/ 629378 h 994"/>
              <a:gd name="T34" fmla="*/ 707669 w 1196"/>
              <a:gd name="T35" fmla="*/ 670008 h 994"/>
              <a:gd name="T36" fmla="*/ 915987 w 1196"/>
              <a:gd name="T37" fmla="*/ 630145 h 994"/>
              <a:gd name="T38" fmla="*/ 275715 w 1196"/>
              <a:gd name="T39" fmla="*/ 535087 h 994"/>
              <a:gd name="T40" fmla="*/ 293330 w 1196"/>
              <a:gd name="T41" fmla="*/ 477592 h 994"/>
              <a:gd name="T42" fmla="*/ 208318 w 1196"/>
              <a:gd name="T43" fmla="*/ 192416 h 994"/>
              <a:gd name="T44" fmla="*/ 208318 w 1196"/>
              <a:gd name="T45" fmla="*/ 449227 h 994"/>
              <a:gd name="T46" fmla="*/ 208318 w 1196"/>
              <a:gd name="T47" fmla="*/ 192416 h 994"/>
              <a:gd name="T48" fmla="*/ 499351 w 1196"/>
              <a:gd name="T49" fmla="*/ 625545 h 994"/>
              <a:gd name="T50" fmla="*/ 541474 w 1196"/>
              <a:gd name="T51" fmla="*/ 625545 h 994"/>
              <a:gd name="T52" fmla="*/ 437315 w 1196"/>
              <a:gd name="T53" fmla="*/ 647010 h 994"/>
              <a:gd name="T54" fmla="*/ 437315 w 1196"/>
              <a:gd name="T55" fmla="*/ 604847 h 994"/>
              <a:gd name="T56" fmla="*/ 437315 w 1196"/>
              <a:gd name="T57" fmla="*/ 647010 h 994"/>
              <a:gd name="T58" fmla="*/ 332390 w 1196"/>
              <a:gd name="T59" fmla="*/ 625545 h 994"/>
              <a:gd name="T60" fmla="*/ 375279 w 1196"/>
              <a:gd name="T61" fmla="*/ 625545 h 994"/>
              <a:gd name="T62" fmla="*/ 599680 w 1196"/>
              <a:gd name="T63" fmla="*/ 483724 h 994"/>
              <a:gd name="T64" fmla="*/ 585895 w 1196"/>
              <a:gd name="T65" fmla="*/ 462260 h 994"/>
              <a:gd name="T66" fmla="*/ 510839 w 1196"/>
              <a:gd name="T67" fmla="*/ 509022 h 994"/>
              <a:gd name="T68" fmla="*/ 268822 w 1196"/>
              <a:gd name="T69" fmla="*/ 629378 h 994"/>
              <a:gd name="T70" fmla="*/ 610403 w 1196"/>
              <a:gd name="T71" fmla="*/ 629378 h 994"/>
              <a:gd name="T72" fmla="*/ 599680 w 1196"/>
              <a:gd name="T73" fmla="*/ 483724 h 994"/>
              <a:gd name="T74" fmla="*/ 425061 w 1196"/>
              <a:gd name="T75" fmla="*/ 136455 h 994"/>
              <a:gd name="T76" fmla="*/ 382172 w 1196"/>
              <a:gd name="T77" fmla="*/ 136455 h 994"/>
              <a:gd name="T78" fmla="*/ 487097 w 1196"/>
              <a:gd name="T79" fmla="*/ 114990 h 994"/>
              <a:gd name="T80" fmla="*/ 487097 w 1196"/>
              <a:gd name="T81" fmla="*/ 157920 h 994"/>
              <a:gd name="T82" fmla="*/ 487097 w 1196"/>
              <a:gd name="T83" fmla="*/ 114990 h 994"/>
              <a:gd name="T84" fmla="*/ 591256 w 1196"/>
              <a:gd name="T85" fmla="*/ 136455 h 994"/>
              <a:gd name="T86" fmla="*/ 549133 w 1196"/>
              <a:gd name="T87" fmla="*/ 136455 h 994"/>
              <a:gd name="T88" fmla="*/ 324731 w 1196"/>
              <a:gd name="T89" fmla="*/ 278276 h 994"/>
              <a:gd name="T90" fmla="*/ 337751 w 1196"/>
              <a:gd name="T91" fmla="*/ 299740 h 994"/>
              <a:gd name="T92" fmla="*/ 412807 w 1196"/>
              <a:gd name="T93" fmla="*/ 253744 h 994"/>
              <a:gd name="T94" fmla="*/ 655589 w 1196"/>
              <a:gd name="T95" fmla="*/ 132622 h 994"/>
              <a:gd name="T96" fmla="*/ 314009 w 1196"/>
              <a:gd name="T97" fmla="*/ 132622 h 994"/>
              <a:gd name="T98" fmla="*/ 324731 w 1196"/>
              <a:gd name="T99" fmla="*/ 278276 h 994"/>
              <a:gd name="T100" fmla="*/ 696181 w 1196"/>
              <a:gd name="T101" fmla="*/ 490624 h 994"/>
              <a:gd name="T102" fmla="*/ 682395 w 1196"/>
              <a:gd name="T103" fmla="*/ 501356 h 994"/>
              <a:gd name="T104" fmla="*/ 691586 w 1196"/>
              <a:gd name="T105" fmla="*/ 528954 h 994"/>
              <a:gd name="T106" fmla="*/ 716094 w 1196"/>
              <a:gd name="T107" fmla="*/ 533553 h 994"/>
              <a:gd name="T108" fmla="*/ 733709 w 1196"/>
              <a:gd name="T109" fmla="*/ 511322 h 994"/>
              <a:gd name="T110" fmla="*/ 724518 w 1196"/>
              <a:gd name="T111" fmla="*/ 492924 h 994"/>
              <a:gd name="T112" fmla="*/ 614998 w 1196"/>
              <a:gd name="T113" fmla="*/ 312006 h 994"/>
              <a:gd name="T114" fmla="*/ 800340 w 1196"/>
              <a:gd name="T115" fmla="*/ 312006 h 994"/>
              <a:gd name="T116" fmla="*/ 614998 w 1196"/>
              <a:gd name="T117" fmla="*/ 312006 h 9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p:spPr>
        <p:txBody>
          <a:bodyPr/>
          <a:lstStyle/>
          <a:p>
            <a:endParaRPr lang="zh-CN" altLang="en-US"/>
          </a:p>
        </p:txBody>
      </p:sp>
      <p:sp>
        <p:nvSpPr>
          <p:cNvPr id="60" name="矩形 59"/>
          <p:cNvSpPr/>
          <p:nvPr/>
        </p:nvSpPr>
        <p:spPr>
          <a:xfrm>
            <a:off x="2073286" y="3978087"/>
            <a:ext cx="3886408" cy="22322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61" name="Freeform 30"/>
          <p:cNvSpPr>
            <a:spLocks noEditPoints="1"/>
          </p:cNvSpPr>
          <p:nvPr/>
        </p:nvSpPr>
        <p:spPr bwMode="auto">
          <a:xfrm>
            <a:off x="2229950" y="5282374"/>
            <a:ext cx="805328" cy="809152"/>
          </a:xfrm>
          <a:custGeom>
            <a:avLst/>
            <a:gdLst>
              <a:gd name="T0" fmla="*/ 1057351 w 1470"/>
              <a:gd name="T1" fmla="*/ 499317 h 1478"/>
              <a:gd name="T2" fmla="*/ 1094921 w 1470"/>
              <a:gd name="T3" fmla="*/ 478640 h 1478"/>
              <a:gd name="T4" fmla="*/ 1093388 w 1470"/>
              <a:gd name="T5" fmla="*/ 422735 h 1478"/>
              <a:gd name="T6" fmla="*/ 1042016 w 1470"/>
              <a:gd name="T7" fmla="*/ 426564 h 1478"/>
              <a:gd name="T8" fmla="*/ 1018246 w 1470"/>
              <a:gd name="T9" fmla="*/ 395165 h 1478"/>
              <a:gd name="T10" fmla="*/ 969174 w 1470"/>
              <a:gd name="T11" fmla="*/ 422735 h 1478"/>
              <a:gd name="T12" fmla="*/ 945405 w 1470"/>
              <a:gd name="T13" fmla="*/ 447241 h 1478"/>
              <a:gd name="T14" fmla="*/ 919335 w 1470"/>
              <a:gd name="T15" fmla="*/ 496254 h 1478"/>
              <a:gd name="T16" fmla="*/ 950772 w 1470"/>
              <a:gd name="T17" fmla="*/ 519229 h 1478"/>
              <a:gd name="T18" fmla="*/ 953072 w 1470"/>
              <a:gd name="T19" fmla="*/ 575900 h 1478"/>
              <a:gd name="T20" fmla="*/ 1003678 w 1470"/>
              <a:gd name="T21" fmla="*/ 571305 h 1478"/>
              <a:gd name="T22" fmla="*/ 1027447 w 1470"/>
              <a:gd name="T23" fmla="*/ 602704 h 1478"/>
              <a:gd name="T24" fmla="*/ 1076519 w 1470"/>
              <a:gd name="T25" fmla="*/ 575134 h 1478"/>
              <a:gd name="T26" fmla="*/ 1100289 w 1470"/>
              <a:gd name="T27" fmla="*/ 551393 h 1478"/>
              <a:gd name="T28" fmla="*/ 1127125 w 1470"/>
              <a:gd name="T29" fmla="*/ 501615 h 1478"/>
              <a:gd name="T30" fmla="*/ 728414 w 1470"/>
              <a:gd name="T31" fmla="*/ 560583 h 1478"/>
              <a:gd name="T32" fmla="*/ 711546 w 1470"/>
              <a:gd name="T33" fmla="*/ 474045 h 1478"/>
              <a:gd name="T34" fmla="*/ 810457 w 1470"/>
              <a:gd name="T35" fmla="*/ 530716 h 1478"/>
              <a:gd name="T36" fmla="*/ 838826 w 1470"/>
              <a:gd name="T37" fmla="*/ 467153 h 1478"/>
              <a:gd name="T38" fmla="*/ 789754 w 1470"/>
              <a:gd name="T39" fmla="*/ 457963 h 1478"/>
              <a:gd name="T40" fmla="*/ 755250 w 1470"/>
              <a:gd name="T41" fmla="*/ 389039 h 1478"/>
              <a:gd name="T42" fmla="*/ 711546 w 1470"/>
              <a:gd name="T43" fmla="*/ 419672 h 1478"/>
              <a:gd name="T44" fmla="*/ 667074 w 1470"/>
              <a:gd name="T45" fmla="*/ 389039 h 1478"/>
              <a:gd name="T46" fmla="*/ 650205 w 1470"/>
              <a:gd name="T47" fmla="*/ 441115 h 1478"/>
              <a:gd name="T48" fmla="*/ 588099 w 1470"/>
              <a:gd name="T49" fmla="*/ 458729 h 1478"/>
              <a:gd name="T50" fmla="*/ 613401 w 1470"/>
              <a:gd name="T51" fmla="*/ 532248 h 1478"/>
              <a:gd name="T52" fmla="*/ 588865 w 1470"/>
              <a:gd name="T53" fmla="*/ 580495 h 1478"/>
              <a:gd name="T54" fmla="*/ 651739 w 1470"/>
              <a:gd name="T55" fmla="*/ 598109 h 1478"/>
              <a:gd name="T56" fmla="*/ 672441 w 1470"/>
              <a:gd name="T57" fmla="*/ 650185 h 1478"/>
              <a:gd name="T58" fmla="*/ 724580 w 1470"/>
              <a:gd name="T59" fmla="*/ 617254 h 1478"/>
              <a:gd name="T60" fmla="*/ 763685 w 1470"/>
              <a:gd name="T61" fmla="*/ 646356 h 1478"/>
              <a:gd name="T62" fmla="*/ 790521 w 1470"/>
              <a:gd name="T63" fmla="*/ 578963 h 1478"/>
              <a:gd name="T64" fmla="*/ 841893 w 1470"/>
              <a:gd name="T65" fmla="*/ 562115 h 1478"/>
              <a:gd name="T66" fmla="*/ 356540 w 1470"/>
              <a:gd name="T67" fmla="*/ 310159 h 1478"/>
              <a:gd name="T68" fmla="*/ 770585 w 1470"/>
              <a:gd name="T69" fmla="*/ 207538 h 1478"/>
              <a:gd name="T70" fmla="*/ 963807 w 1470"/>
              <a:gd name="T71" fmla="*/ 370659 h 1478"/>
              <a:gd name="T72" fmla="*/ 969941 w 1470"/>
              <a:gd name="T73" fmla="*/ 281057 h 1478"/>
              <a:gd name="T74" fmla="*/ 1047383 w 1470"/>
              <a:gd name="T75" fmla="*/ 207538 h 1478"/>
              <a:gd name="T76" fmla="*/ 968407 w 1470"/>
              <a:gd name="T77" fmla="*/ 131722 h 1478"/>
              <a:gd name="T78" fmla="*/ 961507 w 1470"/>
              <a:gd name="T79" fmla="*/ 42886 h 1478"/>
              <a:gd name="T80" fmla="*/ 869496 w 1470"/>
              <a:gd name="T81" fmla="*/ 13019 h 1478"/>
              <a:gd name="T82" fmla="*/ 805089 w 1470"/>
              <a:gd name="T83" fmla="*/ 13019 h 1478"/>
              <a:gd name="T84" fmla="*/ 714613 w 1470"/>
              <a:gd name="T85" fmla="*/ 45184 h 1478"/>
              <a:gd name="T86" fmla="*/ 708479 w 1470"/>
              <a:gd name="T87" fmla="*/ 134785 h 1478"/>
              <a:gd name="T88" fmla="*/ 631037 w 1470"/>
              <a:gd name="T89" fmla="*/ 207538 h 1478"/>
              <a:gd name="T90" fmla="*/ 709245 w 1470"/>
              <a:gd name="T91" fmla="*/ 283355 h 1478"/>
              <a:gd name="T92" fmla="*/ 716913 w 1470"/>
              <a:gd name="T93" fmla="*/ 372956 h 1478"/>
              <a:gd name="T94" fmla="*/ 808156 w 1470"/>
              <a:gd name="T95" fmla="*/ 402823 h 1478"/>
              <a:gd name="T96" fmla="*/ 873330 w 1470"/>
              <a:gd name="T97" fmla="*/ 402823 h 1478"/>
              <a:gd name="T98" fmla="*/ 963807 w 1470"/>
              <a:gd name="T99" fmla="*/ 370659 h 1478"/>
              <a:gd name="T100" fmla="*/ 331237 w 1470"/>
              <a:gd name="T101" fmla="*/ 909799 h 1478"/>
              <a:gd name="T102" fmla="*/ 0 w 1470"/>
              <a:gd name="T103" fmla="*/ 1058369 h 1478"/>
              <a:gd name="T104" fmla="*/ 712312 w 1470"/>
              <a:gd name="T105" fmla="*/ 1058369 h 1478"/>
              <a:gd name="T106" fmla="*/ 337371 w 1470"/>
              <a:gd name="T107" fmla="*/ 819432 h 1478"/>
              <a:gd name="T108" fmla="*/ 328936 w 1470"/>
              <a:gd name="T109" fmla="*/ 885293 h 1478"/>
              <a:gd name="T110" fmla="*/ 401011 w 1470"/>
              <a:gd name="T111" fmla="*/ 855426 h 14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p:spPr>
        <p:txBody>
          <a:bodyPr/>
          <a:lstStyle/>
          <a:p>
            <a:endParaRPr lang="zh-CN" altLang="en-US"/>
          </a:p>
        </p:txBody>
      </p:sp>
      <p:sp>
        <p:nvSpPr>
          <p:cNvPr id="62" name="矩形 61"/>
          <p:cNvSpPr/>
          <p:nvPr/>
        </p:nvSpPr>
        <p:spPr>
          <a:xfrm>
            <a:off x="6024029" y="3978087"/>
            <a:ext cx="3886408" cy="22322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63" name="Freeform 34"/>
          <p:cNvSpPr>
            <a:spLocks noEditPoints="1"/>
          </p:cNvSpPr>
          <p:nvPr/>
        </p:nvSpPr>
        <p:spPr bwMode="auto">
          <a:xfrm>
            <a:off x="8902904" y="5289181"/>
            <a:ext cx="866324" cy="822325"/>
          </a:xfrm>
          <a:custGeom>
            <a:avLst/>
            <a:gdLst>
              <a:gd name="T0" fmla="*/ 820792 w 1131"/>
              <a:gd name="T1" fmla="*/ 146378 h 1073"/>
              <a:gd name="T2" fmla="*/ 629197 w 1131"/>
              <a:gd name="T3" fmla="*/ 178566 h 1073"/>
              <a:gd name="T4" fmla="*/ 626898 w 1131"/>
              <a:gd name="T5" fmla="*/ 232979 h 1073"/>
              <a:gd name="T6" fmla="*/ 702003 w 1131"/>
              <a:gd name="T7" fmla="*/ 250606 h 1073"/>
              <a:gd name="T8" fmla="*/ 715798 w 1131"/>
              <a:gd name="T9" fmla="*/ 249073 h 1073"/>
              <a:gd name="T10" fmla="*/ 861410 w 1131"/>
              <a:gd name="T11" fmla="*/ 166304 h 1073"/>
              <a:gd name="T12" fmla="*/ 200791 w 1131"/>
              <a:gd name="T13" fmla="*/ 241409 h 1073"/>
              <a:gd name="T14" fmla="*/ 162472 w 1131"/>
              <a:gd name="T15" fmla="*/ 189296 h 1073"/>
              <a:gd name="T16" fmla="*/ 175501 w 1131"/>
              <a:gd name="T17" fmla="*/ 199259 h 1073"/>
              <a:gd name="T18" fmla="*/ 209222 w 1131"/>
              <a:gd name="T19" fmla="*/ 216119 h 1073"/>
              <a:gd name="T20" fmla="*/ 213053 w 1131"/>
              <a:gd name="T21" fmla="*/ 223016 h 1073"/>
              <a:gd name="T22" fmla="*/ 136416 w 1131"/>
              <a:gd name="T23" fmla="*/ 301953 h 1073"/>
              <a:gd name="T24" fmla="*/ 127219 w 1131"/>
              <a:gd name="T25" fmla="*/ 246774 h 1073"/>
              <a:gd name="T26" fmla="*/ 136416 w 1131"/>
              <a:gd name="T27" fmla="*/ 301953 h 1073"/>
              <a:gd name="T28" fmla="*/ 475922 w 1131"/>
              <a:gd name="T29" fmla="*/ 388554 h 1073"/>
              <a:gd name="T30" fmla="*/ 469791 w 1131"/>
              <a:gd name="T31" fmla="*/ 386255 h 1073"/>
              <a:gd name="T32" fmla="*/ 442201 w 1131"/>
              <a:gd name="T33" fmla="*/ 357899 h 1073"/>
              <a:gd name="T34" fmla="*/ 497380 w 1131"/>
              <a:gd name="T35" fmla="*/ 357133 h 1073"/>
              <a:gd name="T36" fmla="*/ 571719 w 1131"/>
              <a:gd name="T37" fmla="*/ 210754 h 1073"/>
              <a:gd name="T38" fmla="*/ 531101 w 1131"/>
              <a:gd name="T39" fmla="*/ 147911 h 1073"/>
              <a:gd name="T40" fmla="*/ 355600 w 1131"/>
              <a:gd name="T41" fmla="*/ 84302 h 1073"/>
              <a:gd name="T42" fmla="*/ 190062 w 1131"/>
              <a:gd name="T43" fmla="*/ 155575 h 1073"/>
              <a:gd name="T44" fmla="*/ 141014 w 1131"/>
              <a:gd name="T45" fmla="*/ 170903 h 1073"/>
              <a:gd name="T46" fmla="*/ 118022 w 1131"/>
              <a:gd name="T47" fmla="*/ 171669 h 1073"/>
              <a:gd name="T48" fmla="*/ 75872 w 1131"/>
              <a:gd name="T49" fmla="*/ 167837 h 1073"/>
              <a:gd name="T50" fmla="*/ 12262 w 1131"/>
              <a:gd name="T51" fmla="*/ 282028 h 1073"/>
              <a:gd name="T52" fmla="*/ 136416 w 1131"/>
              <a:gd name="T53" fmla="*/ 387788 h 1073"/>
              <a:gd name="T54" fmla="*/ 177800 w 1131"/>
              <a:gd name="T55" fmla="*/ 390853 h 1073"/>
              <a:gd name="T56" fmla="*/ 242176 w 1131"/>
              <a:gd name="T57" fmla="*/ 276663 h 1073"/>
              <a:gd name="T58" fmla="*/ 222250 w 1131"/>
              <a:gd name="T59" fmla="*/ 259803 h 1073"/>
              <a:gd name="T60" fmla="*/ 240643 w 1131"/>
              <a:gd name="T61" fmla="*/ 221484 h 1073"/>
              <a:gd name="T62" fmla="*/ 347936 w 1131"/>
              <a:gd name="T63" fmla="*/ 149444 h 1073"/>
              <a:gd name="T64" fmla="*/ 347936 w 1131"/>
              <a:gd name="T65" fmla="*/ 362497 h 1073"/>
              <a:gd name="T66" fmla="*/ 367096 w 1131"/>
              <a:gd name="T67" fmla="*/ 437603 h 1073"/>
              <a:gd name="T68" fmla="*/ 439902 w 1131"/>
              <a:gd name="T69" fmla="*/ 647591 h 1073"/>
              <a:gd name="T70" fmla="*/ 473622 w 1131"/>
              <a:gd name="T71" fmla="*/ 713499 h 1073"/>
              <a:gd name="T72" fmla="*/ 645291 w 1131"/>
              <a:gd name="T73" fmla="*/ 505044 h 1073"/>
              <a:gd name="T74" fmla="*/ 625366 w 1131"/>
              <a:gd name="T75" fmla="*/ 442201 h 1073"/>
              <a:gd name="T76" fmla="*/ 262868 w 1131"/>
              <a:gd name="T77" fmla="*/ 580916 h 1073"/>
              <a:gd name="T78" fmla="*/ 81236 w 1131"/>
              <a:gd name="T79" fmla="*/ 809297 h 1073"/>
              <a:gd name="T80" fmla="*/ 140247 w 1131"/>
              <a:gd name="T81" fmla="*/ 810829 h 1073"/>
              <a:gd name="T82" fmla="*/ 335674 w 1131"/>
              <a:gd name="T83" fmla="*/ 620001 h 1073"/>
              <a:gd name="T84" fmla="*/ 355600 w 1131"/>
              <a:gd name="T85" fmla="*/ 470557 h 1073"/>
              <a:gd name="T86" fmla="*/ 567887 w 1131"/>
              <a:gd name="T87" fmla="*/ 149444 h 1073"/>
              <a:gd name="T88" fmla="*/ 636095 w 1131"/>
              <a:gd name="T89" fmla="*/ 18393 h 1073"/>
              <a:gd name="T90" fmla="*/ 567887 w 1131"/>
              <a:gd name="T91" fmla="*/ 149444 h 10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p:spPr>
        <p:txBody>
          <a:bodyPr/>
          <a:lstStyle/>
          <a:p>
            <a:endParaRPr lang="zh-CN" altLang="en-US"/>
          </a:p>
        </p:txBody>
      </p:sp>
      <p:grpSp>
        <p:nvGrpSpPr>
          <p:cNvPr id="64" name="组合 63"/>
          <p:cNvGrpSpPr/>
          <p:nvPr/>
        </p:nvGrpSpPr>
        <p:grpSpPr>
          <a:xfrm>
            <a:off x="3608544" y="2446859"/>
            <a:ext cx="2513188" cy="1355672"/>
            <a:chOff x="6166293" y="3789040"/>
            <a:chExt cx="2514497" cy="1355672"/>
          </a:xfrm>
        </p:grpSpPr>
        <p:sp>
          <p:nvSpPr>
            <p:cNvPr id="65"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66"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67"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68"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grpSp>
      <p:grpSp>
        <p:nvGrpSpPr>
          <p:cNvPr id="69" name="组合 68"/>
          <p:cNvGrpSpPr/>
          <p:nvPr/>
        </p:nvGrpSpPr>
        <p:grpSpPr>
          <a:xfrm>
            <a:off x="3647590" y="4106470"/>
            <a:ext cx="2513188" cy="1355672"/>
            <a:chOff x="6166293" y="3789040"/>
            <a:chExt cx="2514497" cy="1355672"/>
          </a:xfrm>
        </p:grpSpPr>
        <p:sp>
          <p:nvSpPr>
            <p:cNvPr id="70"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71"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72"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73"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grpSp>
      <p:grpSp>
        <p:nvGrpSpPr>
          <p:cNvPr id="74" name="组合 73"/>
          <p:cNvGrpSpPr/>
          <p:nvPr/>
        </p:nvGrpSpPr>
        <p:grpSpPr>
          <a:xfrm>
            <a:off x="6109415" y="2468392"/>
            <a:ext cx="2513188" cy="1355672"/>
            <a:chOff x="6166293" y="3789040"/>
            <a:chExt cx="2514497" cy="1355672"/>
          </a:xfrm>
        </p:grpSpPr>
        <p:sp>
          <p:nvSpPr>
            <p:cNvPr id="75"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76"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77"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78"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grpSp>
      <p:grpSp>
        <p:nvGrpSpPr>
          <p:cNvPr id="79" name="组合 78"/>
          <p:cNvGrpSpPr/>
          <p:nvPr/>
        </p:nvGrpSpPr>
        <p:grpSpPr>
          <a:xfrm>
            <a:off x="6103635" y="4076300"/>
            <a:ext cx="2513188" cy="1355672"/>
            <a:chOff x="6166293" y="3789040"/>
            <a:chExt cx="2514497" cy="1355672"/>
          </a:xfrm>
        </p:grpSpPr>
        <p:sp>
          <p:nvSpPr>
            <p:cNvPr id="80"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81"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82"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sp>
          <p:nvSpPr>
            <p:cNvPr id="83"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rPr>
                <a:t>请输入您想要的文字</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1+#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1+#ppt_w/2"/>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fill="hold"/>
                                        <p:tgtEl>
                                          <p:spTgt spid="58"/>
                                        </p:tgtEl>
                                        <p:attrNameLst>
                                          <p:attrName>ppt_x</p:attrName>
                                        </p:attrNameLst>
                                      </p:cBhvr>
                                      <p:tavLst>
                                        <p:tav tm="0">
                                          <p:val>
                                            <p:strVal val="1+#ppt_w/2"/>
                                          </p:val>
                                        </p:tav>
                                        <p:tav tm="100000">
                                          <p:val>
                                            <p:strVal val="#ppt_x"/>
                                          </p:val>
                                        </p:tav>
                                      </p:tavLst>
                                    </p:anim>
                                    <p:anim calcmode="lin" valueType="num">
                                      <p:cBhvr additive="base">
                                        <p:cTn id="25" dur="500" fill="hold"/>
                                        <p:tgtEl>
                                          <p:spTgt spid="58"/>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fill="hold"/>
                                        <p:tgtEl>
                                          <p:spTgt spid="59"/>
                                        </p:tgtEl>
                                        <p:attrNameLst>
                                          <p:attrName>ppt_x</p:attrName>
                                        </p:attrNameLst>
                                      </p:cBhvr>
                                      <p:tavLst>
                                        <p:tav tm="0">
                                          <p:val>
                                            <p:strVal val="1+#ppt_w/2"/>
                                          </p:val>
                                        </p:tav>
                                        <p:tav tm="100000">
                                          <p:val>
                                            <p:strVal val="#ppt_x"/>
                                          </p:val>
                                        </p:tav>
                                      </p:tavLst>
                                    </p:anim>
                                    <p:anim calcmode="lin" valueType="num">
                                      <p:cBhvr additive="base">
                                        <p:cTn id="29" dur="500" fill="hold"/>
                                        <p:tgtEl>
                                          <p:spTgt spid="59"/>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500" fill="hold"/>
                                        <p:tgtEl>
                                          <p:spTgt spid="61"/>
                                        </p:tgtEl>
                                        <p:attrNameLst>
                                          <p:attrName>ppt_x</p:attrName>
                                        </p:attrNameLst>
                                      </p:cBhvr>
                                      <p:tavLst>
                                        <p:tav tm="0">
                                          <p:val>
                                            <p:strVal val="0-#ppt_w/2"/>
                                          </p:val>
                                        </p:tav>
                                        <p:tav tm="100000">
                                          <p:val>
                                            <p:strVal val="#ppt_x"/>
                                          </p:val>
                                        </p:tav>
                                      </p:tavLst>
                                    </p:anim>
                                    <p:anim calcmode="lin" valueType="num">
                                      <p:cBhvr additive="base">
                                        <p:cTn id="33" dur="500" fill="hold"/>
                                        <p:tgtEl>
                                          <p:spTgt spid="61"/>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0-#ppt_w/2"/>
                                          </p:val>
                                        </p:tav>
                                        <p:tav tm="100000">
                                          <p:val>
                                            <p:strVal val="#ppt_x"/>
                                          </p:val>
                                        </p:tav>
                                      </p:tavLst>
                                    </p:anim>
                                    <p:anim calcmode="lin" valueType="num">
                                      <p:cBhvr additive="base">
                                        <p:cTn id="37" dur="500" fill="hold"/>
                                        <p:tgtEl>
                                          <p:spTgt spid="60"/>
                                        </p:tgtEl>
                                        <p:attrNameLst>
                                          <p:attrName>ppt_y</p:attrName>
                                        </p:attrNameLst>
                                      </p:cBhvr>
                                      <p:tavLst>
                                        <p:tav tm="0">
                                          <p:val>
                                            <p:strVal val="1+#ppt_h/2"/>
                                          </p:val>
                                        </p:tav>
                                        <p:tav tm="100000">
                                          <p:val>
                                            <p:strVal val="#ppt_y"/>
                                          </p:val>
                                        </p:tav>
                                      </p:tavLst>
                                    </p:anim>
                                  </p:childTnLst>
                                </p:cTn>
                              </p:par>
                              <p:par>
                                <p:cTn id="38" presetID="31" presetClass="entr" presetSubtype="0"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ppt_w</p:attrName>
                                        </p:attrNameLst>
                                      </p:cBhvr>
                                      <p:tavLst>
                                        <p:tav tm="0">
                                          <p:val>
                                            <p:fltVal val="0"/>
                                          </p:val>
                                        </p:tav>
                                        <p:tav tm="100000">
                                          <p:val>
                                            <p:strVal val="#ppt_w"/>
                                          </p:val>
                                        </p:tav>
                                      </p:tavLst>
                                    </p:anim>
                                    <p:anim calcmode="lin" valueType="num">
                                      <p:cBhvr>
                                        <p:cTn id="41" dur="500" fill="hold"/>
                                        <p:tgtEl>
                                          <p:spTgt spid="64"/>
                                        </p:tgtEl>
                                        <p:attrNameLst>
                                          <p:attrName>ppt_h</p:attrName>
                                        </p:attrNameLst>
                                      </p:cBhvr>
                                      <p:tavLst>
                                        <p:tav tm="0">
                                          <p:val>
                                            <p:fltVal val="0"/>
                                          </p:val>
                                        </p:tav>
                                        <p:tav tm="100000">
                                          <p:val>
                                            <p:strVal val="#ppt_h"/>
                                          </p:val>
                                        </p:tav>
                                      </p:tavLst>
                                    </p:anim>
                                    <p:anim calcmode="lin" valueType="num">
                                      <p:cBhvr>
                                        <p:cTn id="42" dur="500" fill="hold"/>
                                        <p:tgtEl>
                                          <p:spTgt spid="64"/>
                                        </p:tgtEl>
                                        <p:attrNameLst>
                                          <p:attrName>style.rotation</p:attrName>
                                        </p:attrNameLst>
                                      </p:cBhvr>
                                      <p:tavLst>
                                        <p:tav tm="0">
                                          <p:val>
                                            <p:fltVal val="90"/>
                                          </p:val>
                                        </p:tav>
                                        <p:tav tm="100000">
                                          <p:val>
                                            <p:fltVal val="0"/>
                                          </p:val>
                                        </p:tav>
                                      </p:tavLst>
                                    </p:anim>
                                    <p:animEffect transition="in" filter="fade">
                                      <p:cBhvr>
                                        <p:cTn id="43" dur="500"/>
                                        <p:tgtEl>
                                          <p:spTgt spid="64"/>
                                        </p:tgtEl>
                                      </p:cBhvr>
                                    </p:animEffect>
                                  </p:childTnLst>
                                </p:cTn>
                              </p:par>
                              <p:par>
                                <p:cTn id="44" presetID="31" presetClass="entr" presetSubtype="0" fill="hold" nodeType="with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 calcmode="lin" valueType="num">
                                      <p:cBhvr>
                                        <p:cTn id="48" dur="500" fill="hold"/>
                                        <p:tgtEl>
                                          <p:spTgt spid="79"/>
                                        </p:tgtEl>
                                        <p:attrNameLst>
                                          <p:attrName>style.rotation</p:attrName>
                                        </p:attrNameLst>
                                      </p:cBhvr>
                                      <p:tavLst>
                                        <p:tav tm="0">
                                          <p:val>
                                            <p:fltVal val="90"/>
                                          </p:val>
                                        </p:tav>
                                        <p:tav tm="100000">
                                          <p:val>
                                            <p:fltVal val="0"/>
                                          </p:val>
                                        </p:tav>
                                      </p:tavLst>
                                    </p:anim>
                                    <p:animEffect transition="in" filter="fade">
                                      <p:cBhvr>
                                        <p:cTn id="49" dur="500"/>
                                        <p:tgtEl>
                                          <p:spTgt spid="79"/>
                                        </p:tgtEl>
                                      </p:cBhvr>
                                    </p:animEffect>
                                  </p:childTnLst>
                                </p:cTn>
                              </p:par>
                              <p:par>
                                <p:cTn id="50" presetID="31" presetClass="entr" presetSubtype="0" fill="hold" nodeType="withEffect">
                                  <p:stCondLst>
                                    <p:cond delay="0"/>
                                  </p:stCondLst>
                                  <p:childTnLst>
                                    <p:set>
                                      <p:cBhvr>
                                        <p:cTn id="51" dur="1" fill="hold">
                                          <p:stCondLst>
                                            <p:cond delay="0"/>
                                          </p:stCondLst>
                                        </p:cTn>
                                        <p:tgtEl>
                                          <p:spTgt spid="74"/>
                                        </p:tgtEl>
                                        <p:attrNameLst>
                                          <p:attrName>style.visibility</p:attrName>
                                        </p:attrNameLst>
                                      </p:cBhvr>
                                      <p:to>
                                        <p:strVal val="visible"/>
                                      </p:to>
                                    </p:set>
                                    <p:anim calcmode="lin" valueType="num">
                                      <p:cBhvr>
                                        <p:cTn id="52" dur="500" fill="hold"/>
                                        <p:tgtEl>
                                          <p:spTgt spid="74"/>
                                        </p:tgtEl>
                                        <p:attrNameLst>
                                          <p:attrName>ppt_w</p:attrName>
                                        </p:attrNameLst>
                                      </p:cBhvr>
                                      <p:tavLst>
                                        <p:tav tm="0">
                                          <p:val>
                                            <p:fltVal val="0"/>
                                          </p:val>
                                        </p:tav>
                                        <p:tav tm="100000">
                                          <p:val>
                                            <p:strVal val="#ppt_w"/>
                                          </p:val>
                                        </p:tav>
                                      </p:tavLst>
                                    </p:anim>
                                    <p:anim calcmode="lin" valueType="num">
                                      <p:cBhvr>
                                        <p:cTn id="53" dur="500" fill="hold"/>
                                        <p:tgtEl>
                                          <p:spTgt spid="74"/>
                                        </p:tgtEl>
                                        <p:attrNameLst>
                                          <p:attrName>ppt_h</p:attrName>
                                        </p:attrNameLst>
                                      </p:cBhvr>
                                      <p:tavLst>
                                        <p:tav tm="0">
                                          <p:val>
                                            <p:fltVal val="0"/>
                                          </p:val>
                                        </p:tav>
                                        <p:tav tm="100000">
                                          <p:val>
                                            <p:strVal val="#ppt_h"/>
                                          </p:val>
                                        </p:tav>
                                      </p:tavLst>
                                    </p:anim>
                                    <p:anim calcmode="lin" valueType="num">
                                      <p:cBhvr>
                                        <p:cTn id="54" dur="500" fill="hold"/>
                                        <p:tgtEl>
                                          <p:spTgt spid="74"/>
                                        </p:tgtEl>
                                        <p:attrNameLst>
                                          <p:attrName>style.rotation</p:attrName>
                                        </p:attrNameLst>
                                      </p:cBhvr>
                                      <p:tavLst>
                                        <p:tav tm="0">
                                          <p:val>
                                            <p:fltVal val="90"/>
                                          </p:val>
                                        </p:tav>
                                        <p:tav tm="100000">
                                          <p:val>
                                            <p:fltVal val="0"/>
                                          </p:val>
                                        </p:tav>
                                      </p:tavLst>
                                    </p:anim>
                                    <p:animEffect transition="in" filter="fade">
                                      <p:cBhvr>
                                        <p:cTn id="55" dur="500"/>
                                        <p:tgtEl>
                                          <p:spTgt spid="74"/>
                                        </p:tgtEl>
                                      </p:cBhvr>
                                    </p:animEffect>
                                  </p:childTnLst>
                                </p:cTn>
                              </p:par>
                              <p:par>
                                <p:cTn id="56" presetID="31" presetClass="entr" presetSubtype="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animBg="1"/>
      <p:bldP spid="6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5699" y="817804"/>
            <a:ext cx="2506162" cy="2506162"/>
          </a:xfrm>
          <a:prstGeom prst="rect">
            <a:avLst/>
          </a:prstGeom>
        </p:spPr>
      </p:pic>
      <p:sp>
        <p:nvSpPr>
          <p:cNvPr id="3" name="菱形 2"/>
          <p:cNvSpPr/>
          <p:nvPr/>
        </p:nvSpPr>
        <p:spPr>
          <a:xfrm>
            <a:off x="1641748" y="2032535"/>
            <a:ext cx="2800350" cy="2801937"/>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 name="直接连接符 3"/>
          <p:cNvCxnSpPr/>
          <p:nvPr/>
        </p:nvCxnSpPr>
        <p:spPr>
          <a:xfrm>
            <a:off x="2637110" y="1243547"/>
            <a:ext cx="1355725" cy="1357313"/>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448073" y="1648360"/>
            <a:ext cx="1581150" cy="1581150"/>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44998" y="2967572"/>
            <a:ext cx="2654300" cy="2655888"/>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041923" y="3997860"/>
            <a:ext cx="7459662" cy="503237"/>
          </a:xfrm>
          <a:prstGeom prst="parallelogram">
            <a:avLst>
              <a:gd name="adj" fmla="val 96031"/>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7"/>
          <p:cNvSpPr txBox="1"/>
          <p:nvPr/>
        </p:nvSpPr>
        <p:spPr>
          <a:xfrm>
            <a:off x="5134574" y="2723494"/>
            <a:ext cx="4967287" cy="461665"/>
          </a:xfrm>
          <a:prstGeom prst="rect">
            <a:avLst/>
          </a:prstGeom>
          <a:noFill/>
        </p:spPr>
        <p:txBody>
          <a:bodyPr>
            <a:spAutoFit/>
          </a:bodyPr>
          <a:lstStyle/>
          <a:p>
            <a:pPr eaLnBrk="1" fontAlgn="auto" hangingPunct="1">
              <a:spcBef>
                <a:spcPts val="0"/>
              </a:spcBef>
              <a:spcAft>
                <a:spcPts val="0"/>
              </a:spcAft>
              <a:defRPr/>
            </a:pPr>
            <a:r>
              <a:rPr lang="zh-CN" altLang="en-US" sz="2400" b="1" dirty="0" smtClean="0">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lang="zh-CN" altLang="en-US" sz="24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5213404" y="3252785"/>
            <a:ext cx="5090131" cy="494751"/>
          </a:xfrm>
          <a:prstGeom prst="rect">
            <a:avLst/>
          </a:prstGeom>
          <a:noFill/>
        </p:spPr>
        <p:txBody>
          <a:bodyPr wrap="square" lIns="0" tIns="0" rIns="0" bIns="0">
            <a:spAutoFit/>
          </a:bodyPr>
          <a:lstStyle/>
          <a:p>
            <a:pPr defTabSz="1216660" eaLnBrk="1" fontAlgn="auto" hangingPunct="1">
              <a:lnSpc>
                <a:spcPct val="120000"/>
              </a:lnSpc>
              <a:spcBef>
                <a:spcPct val="20000"/>
              </a:spcBef>
              <a:spcAft>
                <a:spcPts val="0"/>
              </a:spcAft>
              <a:defRPr/>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a:t>
            </a:r>
            <a:r>
              <a:rPr lang="zh-CN" altLang="en-US" sz="14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3"/>
          <p:cNvSpPr txBox="1"/>
          <p:nvPr/>
        </p:nvSpPr>
        <p:spPr>
          <a:xfrm>
            <a:off x="3427685" y="4050247"/>
            <a:ext cx="5056188" cy="184150"/>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3"/>
          <p:cNvSpPr txBox="1"/>
          <p:nvPr/>
        </p:nvSpPr>
        <p:spPr>
          <a:xfrm>
            <a:off x="3427685" y="4282022"/>
            <a:ext cx="5056188" cy="185738"/>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3"/>
          <p:cNvSpPr txBox="1">
            <a:spLocks noChangeArrowheads="1"/>
          </p:cNvSpPr>
          <p:nvPr/>
        </p:nvSpPr>
        <p:spPr bwMode="auto">
          <a:xfrm>
            <a:off x="2610123" y="2600860"/>
            <a:ext cx="79851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800" b="1" dirty="0" smtClean="0">
                <a:solidFill>
                  <a:schemeClr val="bg1"/>
                </a:solidFill>
                <a:latin typeface="微软雅黑" panose="020B0503020204020204" pitchFamily="34" charset="-122"/>
                <a:ea typeface="微软雅黑" panose="020B0503020204020204" pitchFamily="34" charset="-122"/>
              </a:rPr>
              <a:t>3</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50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1000"/>
                                        <p:tgtEl>
                                          <p:spTgt spid="2"/>
                                        </p:tgtEl>
                                      </p:cBhvr>
                                    </p:animEffect>
                                    <p:anim calcmode="lin" valueType="num">
                                      <p:cBhvr>
                                        <p:cTn id="59" dur="1000" fill="hold"/>
                                        <p:tgtEl>
                                          <p:spTgt spid="2"/>
                                        </p:tgtEl>
                                        <p:attrNameLst>
                                          <p:attrName>ppt_x</p:attrName>
                                        </p:attrNameLst>
                                      </p:cBhvr>
                                      <p:tavLst>
                                        <p:tav tm="0">
                                          <p:val>
                                            <p:strVal val="#ppt_x"/>
                                          </p:val>
                                        </p:tav>
                                        <p:tav tm="100000">
                                          <p:val>
                                            <p:strVal val="#ppt_x"/>
                                          </p:val>
                                        </p:tav>
                                      </p:tavLst>
                                    </p:anim>
                                    <p:anim calcmode="lin" valueType="num">
                                      <p:cBhvr>
                                        <p:cTn id="6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648538" y="1988842"/>
            <a:ext cx="4407902" cy="1128011"/>
            <a:chOff x="4556466" y="2315510"/>
            <a:chExt cx="3876757" cy="991571"/>
          </a:xfrm>
          <a:solidFill>
            <a:schemeClr val="accent1"/>
          </a:solidFill>
        </p:grpSpPr>
        <p:sp>
          <p:nvSpPr>
            <p:cNvPr id="14" name="圆角矩形 13"/>
            <p:cNvSpPr/>
            <p:nvPr/>
          </p:nvSpPr>
          <p:spPr bwMode="auto">
            <a:xfrm>
              <a:off x="4556466" y="2315510"/>
              <a:ext cx="3876757" cy="991571"/>
            </a:xfrm>
            <a:prstGeom prst="roundRect">
              <a:avLst>
                <a:gd name="adj" fmla="val 9992"/>
              </a:avLst>
            </a:prstGeom>
            <a:grpFill/>
            <a:ln w="3175" cap="flat" cmpd="sng">
              <a:noFill/>
              <a:bevel/>
            </a:ln>
          </p:spPr>
          <p:txBody>
            <a:bodyPr anchor="ctr"/>
            <a:lstStyle/>
            <a:p>
              <a:pPr lvl="2"/>
              <a:endParaRPr lang="zh-CN" altLang="en-US" dirty="0">
                <a:latin typeface="Arial" panose="020B0604020202020204" pitchFamily="34" charset="0"/>
                <a:ea typeface="宋体" panose="02010600030101010101" pitchFamily="2" charset="-122"/>
              </a:endParaRPr>
            </a:p>
          </p:txBody>
        </p:sp>
        <p:sp>
          <p:nvSpPr>
            <p:cNvPr id="15" name="TextBox 32"/>
            <p:cNvSpPr txBox="1">
              <a:spLocks noChangeArrowheads="1"/>
            </p:cNvSpPr>
            <p:nvPr/>
          </p:nvSpPr>
          <p:spPr bwMode="auto">
            <a:xfrm>
              <a:off x="5426755" y="2466536"/>
              <a:ext cx="2351363" cy="324659"/>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t>点击添加文本一</a:t>
              </a:r>
            </a:p>
          </p:txBody>
        </p:sp>
        <p:sp>
          <p:nvSpPr>
            <p:cNvPr id="16" name="椭圆 15"/>
            <p:cNvSpPr/>
            <p:nvPr/>
          </p:nvSpPr>
          <p:spPr bwMode="auto">
            <a:xfrm>
              <a:off x="5244350" y="2562820"/>
              <a:ext cx="122615" cy="127994"/>
            </a:xfrm>
            <a:prstGeom prst="ellipse">
              <a:avLst/>
            </a:prstGeom>
            <a:grpFill/>
            <a:ln w="3175" cap="flat" cmpd="sng">
              <a:noFill/>
              <a:bevel/>
            </a:ln>
          </p:spPr>
          <p:txBody>
            <a:bodyPr anchor="ctr"/>
            <a:lstStyle/>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7" name="TextBox 32"/>
            <p:cNvSpPr txBox="1">
              <a:spLocks noChangeArrowheads="1"/>
            </p:cNvSpPr>
            <p:nvPr/>
          </p:nvSpPr>
          <p:spPr bwMode="auto">
            <a:xfrm>
              <a:off x="5426755" y="2785623"/>
              <a:ext cx="2351363" cy="324659"/>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t>点击添加文本二</a:t>
              </a:r>
            </a:p>
          </p:txBody>
        </p:sp>
        <p:sp>
          <p:nvSpPr>
            <p:cNvPr id="18" name="椭圆 17"/>
            <p:cNvSpPr/>
            <p:nvPr/>
          </p:nvSpPr>
          <p:spPr bwMode="auto">
            <a:xfrm>
              <a:off x="5244350" y="2881122"/>
              <a:ext cx="122615" cy="127994"/>
            </a:xfrm>
            <a:prstGeom prst="ellipse">
              <a:avLst/>
            </a:prstGeom>
            <a:grpFill/>
            <a:ln w="3175" cap="flat" cmpd="sng">
              <a:noFill/>
              <a:bevel/>
            </a:ln>
          </p:spPr>
          <p:txBody>
            <a:bodyPr anchor="ctr"/>
            <a:lstStyle/>
            <a:p>
              <a:pPr algn="ctr"/>
              <a:endParaRPr lang="zh-CN" altLang="en-US">
                <a:solidFill>
                  <a:srgbClr val="FFFFFF"/>
                </a:solidFill>
                <a:latin typeface="Arial" panose="020B0604020202020204" pitchFamily="34" charset="0"/>
                <a:ea typeface="微软雅黑" panose="020B0503020204020204" pitchFamily="34" charset="-122"/>
              </a:endParaRPr>
            </a:p>
          </p:txBody>
        </p:sp>
      </p:grpSp>
      <p:grpSp>
        <p:nvGrpSpPr>
          <p:cNvPr id="19" name="组合 18"/>
          <p:cNvGrpSpPr/>
          <p:nvPr/>
        </p:nvGrpSpPr>
        <p:grpSpPr>
          <a:xfrm>
            <a:off x="5648538" y="3363923"/>
            <a:ext cx="4407902" cy="1128011"/>
            <a:chOff x="4556466" y="3455757"/>
            <a:chExt cx="5206019" cy="991571"/>
          </a:xfrm>
          <a:solidFill>
            <a:schemeClr val="accent2"/>
          </a:solidFill>
        </p:grpSpPr>
        <p:sp>
          <p:nvSpPr>
            <p:cNvPr id="20" name="圆角矩形 19"/>
            <p:cNvSpPr/>
            <p:nvPr/>
          </p:nvSpPr>
          <p:spPr bwMode="auto">
            <a:xfrm>
              <a:off x="4556466" y="3455757"/>
              <a:ext cx="5206019" cy="991571"/>
            </a:xfrm>
            <a:prstGeom prst="roundRect">
              <a:avLst>
                <a:gd name="adj" fmla="val 9992"/>
              </a:avLst>
            </a:prstGeom>
            <a:grpFill/>
            <a:ln w="3175" cap="flat" cmpd="sng">
              <a:noFill/>
              <a:bevel/>
            </a:ln>
          </p:spPr>
          <p:txBody>
            <a:bodyPr anchor="ctr"/>
            <a:lstStyle/>
            <a:p>
              <a:pPr lvl="2"/>
              <a:endParaRPr lang="zh-CN" altLang="en-US" dirty="0"/>
            </a:p>
          </p:txBody>
        </p:sp>
        <p:sp>
          <p:nvSpPr>
            <p:cNvPr id="21" name="TextBox 32"/>
            <p:cNvSpPr txBox="1">
              <a:spLocks noChangeArrowheads="1"/>
            </p:cNvSpPr>
            <p:nvPr/>
          </p:nvSpPr>
          <p:spPr bwMode="auto">
            <a:xfrm>
              <a:off x="5983793" y="3601598"/>
              <a:ext cx="2351363" cy="324659"/>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t>点击添加文本三</a:t>
              </a:r>
            </a:p>
          </p:txBody>
        </p:sp>
        <p:sp>
          <p:nvSpPr>
            <p:cNvPr id="24" name="椭圆 23"/>
            <p:cNvSpPr/>
            <p:nvPr/>
          </p:nvSpPr>
          <p:spPr bwMode="auto">
            <a:xfrm>
              <a:off x="5244350" y="3697848"/>
              <a:ext cx="122615" cy="127994"/>
            </a:xfrm>
            <a:prstGeom prst="ellipse">
              <a:avLst/>
            </a:prstGeom>
            <a:grpFill/>
            <a:ln w="3175" cap="flat" cmpd="sng">
              <a:noFill/>
              <a:bevel/>
            </a:ln>
          </p:spPr>
          <p:txBody>
            <a:bodyPr anchor="ctr"/>
            <a:lstStyle/>
            <a:p>
              <a:pPr algn="ctr"/>
              <a:endParaRPr lang="zh-CN" altLang="en-US">
                <a:solidFill>
                  <a:srgbClr val="FFFFFF"/>
                </a:solidFill>
                <a:ea typeface="微软雅黑" panose="020B0503020204020204" pitchFamily="34" charset="-122"/>
              </a:endParaRPr>
            </a:p>
          </p:txBody>
        </p:sp>
        <p:sp>
          <p:nvSpPr>
            <p:cNvPr id="25" name="TextBox 32"/>
            <p:cNvSpPr txBox="1">
              <a:spLocks noChangeArrowheads="1"/>
            </p:cNvSpPr>
            <p:nvPr/>
          </p:nvSpPr>
          <p:spPr bwMode="auto">
            <a:xfrm>
              <a:off x="5983793" y="3933386"/>
              <a:ext cx="2351363" cy="324659"/>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t>点击添加文本四</a:t>
              </a:r>
            </a:p>
          </p:txBody>
        </p:sp>
        <p:sp>
          <p:nvSpPr>
            <p:cNvPr id="26" name="椭圆 25"/>
            <p:cNvSpPr/>
            <p:nvPr/>
          </p:nvSpPr>
          <p:spPr bwMode="auto">
            <a:xfrm>
              <a:off x="5244350" y="4028968"/>
              <a:ext cx="122615" cy="127994"/>
            </a:xfrm>
            <a:prstGeom prst="ellipse">
              <a:avLst/>
            </a:prstGeom>
            <a:grpFill/>
            <a:ln w="3175" cap="flat" cmpd="sng">
              <a:noFill/>
              <a:bevel/>
            </a:ln>
          </p:spPr>
          <p:txBody>
            <a:bodyPr anchor="ctr"/>
            <a:lstStyle/>
            <a:p>
              <a:pPr algn="ctr"/>
              <a:endParaRPr lang="zh-CN" altLang="en-US">
                <a:solidFill>
                  <a:srgbClr val="FFFFFF"/>
                </a:solidFill>
                <a:ea typeface="微软雅黑" panose="020B0503020204020204" pitchFamily="34" charset="-122"/>
              </a:endParaRPr>
            </a:p>
          </p:txBody>
        </p:sp>
      </p:grpSp>
      <p:grpSp>
        <p:nvGrpSpPr>
          <p:cNvPr id="31" name="组合 30"/>
          <p:cNvGrpSpPr/>
          <p:nvPr/>
        </p:nvGrpSpPr>
        <p:grpSpPr>
          <a:xfrm>
            <a:off x="5648538" y="4749263"/>
            <a:ext cx="4407902" cy="1128011"/>
            <a:chOff x="4556466" y="4584523"/>
            <a:chExt cx="3876757" cy="991571"/>
          </a:xfrm>
          <a:solidFill>
            <a:schemeClr val="accent3"/>
          </a:solidFill>
        </p:grpSpPr>
        <p:sp>
          <p:nvSpPr>
            <p:cNvPr id="32" name="圆角矩形 31"/>
            <p:cNvSpPr/>
            <p:nvPr/>
          </p:nvSpPr>
          <p:spPr bwMode="auto">
            <a:xfrm>
              <a:off x="4556466" y="4584523"/>
              <a:ext cx="3876757" cy="991571"/>
            </a:xfrm>
            <a:prstGeom prst="roundRect">
              <a:avLst>
                <a:gd name="adj" fmla="val 9992"/>
              </a:avLst>
            </a:prstGeom>
            <a:grpFill/>
            <a:ln w="3175" cap="flat" cmpd="sng">
              <a:noFill/>
              <a:bevel/>
            </a:ln>
          </p:spPr>
          <p:txBody>
            <a:bodyPr anchor="ctr"/>
            <a:lstStyle/>
            <a:p>
              <a:pPr lvl="2"/>
              <a:endParaRPr lang="zh-CN" altLang="en-US" dirty="0">
                <a:latin typeface="Arial" panose="020B0604020202020204" pitchFamily="34" charset="0"/>
                <a:ea typeface="宋体" panose="02010600030101010101" pitchFamily="2" charset="-122"/>
              </a:endParaRPr>
            </a:p>
          </p:txBody>
        </p:sp>
        <p:sp>
          <p:nvSpPr>
            <p:cNvPr id="33" name="TextBox 32"/>
            <p:cNvSpPr txBox="1">
              <a:spLocks noChangeArrowheads="1"/>
            </p:cNvSpPr>
            <p:nvPr/>
          </p:nvSpPr>
          <p:spPr bwMode="auto">
            <a:xfrm>
              <a:off x="5426755" y="4736661"/>
              <a:ext cx="2351363" cy="324659"/>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t>点击添加文本五</a:t>
              </a:r>
            </a:p>
          </p:txBody>
        </p:sp>
        <p:sp>
          <p:nvSpPr>
            <p:cNvPr id="35" name="TextBox 32"/>
            <p:cNvSpPr txBox="1">
              <a:spLocks noChangeArrowheads="1"/>
            </p:cNvSpPr>
            <p:nvPr/>
          </p:nvSpPr>
          <p:spPr bwMode="auto">
            <a:xfrm>
              <a:off x="5426755" y="5079561"/>
              <a:ext cx="2351363" cy="324659"/>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t>点击添加文本六</a:t>
              </a:r>
            </a:p>
          </p:txBody>
        </p:sp>
      </p:grpSp>
      <p:grpSp>
        <p:nvGrpSpPr>
          <p:cNvPr id="37" name="组合 36"/>
          <p:cNvGrpSpPr/>
          <p:nvPr/>
        </p:nvGrpSpPr>
        <p:grpSpPr>
          <a:xfrm>
            <a:off x="4338727" y="2281429"/>
            <a:ext cx="1851357" cy="568481"/>
            <a:chOff x="3245973" y="2540418"/>
            <a:chExt cx="1628272" cy="499720"/>
          </a:xfrm>
          <a:solidFill>
            <a:schemeClr val="accent1"/>
          </a:solidFill>
        </p:grpSpPr>
        <p:sp>
          <p:nvSpPr>
            <p:cNvPr id="38" name="五边形 37"/>
            <p:cNvSpPr/>
            <p:nvPr/>
          </p:nvSpPr>
          <p:spPr bwMode="auto">
            <a:xfrm>
              <a:off x="3245973" y="2540418"/>
              <a:ext cx="1628272" cy="499720"/>
            </a:xfrm>
            <a:prstGeom prst="homePlate">
              <a:avLst/>
            </a:prstGeom>
            <a:grpFill/>
            <a:ln w="3175" cap="flat" cmpd="sng">
              <a:solidFill>
                <a:schemeClr val="bg1"/>
              </a:solidFill>
              <a:bevel/>
            </a:ln>
          </p:spPr>
          <p:txBody>
            <a:bodyPr anchor="ctr"/>
            <a:lstStyle/>
            <a:p>
              <a:pPr algn="ctr"/>
              <a:endParaRPr lang="zh-CN" altLang="en-US" sz="2000" b="1" dirty="0">
                <a:solidFill>
                  <a:srgbClr val="F8F8F8"/>
                </a:solidFill>
                <a:latin typeface="Arial" panose="020B0604020202020204" pitchFamily="34" charset="0"/>
                <a:ea typeface="微软雅黑" panose="020B0503020204020204" pitchFamily="34" charset="-122"/>
              </a:endParaRPr>
            </a:p>
          </p:txBody>
        </p:sp>
        <p:sp>
          <p:nvSpPr>
            <p:cNvPr id="39" name="TextBox 22"/>
            <p:cNvSpPr txBox="1">
              <a:spLocks noChangeArrowheads="1"/>
            </p:cNvSpPr>
            <p:nvPr/>
          </p:nvSpPr>
          <p:spPr bwMode="auto">
            <a:xfrm>
              <a:off x="3346344" y="2612586"/>
              <a:ext cx="1360034" cy="324659"/>
            </a:xfrm>
            <a:prstGeom prst="rect">
              <a:avLst/>
            </a:prstGeom>
            <a:grpFill/>
            <a:ln w="3175" cap="flat" cmpd="sng">
              <a:noFill/>
              <a:bevel/>
            </a:ln>
          </p:spPr>
          <p:txBody>
            <a:bodyPr anchor="ctr"/>
            <a:lstStyle>
              <a:defPPr>
                <a:defRPr lang="zh-CN"/>
              </a:defPPr>
              <a:lvl1pPr algn="ctr">
                <a:defRPr sz="2000" b="1">
                  <a:solidFill>
                    <a:srgbClr val="F8F8F8"/>
                  </a:solidFill>
                  <a:ea typeface="微软雅黑" panose="020B0503020204020204" pitchFamily="34" charset="-122"/>
                </a:defRPr>
              </a:lvl1pPr>
            </a:lstStyle>
            <a:p>
              <a:r>
                <a:rPr lang="zh-CN" altLang="en-US" dirty="0"/>
                <a:t>分标题 一</a:t>
              </a:r>
            </a:p>
          </p:txBody>
        </p:sp>
      </p:grpSp>
      <p:grpSp>
        <p:nvGrpSpPr>
          <p:cNvPr id="40" name="组合 39"/>
          <p:cNvGrpSpPr/>
          <p:nvPr/>
        </p:nvGrpSpPr>
        <p:grpSpPr>
          <a:xfrm>
            <a:off x="4338727" y="3657945"/>
            <a:ext cx="1851359" cy="568483"/>
            <a:chOff x="3245973" y="3682101"/>
            <a:chExt cx="1628272" cy="499721"/>
          </a:xfrm>
          <a:solidFill>
            <a:schemeClr val="accent2"/>
          </a:solidFill>
        </p:grpSpPr>
        <p:sp>
          <p:nvSpPr>
            <p:cNvPr id="41" name="五边形 40"/>
            <p:cNvSpPr/>
            <p:nvPr/>
          </p:nvSpPr>
          <p:spPr bwMode="auto">
            <a:xfrm>
              <a:off x="3245973" y="3682101"/>
              <a:ext cx="1628272" cy="499721"/>
            </a:xfrm>
            <a:prstGeom prst="homePlate">
              <a:avLst/>
            </a:prstGeom>
            <a:grpFill/>
            <a:ln w="3175" cap="flat" cmpd="sng">
              <a:solidFill>
                <a:schemeClr val="bg1"/>
              </a:solidFill>
              <a:bevel/>
            </a:ln>
          </p:spPr>
          <p:txBody>
            <a:bodyPr anchor="ctr"/>
            <a:lstStyle/>
            <a:p>
              <a:pPr algn="ctr"/>
              <a:endParaRPr lang="zh-CN" altLang="en-US" sz="2000" b="1" dirty="0">
                <a:solidFill>
                  <a:srgbClr val="F8F8F8"/>
                </a:solidFill>
                <a:latin typeface="Arial" panose="020B0604020202020204" pitchFamily="34" charset="0"/>
                <a:ea typeface="微软雅黑" panose="020B0503020204020204" pitchFamily="34" charset="-122"/>
              </a:endParaRPr>
            </a:p>
          </p:txBody>
        </p:sp>
        <p:sp>
          <p:nvSpPr>
            <p:cNvPr id="42" name="TextBox 22"/>
            <p:cNvSpPr txBox="1">
              <a:spLocks noChangeArrowheads="1"/>
            </p:cNvSpPr>
            <p:nvPr/>
          </p:nvSpPr>
          <p:spPr bwMode="auto">
            <a:xfrm>
              <a:off x="3346344" y="3773048"/>
              <a:ext cx="1360034" cy="324659"/>
            </a:xfrm>
            <a:prstGeom prst="rect">
              <a:avLst/>
            </a:prstGeom>
            <a:grpFill/>
            <a:ln w="3175" cap="flat" cmpd="sng">
              <a:noFill/>
              <a:bevel/>
            </a:ln>
          </p:spPr>
          <p:txBody>
            <a:bodyPr anchor="ctr"/>
            <a:lstStyle>
              <a:defPPr>
                <a:defRPr lang="zh-CN"/>
              </a:defPPr>
              <a:lvl1pPr algn="ctr">
                <a:defRPr sz="2000" b="1">
                  <a:solidFill>
                    <a:srgbClr val="F8F8F8"/>
                  </a:solidFill>
                  <a:ea typeface="微软雅黑" panose="020B0503020204020204" pitchFamily="34" charset="-122"/>
                </a:defRPr>
              </a:lvl1pPr>
            </a:lstStyle>
            <a:p>
              <a:r>
                <a:rPr lang="zh-CN" altLang="en-US" dirty="0"/>
                <a:t>分标题 二</a:t>
              </a:r>
            </a:p>
          </p:txBody>
        </p:sp>
      </p:grpSp>
      <p:grpSp>
        <p:nvGrpSpPr>
          <p:cNvPr id="43" name="组合 42"/>
          <p:cNvGrpSpPr/>
          <p:nvPr/>
        </p:nvGrpSpPr>
        <p:grpSpPr>
          <a:xfrm>
            <a:off x="4338727" y="5056178"/>
            <a:ext cx="1851359" cy="568483"/>
            <a:chOff x="3245973" y="4823760"/>
            <a:chExt cx="1628272" cy="499721"/>
          </a:xfrm>
          <a:solidFill>
            <a:schemeClr val="accent3"/>
          </a:solidFill>
        </p:grpSpPr>
        <p:sp>
          <p:nvSpPr>
            <p:cNvPr id="44" name="五边形 43"/>
            <p:cNvSpPr/>
            <p:nvPr/>
          </p:nvSpPr>
          <p:spPr bwMode="auto">
            <a:xfrm>
              <a:off x="3245973" y="4823760"/>
              <a:ext cx="1628272" cy="499721"/>
            </a:xfrm>
            <a:prstGeom prst="homePlate">
              <a:avLst/>
            </a:prstGeom>
            <a:grpFill/>
            <a:ln w="3175" cap="flat" cmpd="sng">
              <a:solidFill>
                <a:schemeClr val="bg1"/>
              </a:solidFill>
              <a:bevel/>
            </a:ln>
          </p:spPr>
          <p:txBody>
            <a:bodyPr anchor="ctr"/>
            <a:lstStyle/>
            <a:p>
              <a:pPr algn="ctr"/>
              <a:endParaRPr lang="zh-CN" altLang="en-US" sz="2000" b="1" dirty="0">
                <a:solidFill>
                  <a:srgbClr val="F8F8F8"/>
                </a:solidFill>
                <a:latin typeface="Arial" panose="020B0604020202020204" pitchFamily="34" charset="0"/>
                <a:ea typeface="微软雅黑" panose="020B0503020204020204" pitchFamily="34" charset="-122"/>
              </a:endParaRPr>
            </a:p>
          </p:txBody>
        </p:sp>
        <p:sp>
          <p:nvSpPr>
            <p:cNvPr id="45" name="TextBox 22"/>
            <p:cNvSpPr txBox="1">
              <a:spLocks noChangeArrowheads="1"/>
            </p:cNvSpPr>
            <p:nvPr/>
          </p:nvSpPr>
          <p:spPr bwMode="auto">
            <a:xfrm>
              <a:off x="3346344" y="4896998"/>
              <a:ext cx="1360034" cy="324659"/>
            </a:xfrm>
            <a:prstGeom prst="rect">
              <a:avLst/>
            </a:prstGeom>
            <a:grpFill/>
            <a:ln w="3175" cap="flat" cmpd="sng">
              <a:noFill/>
              <a:bevel/>
            </a:ln>
          </p:spPr>
          <p:txBody>
            <a:bodyPr anchor="ctr"/>
            <a:lstStyle>
              <a:defPPr>
                <a:defRPr lang="zh-CN"/>
              </a:defPPr>
              <a:lvl1pPr algn="ctr">
                <a:defRPr sz="2000" b="1">
                  <a:solidFill>
                    <a:srgbClr val="F8F8F8"/>
                  </a:solidFill>
                  <a:ea typeface="微软雅黑" panose="020B0503020204020204" pitchFamily="34" charset="-122"/>
                </a:defRPr>
              </a:lvl1pPr>
            </a:lstStyle>
            <a:p>
              <a:r>
                <a:rPr lang="zh-CN" altLang="en-US" dirty="0"/>
                <a:t>分标题 三</a:t>
              </a:r>
            </a:p>
          </p:txBody>
        </p:sp>
      </p:grpSp>
      <p:sp>
        <p:nvSpPr>
          <p:cNvPr id="46" name="任意多边形 45"/>
          <p:cNvSpPr/>
          <p:nvPr/>
        </p:nvSpPr>
        <p:spPr bwMode="auto">
          <a:xfrm>
            <a:off x="3323145" y="2666109"/>
            <a:ext cx="1121358" cy="126498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50000"/>
                <a:lumOff val="50000"/>
              </a:schemeClr>
            </a:solidFill>
            <a:headEnd type="oval"/>
            <a:tailEnd type="oval"/>
          </a:ln>
        </p:spPr>
        <p:style>
          <a:lnRef idx="1">
            <a:schemeClr val="dk1"/>
          </a:lnRef>
          <a:fillRef idx="0">
            <a:schemeClr val="dk1"/>
          </a:fillRef>
          <a:effectRef idx="0">
            <a:schemeClr val="dk1"/>
          </a:effectRef>
          <a:fontRef idx="minor">
            <a:schemeClr val="tx1"/>
          </a:fontRef>
        </p:style>
        <p:txBody>
          <a:bodyPr anchor="ctr"/>
          <a:lstStyle/>
          <a:p>
            <a:pPr algn="ctr" eaLnBrk="0" fontAlgn="ctr" hangingPunct="0">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7" name="任意多边形 46"/>
          <p:cNvSpPr/>
          <p:nvPr/>
        </p:nvSpPr>
        <p:spPr bwMode="auto">
          <a:xfrm>
            <a:off x="3208447" y="3933694"/>
            <a:ext cx="1121359" cy="5201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50000"/>
                <a:lumOff val="50000"/>
              </a:schemeClr>
            </a:solidFill>
            <a:headEnd type="oval"/>
            <a:tailEnd type="oval"/>
          </a:ln>
        </p:spPr>
        <p:style>
          <a:lnRef idx="1">
            <a:schemeClr val="dk1"/>
          </a:lnRef>
          <a:fillRef idx="0">
            <a:schemeClr val="dk1"/>
          </a:fillRef>
          <a:effectRef idx="0">
            <a:schemeClr val="dk1"/>
          </a:effectRef>
          <a:fontRef idx="minor">
            <a:schemeClr val="tx1"/>
          </a:fontRef>
        </p:style>
        <p:txBody>
          <a:bodyPr anchor="ctr"/>
          <a:lstStyle/>
          <a:p>
            <a:pPr algn="ctr" eaLnBrk="0" fontAlgn="ctr" hangingPunct="0">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8" name="任意多边形 47"/>
          <p:cNvSpPr/>
          <p:nvPr/>
        </p:nvSpPr>
        <p:spPr bwMode="auto">
          <a:xfrm flipV="1">
            <a:off x="3323145" y="3936468"/>
            <a:ext cx="1121358" cy="126498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50000"/>
                <a:lumOff val="50000"/>
              </a:schemeClr>
            </a:solidFill>
            <a:headEnd type="oval"/>
            <a:tailEnd type="oval"/>
          </a:ln>
        </p:spPr>
        <p:style>
          <a:lnRef idx="1">
            <a:schemeClr val="dk1"/>
          </a:lnRef>
          <a:fillRef idx="0">
            <a:schemeClr val="dk1"/>
          </a:fillRef>
          <a:effectRef idx="0">
            <a:schemeClr val="dk1"/>
          </a:effectRef>
          <a:fontRef idx="minor">
            <a:schemeClr val="tx1"/>
          </a:fontRef>
        </p:style>
        <p:txBody>
          <a:bodyPr anchor="ctr"/>
          <a:lstStyle/>
          <a:p>
            <a:pPr algn="ctr" eaLnBrk="0" fontAlgn="ctr" hangingPunct="0">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0" name="椭圆 59"/>
          <p:cNvSpPr>
            <a:spLocks noChangeArrowheads="1"/>
          </p:cNvSpPr>
          <p:nvPr/>
        </p:nvSpPr>
        <p:spPr bwMode="auto">
          <a:xfrm>
            <a:off x="2124736" y="3298602"/>
            <a:ext cx="1387750" cy="1385877"/>
          </a:xfrm>
          <a:prstGeom prst="ellipse">
            <a:avLst/>
          </a:prstGeom>
          <a:solidFill>
            <a:schemeClr val="tx2"/>
          </a:solidFill>
          <a:ln w="3175" cap="flat" cmpd="sng">
            <a:noFill/>
            <a:bevel/>
          </a:ln>
        </p:spPr>
        <p:txBody>
          <a:bodyPr anchor="ctr"/>
          <a:lstStyle/>
          <a:p>
            <a:pPr algn="ctr"/>
            <a:r>
              <a:rPr lang="zh-CN" altLang="en-US" sz="2400" b="1" dirty="0">
                <a:solidFill>
                  <a:srgbClr val="F8F8F8"/>
                </a:solidFill>
                <a:ea typeface="微软雅黑" panose="020B0503020204020204" pitchFamily="34" charset="-122"/>
              </a:rPr>
              <a:t>添加</a:t>
            </a:r>
            <a:endParaRPr lang="en-US" altLang="zh-CN" sz="2400" b="1" dirty="0">
              <a:solidFill>
                <a:srgbClr val="F8F8F8"/>
              </a:solidFill>
              <a:ea typeface="微软雅黑" panose="020B0503020204020204" pitchFamily="34" charset="-122"/>
            </a:endParaRPr>
          </a:p>
          <a:p>
            <a:pPr algn="ctr"/>
            <a:r>
              <a:rPr lang="zh-CN" altLang="en-US" sz="2400" b="1" dirty="0">
                <a:solidFill>
                  <a:srgbClr val="F8F8F8"/>
                </a:solidFill>
                <a:ea typeface="微软雅黑" panose="020B0503020204020204" pitchFamily="34" charset="-122"/>
              </a:rPr>
              <a:t>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500"/>
                                        <p:tgtEl>
                                          <p:spTgt spid="6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000"/>
                                        <p:tgtEl>
                                          <p:spTgt spid="1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1000"/>
                                        <p:tgtEl>
                                          <p:spTgt spid="19"/>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childTnLst>
                          </p:cTn>
                        </p:par>
                        <p:par>
                          <p:cTn id="36" fill="hold">
                            <p:stCondLst>
                              <p:cond delay="5000"/>
                            </p:stCondLst>
                            <p:childTnLst>
                              <p:par>
                                <p:cTn id="37" presetID="22" presetClass="entr" presetSubtype="8"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5500"/>
                            </p:stCondLst>
                            <p:childTnLst>
                              <p:par>
                                <p:cTn id="41" presetID="22" presetClass="entr" presetSubtype="8"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6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p:nvPr/>
        </p:nvSpPr>
        <p:spPr bwMode="auto">
          <a:xfrm>
            <a:off x="613032" y="1412776"/>
            <a:ext cx="4136753"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4004110" y="3107804"/>
            <a:ext cx="2738580"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椭圆 23"/>
          <p:cNvSpPr/>
          <p:nvPr/>
        </p:nvSpPr>
        <p:spPr bwMode="auto">
          <a:xfrm>
            <a:off x="3827929" y="1700808"/>
            <a:ext cx="935617" cy="936104"/>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5" name="椭圆 24"/>
          <p:cNvSpPr/>
          <p:nvPr/>
        </p:nvSpPr>
        <p:spPr bwMode="auto">
          <a:xfrm>
            <a:off x="6168995" y="3429000"/>
            <a:ext cx="782304" cy="782712"/>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6" name="TextBox 25"/>
          <p:cNvSpPr txBox="1"/>
          <p:nvPr/>
        </p:nvSpPr>
        <p:spPr>
          <a:xfrm>
            <a:off x="3828749" y="1891861"/>
            <a:ext cx="952505" cy="553998"/>
          </a:xfrm>
          <a:prstGeom prst="rect">
            <a:avLst/>
          </a:prstGeom>
          <a:noFill/>
        </p:spPr>
        <p:txBody>
          <a:bodyPr wrap="none" rtlCol="0">
            <a:spAutoFit/>
          </a:bodyPr>
          <a:lstStyle/>
          <a:p>
            <a:r>
              <a:rPr lang="en-US" altLang="zh-CN" sz="3000" dirty="0">
                <a:solidFill>
                  <a:srgbClr val="F8F8F8"/>
                </a:solidFill>
              </a:rPr>
              <a:t>75%</a:t>
            </a:r>
            <a:endParaRPr lang="zh-CN" altLang="en-US" sz="3000" dirty="0">
              <a:solidFill>
                <a:srgbClr val="F8F8F8"/>
              </a:solidFill>
            </a:endParaRPr>
          </a:p>
        </p:txBody>
      </p:sp>
      <p:sp>
        <p:nvSpPr>
          <p:cNvPr id="27" name="TextBox 26"/>
          <p:cNvSpPr txBox="1"/>
          <p:nvPr/>
        </p:nvSpPr>
        <p:spPr>
          <a:xfrm>
            <a:off x="6185610" y="3589525"/>
            <a:ext cx="801823" cy="461665"/>
          </a:xfrm>
          <a:prstGeom prst="rect">
            <a:avLst/>
          </a:prstGeom>
          <a:noFill/>
        </p:spPr>
        <p:txBody>
          <a:bodyPr wrap="none" rtlCol="0">
            <a:spAutoFit/>
          </a:bodyPr>
          <a:lstStyle/>
          <a:p>
            <a:r>
              <a:rPr lang="en-US" altLang="zh-CN" sz="2400" dirty="0">
                <a:solidFill>
                  <a:srgbClr val="F8F8F8"/>
                </a:solidFill>
              </a:rPr>
              <a:t>34%</a:t>
            </a:r>
            <a:endParaRPr lang="zh-CN" altLang="en-US" sz="2400" dirty="0">
              <a:solidFill>
                <a:srgbClr val="F8F8F8"/>
              </a:solidFill>
            </a:endParaRPr>
          </a:p>
        </p:txBody>
      </p:sp>
      <p:sp>
        <p:nvSpPr>
          <p:cNvPr id="28" name="TextBox 27"/>
          <p:cNvSpPr txBox="1"/>
          <p:nvPr/>
        </p:nvSpPr>
        <p:spPr>
          <a:xfrm>
            <a:off x="2178968" y="1933039"/>
            <a:ext cx="1004880" cy="584775"/>
          </a:xfrm>
          <a:prstGeom prst="rect">
            <a:avLst/>
          </a:prstGeom>
          <a:noFill/>
        </p:spPr>
        <p:txBody>
          <a:bodyPr wrap="none" rtlCol="0">
            <a:spAutoFit/>
          </a:bodyPr>
          <a:lstStyle/>
          <a:p>
            <a:r>
              <a:rPr lang="zh-CN" altLang="en-US" sz="3200" dirty="0">
                <a:solidFill>
                  <a:srgbClr val="F8F8F8"/>
                </a:solidFill>
                <a:latin typeface="+mj-ea"/>
                <a:ea typeface="+mj-ea"/>
              </a:rPr>
              <a:t>目标</a:t>
            </a:r>
          </a:p>
        </p:txBody>
      </p:sp>
      <p:sp>
        <p:nvSpPr>
          <p:cNvPr id="29" name="TextBox 28"/>
          <p:cNvSpPr txBox="1"/>
          <p:nvPr/>
        </p:nvSpPr>
        <p:spPr>
          <a:xfrm>
            <a:off x="1273977" y="2690788"/>
            <a:ext cx="2610251" cy="1754326"/>
          </a:xfrm>
          <a:prstGeom prst="rect">
            <a:avLst/>
          </a:prstGeom>
          <a:noFill/>
        </p:spPr>
        <p:txBody>
          <a:bodyPr wrap="square" rtlCol="0">
            <a:spAutoFit/>
          </a:bodyPr>
          <a:lstStyle/>
          <a:p>
            <a:pPr algn="ctr"/>
            <a:r>
              <a:rPr lang="zh-CN" altLang="en-US" dirty="0">
                <a:solidFill>
                  <a:srgbClr val="F8F8F8"/>
                </a:solidFill>
                <a:latin typeface="+mn-ea"/>
              </a:rPr>
              <a:t>请输入您的文字对目标进行说明请输入您的文字对目标进行说明请输入您的文字对目标进行说明</a:t>
            </a:r>
          </a:p>
          <a:p>
            <a:pPr algn="ctr"/>
            <a:endParaRPr lang="zh-CN" altLang="en-US" dirty="0">
              <a:solidFill>
                <a:srgbClr val="F8F8F8"/>
              </a:solidFill>
              <a:latin typeface="+mn-ea"/>
            </a:endParaRPr>
          </a:p>
        </p:txBody>
      </p:sp>
      <p:sp>
        <p:nvSpPr>
          <p:cNvPr id="30" name="TextBox 29"/>
          <p:cNvSpPr txBox="1"/>
          <p:nvPr/>
        </p:nvSpPr>
        <p:spPr>
          <a:xfrm>
            <a:off x="4930843" y="3469739"/>
            <a:ext cx="1004880" cy="584775"/>
          </a:xfrm>
          <a:prstGeom prst="rect">
            <a:avLst/>
          </a:prstGeom>
          <a:noFill/>
        </p:spPr>
        <p:txBody>
          <a:bodyPr wrap="none" rtlCol="0">
            <a:spAutoFit/>
          </a:bodyPr>
          <a:lstStyle/>
          <a:p>
            <a:r>
              <a:rPr lang="zh-CN" altLang="en-US" sz="3200" dirty="0">
                <a:solidFill>
                  <a:srgbClr val="F8F8F8"/>
                </a:solidFill>
                <a:latin typeface="+mj-ea"/>
                <a:ea typeface="+mj-ea"/>
              </a:rPr>
              <a:t>实际</a:t>
            </a:r>
          </a:p>
        </p:txBody>
      </p:sp>
      <p:sp>
        <p:nvSpPr>
          <p:cNvPr id="31" name="TextBox 30"/>
          <p:cNvSpPr txBox="1"/>
          <p:nvPr/>
        </p:nvSpPr>
        <p:spPr>
          <a:xfrm>
            <a:off x="4230461" y="4265590"/>
            <a:ext cx="2405642" cy="646331"/>
          </a:xfrm>
          <a:prstGeom prst="rect">
            <a:avLst/>
          </a:prstGeom>
          <a:noFill/>
        </p:spPr>
        <p:txBody>
          <a:bodyPr wrap="square" rtlCol="0">
            <a:spAutoFit/>
          </a:bodyPr>
          <a:lstStyle/>
          <a:p>
            <a:pPr algn="ctr"/>
            <a:r>
              <a:rPr lang="zh-CN" altLang="en-US" dirty="0">
                <a:solidFill>
                  <a:srgbClr val="F8F8F8"/>
                </a:solidFill>
                <a:latin typeface="+mn-ea"/>
              </a:rPr>
              <a:t>请输入您的</a:t>
            </a:r>
            <a:r>
              <a:rPr lang="zh-CN" altLang="en-US">
                <a:solidFill>
                  <a:srgbClr val="F8F8F8"/>
                </a:solidFill>
                <a:latin typeface="+mn-ea"/>
              </a:rPr>
              <a:t>文字对实际情况进行说明</a:t>
            </a:r>
            <a:endParaRPr lang="zh-CN" altLang="en-US" dirty="0">
              <a:solidFill>
                <a:srgbClr val="F8F8F8"/>
              </a:solidFill>
              <a:latin typeface="+mn-ea"/>
            </a:endParaRPr>
          </a:p>
        </p:txBody>
      </p:sp>
      <p:sp>
        <p:nvSpPr>
          <p:cNvPr id="32" name="TextBox 31"/>
          <p:cNvSpPr txBox="1"/>
          <p:nvPr/>
        </p:nvSpPr>
        <p:spPr>
          <a:xfrm>
            <a:off x="4944473" y="1609873"/>
            <a:ext cx="5731205" cy="646331"/>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33" name="TextBox 32"/>
          <p:cNvSpPr txBox="1"/>
          <p:nvPr/>
        </p:nvSpPr>
        <p:spPr>
          <a:xfrm>
            <a:off x="7797393" y="3438672"/>
            <a:ext cx="2878285" cy="923330"/>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435">
                                          <p:stCondLst>
                                            <p:cond delay="0"/>
                                          </p:stCondLst>
                                        </p:cTn>
                                        <p:tgtEl>
                                          <p:spTgt spid="22"/>
                                        </p:tgtEl>
                                      </p:cBhvr>
                                    </p:animEffect>
                                    <p:anim calcmode="lin" valueType="num">
                                      <p:cBhvr>
                                        <p:cTn id="8"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13" dur="20">
                                          <p:stCondLst>
                                            <p:cond delay="487"/>
                                          </p:stCondLst>
                                        </p:cTn>
                                        <p:tgtEl>
                                          <p:spTgt spid="22"/>
                                        </p:tgtEl>
                                      </p:cBhvr>
                                      <p:to x="100000" y="60000"/>
                                    </p:animScale>
                                    <p:animScale>
                                      <p:cBhvr>
                                        <p:cTn id="14" dur="124" decel="50000">
                                          <p:stCondLst>
                                            <p:cond delay="507"/>
                                          </p:stCondLst>
                                        </p:cTn>
                                        <p:tgtEl>
                                          <p:spTgt spid="22"/>
                                        </p:tgtEl>
                                      </p:cBhvr>
                                      <p:to x="100000" y="100000"/>
                                    </p:animScale>
                                    <p:animScale>
                                      <p:cBhvr>
                                        <p:cTn id="15" dur="20">
                                          <p:stCondLst>
                                            <p:cond delay="984"/>
                                          </p:stCondLst>
                                        </p:cTn>
                                        <p:tgtEl>
                                          <p:spTgt spid="22"/>
                                        </p:tgtEl>
                                      </p:cBhvr>
                                      <p:to x="100000" y="80000"/>
                                    </p:animScale>
                                    <p:animScale>
                                      <p:cBhvr>
                                        <p:cTn id="16" dur="124" decel="50000">
                                          <p:stCondLst>
                                            <p:cond delay="1004"/>
                                          </p:stCondLst>
                                        </p:cTn>
                                        <p:tgtEl>
                                          <p:spTgt spid="22"/>
                                        </p:tgtEl>
                                      </p:cBhvr>
                                      <p:to x="100000" y="100000"/>
                                    </p:animScale>
                                    <p:animScale>
                                      <p:cBhvr>
                                        <p:cTn id="17" dur="20">
                                          <p:stCondLst>
                                            <p:cond delay="1231"/>
                                          </p:stCondLst>
                                        </p:cTn>
                                        <p:tgtEl>
                                          <p:spTgt spid="22"/>
                                        </p:tgtEl>
                                      </p:cBhvr>
                                      <p:to x="100000" y="90000"/>
                                    </p:animScale>
                                    <p:animScale>
                                      <p:cBhvr>
                                        <p:cTn id="18" dur="124" decel="50000">
                                          <p:stCondLst>
                                            <p:cond delay="1251"/>
                                          </p:stCondLst>
                                        </p:cTn>
                                        <p:tgtEl>
                                          <p:spTgt spid="22"/>
                                        </p:tgtEl>
                                      </p:cBhvr>
                                      <p:to x="100000" y="100000"/>
                                    </p:animScale>
                                    <p:animScale>
                                      <p:cBhvr>
                                        <p:cTn id="19" dur="20">
                                          <p:stCondLst>
                                            <p:cond delay="1356"/>
                                          </p:stCondLst>
                                        </p:cTn>
                                        <p:tgtEl>
                                          <p:spTgt spid="22"/>
                                        </p:tgtEl>
                                      </p:cBhvr>
                                      <p:to x="100000" y="95000"/>
                                    </p:animScale>
                                    <p:animScale>
                                      <p:cBhvr>
                                        <p:cTn id="20" dur="124" decel="50000">
                                          <p:stCondLst>
                                            <p:cond delay="1376"/>
                                          </p:stCondLst>
                                        </p:cTn>
                                        <p:tgtEl>
                                          <p:spTgt spid="22"/>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435">
                                          <p:stCondLst>
                                            <p:cond delay="0"/>
                                          </p:stCondLst>
                                        </p:cTn>
                                        <p:tgtEl>
                                          <p:spTgt spid="23"/>
                                        </p:tgtEl>
                                      </p:cBhvr>
                                    </p:animEffect>
                                    <p:anim calcmode="lin" valueType="num">
                                      <p:cBhvr>
                                        <p:cTn id="24"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29" dur="20">
                                          <p:stCondLst>
                                            <p:cond delay="487"/>
                                          </p:stCondLst>
                                        </p:cTn>
                                        <p:tgtEl>
                                          <p:spTgt spid="23"/>
                                        </p:tgtEl>
                                      </p:cBhvr>
                                      <p:to x="100000" y="60000"/>
                                    </p:animScale>
                                    <p:animScale>
                                      <p:cBhvr>
                                        <p:cTn id="30" dur="124" decel="50000">
                                          <p:stCondLst>
                                            <p:cond delay="507"/>
                                          </p:stCondLst>
                                        </p:cTn>
                                        <p:tgtEl>
                                          <p:spTgt spid="23"/>
                                        </p:tgtEl>
                                      </p:cBhvr>
                                      <p:to x="100000" y="100000"/>
                                    </p:animScale>
                                    <p:animScale>
                                      <p:cBhvr>
                                        <p:cTn id="31" dur="20">
                                          <p:stCondLst>
                                            <p:cond delay="984"/>
                                          </p:stCondLst>
                                        </p:cTn>
                                        <p:tgtEl>
                                          <p:spTgt spid="23"/>
                                        </p:tgtEl>
                                      </p:cBhvr>
                                      <p:to x="100000" y="80000"/>
                                    </p:animScale>
                                    <p:animScale>
                                      <p:cBhvr>
                                        <p:cTn id="32" dur="124" decel="50000">
                                          <p:stCondLst>
                                            <p:cond delay="1004"/>
                                          </p:stCondLst>
                                        </p:cTn>
                                        <p:tgtEl>
                                          <p:spTgt spid="23"/>
                                        </p:tgtEl>
                                      </p:cBhvr>
                                      <p:to x="100000" y="100000"/>
                                    </p:animScale>
                                    <p:animScale>
                                      <p:cBhvr>
                                        <p:cTn id="33" dur="20">
                                          <p:stCondLst>
                                            <p:cond delay="1231"/>
                                          </p:stCondLst>
                                        </p:cTn>
                                        <p:tgtEl>
                                          <p:spTgt spid="23"/>
                                        </p:tgtEl>
                                      </p:cBhvr>
                                      <p:to x="100000" y="90000"/>
                                    </p:animScale>
                                    <p:animScale>
                                      <p:cBhvr>
                                        <p:cTn id="34" dur="124" decel="50000">
                                          <p:stCondLst>
                                            <p:cond delay="1251"/>
                                          </p:stCondLst>
                                        </p:cTn>
                                        <p:tgtEl>
                                          <p:spTgt spid="23"/>
                                        </p:tgtEl>
                                      </p:cBhvr>
                                      <p:to x="100000" y="100000"/>
                                    </p:animScale>
                                    <p:animScale>
                                      <p:cBhvr>
                                        <p:cTn id="35" dur="20">
                                          <p:stCondLst>
                                            <p:cond delay="1356"/>
                                          </p:stCondLst>
                                        </p:cTn>
                                        <p:tgtEl>
                                          <p:spTgt spid="23"/>
                                        </p:tgtEl>
                                      </p:cBhvr>
                                      <p:to x="100000" y="95000"/>
                                    </p:animScale>
                                    <p:animScale>
                                      <p:cBhvr>
                                        <p:cTn id="36" dur="124" decel="50000">
                                          <p:stCondLst>
                                            <p:cond delay="1376"/>
                                          </p:stCondLst>
                                        </p:cTn>
                                        <p:tgtEl>
                                          <p:spTgt spid="23"/>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90"/>
                                          </p:val>
                                        </p:tav>
                                        <p:tav tm="100000">
                                          <p:val>
                                            <p:fltVal val="0"/>
                                          </p:val>
                                        </p:tav>
                                      </p:tavLst>
                                    </p:anim>
                                    <p:animEffect transition="in" filter="fade">
                                      <p:cBhvr>
                                        <p:cTn id="43" dur="500"/>
                                        <p:tgtEl>
                                          <p:spTgt spid="28"/>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 calcmode="lin" valueType="num">
                                      <p:cBhvr>
                                        <p:cTn id="48" dur="500" fill="hold"/>
                                        <p:tgtEl>
                                          <p:spTgt spid="29"/>
                                        </p:tgtEl>
                                        <p:attrNameLst>
                                          <p:attrName>style.rotation</p:attrName>
                                        </p:attrNameLst>
                                      </p:cBhvr>
                                      <p:tavLst>
                                        <p:tav tm="0">
                                          <p:val>
                                            <p:fltVal val="90"/>
                                          </p:val>
                                        </p:tav>
                                        <p:tav tm="100000">
                                          <p:val>
                                            <p:fltVal val="0"/>
                                          </p:val>
                                        </p:tav>
                                      </p:tavLst>
                                    </p:anim>
                                    <p:animEffect transition="in" filter="fade">
                                      <p:cBhvr>
                                        <p:cTn id="49" dur="500"/>
                                        <p:tgtEl>
                                          <p:spTgt spid="29"/>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Scale>
                                      <p:cBhvr>
                                        <p:cTn id="5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4"/>
                                        </p:tgtEl>
                                        <p:attrNameLst>
                                          <p:attrName>ppt_x</p:attrName>
                                          <p:attrName>ppt_y</p:attrName>
                                        </p:attrNameLst>
                                      </p:cBhvr>
                                    </p:animMotion>
                                    <p:animEffect transition="in" filter="fade">
                                      <p:cBhvr>
                                        <p:cTn id="55" dur="1000"/>
                                        <p:tgtEl>
                                          <p:spTgt spid="24"/>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Scale>
                                      <p:cBhvr>
                                        <p:cTn id="5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
                                        </p:tgtEl>
                                        <p:attrNameLst>
                                          <p:attrName>ppt_x</p:attrName>
                                          <p:attrName>ppt_y</p:attrName>
                                        </p:attrNameLst>
                                      </p:cBhvr>
                                    </p:animMotion>
                                    <p:animEffect transition="in" filter="fade">
                                      <p:cBhvr>
                                        <p:cTn id="60" dur="1000"/>
                                        <p:tgtEl>
                                          <p:spTgt spid="26"/>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 calcmode="lin" valueType="num">
                                      <p:cBhvr>
                                        <p:cTn id="70" dur="500" fill="hold"/>
                                        <p:tgtEl>
                                          <p:spTgt spid="30"/>
                                        </p:tgtEl>
                                        <p:attrNameLst>
                                          <p:attrName>style.rotation</p:attrName>
                                        </p:attrNameLst>
                                      </p:cBhvr>
                                      <p:tavLst>
                                        <p:tav tm="0">
                                          <p:val>
                                            <p:fltVal val="90"/>
                                          </p:val>
                                        </p:tav>
                                        <p:tav tm="100000">
                                          <p:val>
                                            <p:fltVal val="0"/>
                                          </p:val>
                                        </p:tav>
                                      </p:tavLst>
                                    </p:anim>
                                    <p:animEffect transition="in" filter="fade">
                                      <p:cBhvr>
                                        <p:cTn id="71" dur="500"/>
                                        <p:tgtEl>
                                          <p:spTgt spid="30"/>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 calcmode="lin" valueType="num">
                                      <p:cBhvr>
                                        <p:cTn id="76" dur="500" fill="hold"/>
                                        <p:tgtEl>
                                          <p:spTgt spid="31"/>
                                        </p:tgtEl>
                                        <p:attrNameLst>
                                          <p:attrName>style.rotation</p:attrName>
                                        </p:attrNameLst>
                                      </p:cBhvr>
                                      <p:tavLst>
                                        <p:tav tm="0">
                                          <p:val>
                                            <p:fltVal val="90"/>
                                          </p:val>
                                        </p:tav>
                                        <p:tav tm="100000">
                                          <p:val>
                                            <p:fltVal val="0"/>
                                          </p:val>
                                        </p:tav>
                                      </p:tavLst>
                                    </p:anim>
                                    <p:animEffect transition="in" filter="fade">
                                      <p:cBhvr>
                                        <p:cTn id="77" dur="500"/>
                                        <p:tgtEl>
                                          <p:spTgt spid="31"/>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Scale>
                                      <p:cBhvr>
                                        <p:cTn id="8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5"/>
                                        </p:tgtEl>
                                        <p:attrNameLst>
                                          <p:attrName>ppt_x</p:attrName>
                                          <p:attrName>ppt_y</p:attrName>
                                        </p:attrNameLst>
                                      </p:cBhvr>
                                    </p:animMotion>
                                    <p:animEffect transition="in" filter="fade">
                                      <p:cBhvr>
                                        <p:cTn id="83" dur="1000"/>
                                        <p:tgtEl>
                                          <p:spTgt spid="25"/>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Scale>
                                      <p:cBhvr>
                                        <p:cTn id="8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27"/>
                                        </p:tgtEl>
                                        <p:attrNameLst>
                                          <p:attrName>ppt_x</p:attrName>
                                          <p:attrName>ppt_y</p:attrName>
                                        </p:attrNameLst>
                                      </p:cBhvr>
                                    </p:animMotion>
                                    <p:animEffect transition="in" filter="fade">
                                      <p:cBhvr>
                                        <p:cTn id="88" dur="1000"/>
                                        <p:tgtEl>
                                          <p:spTgt spid="27"/>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right)">
                                      <p:cBhvr>
                                        <p:cTn id="9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2"/>
          <p:cNvSpPr/>
          <p:nvPr/>
        </p:nvSpPr>
        <p:spPr bwMode="auto">
          <a:xfrm rot="3036074">
            <a:off x="1049365" y="1686613"/>
            <a:ext cx="1152128" cy="133237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237813" y="2204860"/>
            <a:ext cx="697264" cy="400110"/>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问题一：</a:t>
            </a:r>
            <a:endParaRPr lang="en-US" altLang="zh-CN" dirty="0"/>
          </a:p>
          <a:p>
            <a:r>
              <a:rPr lang="zh-CN" altLang="en-US" dirty="0"/>
              <a:t>不想做</a:t>
            </a:r>
          </a:p>
        </p:txBody>
      </p:sp>
      <p:cxnSp>
        <p:nvCxnSpPr>
          <p:cNvPr id="9" name="直接连接符 8"/>
          <p:cNvCxnSpPr/>
          <p:nvPr/>
        </p:nvCxnSpPr>
        <p:spPr bwMode="auto">
          <a:xfrm>
            <a:off x="2329318" y="1740592"/>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615341" y="1880638"/>
            <a:ext cx="5037936" cy="646331"/>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12" name="等腰三角形 2"/>
          <p:cNvSpPr/>
          <p:nvPr/>
        </p:nvSpPr>
        <p:spPr bwMode="auto">
          <a:xfrm rot="3036074">
            <a:off x="2058773" y="3283401"/>
            <a:ext cx="1152128" cy="133237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247221" y="3801648"/>
            <a:ext cx="697264" cy="400110"/>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问题二：</a:t>
            </a:r>
            <a:endParaRPr lang="en-US" altLang="zh-CN" dirty="0"/>
          </a:p>
          <a:p>
            <a:r>
              <a:rPr lang="zh-CN" altLang="en-US" dirty="0"/>
              <a:t>不会做</a:t>
            </a:r>
          </a:p>
        </p:txBody>
      </p:sp>
      <p:cxnSp>
        <p:nvCxnSpPr>
          <p:cNvPr id="14" name="直接连接符 13"/>
          <p:cNvCxnSpPr/>
          <p:nvPr/>
        </p:nvCxnSpPr>
        <p:spPr bwMode="auto">
          <a:xfrm>
            <a:off x="3338726" y="3337380"/>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24750" y="3477426"/>
            <a:ext cx="4172469" cy="646331"/>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17" name="等腰三角形 2"/>
          <p:cNvSpPr/>
          <p:nvPr/>
        </p:nvSpPr>
        <p:spPr bwMode="auto">
          <a:xfrm rot="3036074">
            <a:off x="1345126" y="5080383"/>
            <a:ext cx="1152128" cy="133237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533574" y="5598630"/>
            <a:ext cx="697264" cy="400110"/>
          </a:xfrm>
          <a:prstGeom prst="rect">
            <a:avLst/>
          </a:prstGeom>
          <a:solidFill>
            <a:schemeClr val="tx2"/>
          </a:solid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问题三：</a:t>
            </a:r>
            <a:endParaRPr lang="en-US" altLang="zh-CN" dirty="0"/>
          </a:p>
          <a:p>
            <a:r>
              <a:rPr lang="zh-CN" altLang="en-US" dirty="0"/>
              <a:t>做不好</a:t>
            </a:r>
          </a:p>
        </p:txBody>
      </p:sp>
      <p:cxnSp>
        <p:nvCxnSpPr>
          <p:cNvPr id="19" name="直接连接符 18"/>
          <p:cNvCxnSpPr/>
          <p:nvPr/>
        </p:nvCxnSpPr>
        <p:spPr bwMode="auto">
          <a:xfrm>
            <a:off x="2625079" y="5098499"/>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911103" y="5284907"/>
            <a:ext cx="4670204" cy="646331"/>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16" name="Freeform 11"/>
          <p:cNvSpPr/>
          <p:nvPr/>
        </p:nvSpPr>
        <p:spPr bwMode="auto">
          <a:xfrm>
            <a:off x="7853243" y="1348059"/>
            <a:ext cx="1831021" cy="2611438"/>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22" name="Freeform 12"/>
          <p:cNvSpPr/>
          <p:nvPr/>
        </p:nvSpPr>
        <p:spPr bwMode="auto">
          <a:xfrm>
            <a:off x="9788984" y="1348059"/>
            <a:ext cx="1829434" cy="2611438"/>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9788984" y="4057922"/>
            <a:ext cx="1829434" cy="2611438"/>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91440" tIns="45720" rIns="91440" bIns="45720" numCol="1" anchor="t" anchorCtr="0" compatLnSpc="1"/>
          <a:lstStyle/>
          <a:p>
            <a:endParaRPr lang="zh-CN" altLang="en-US"/>
          </a:p>
        </p:txBody>
      </p:sp>
      <p:sp>
        <p:nvSpPr>
          <p:cNvPr id="24" name="Freeform 14"/>
          <p:cNvSpPr/>
          <p:nvPr/>
        </p:nvSpPr>
        <p:spPr bwMode="auto">
          <a:xfrm>
            <a:off x="7853243" y="4057922"/>
            <a:ext cx="1831021" cy="2611438"/>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91440" tIns="45720" rIns="91440" bIns="45720" numCol="1" anchor="t" anchorCtr="0" compatLnSpc="1"/>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290">
                                              <p:stCondLst>
                                                <p:cond delay="0"/>
                                              </p:stCondLst>
                                            </p:cTn>
                                            <p:tgtEl>
                                              <p:spTgt spid="8"/>
                                            </p:tgtEl>
                                          </p:cBhvr>
                                        </p:animEffect>
                                        <p:anim calcmode="lin" valueType="num">
                                          <p:cBhvr>
                                            <p:cTn id="8"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3" dur="13">
                                              <p:stCondLst>
                                                <p:cond delay="325"/>
                                              </p:stCondLst>
                                            </p:cTn>
                                            <p:tgtEl>
                                              <p:spTgt spid="8"/>
                                            </p:tgtEl>
                                          </p:cBhvr>
                                          <p:to x="100000" y="60000"/>
                                        </p:animScale>
                                        <p:animScale>
                                          <p:cBhvr>
                                            <p:cTn id="14" dur="83" decel="50000">
                                              <p:stCondLst>
                                                <p:cond delay="338"/>
                                              </p:stCondLst>
                                            </p:cTn>
                                            <p:tgtEl>
                                              <p:spTgt spid="8"/>
                                            </p:tgtEl>
                                          </p:cBhvr>
                                          <p:to x="100000" y="100000"/>
                                        </p:animScale>
                                        <p:animScale>
                                          <p:cBhvr>
                                            <p:cTn id="15" dur="13">
                                              <p:stCondLst>
                                                <p:cond delay="656"/>
                                              </p:stCondLst>
                                            </p:cTn>
                                            <p:tgtEl>
                                              <p:spTgt spid="8"/>
                                            </p:tgtEl>
                                          </p:cBhvr>
                                          <p:to x="100000" y="80000"/>
                                        </p:animScale>
                                        <p:animScale>
                                          <p:cBhvr>
                                            <p:cTn id="16" dur="83" decel="50000">
                                              <p:stCondLst>
                                                <p:cond delay="669"/>
                                              </p:stCondLst>
                                            </p:cTn>
                                            <p:tgtEl>
                                              <p:spTgt spid="8"/>
                                            </p:tgtEl>
                                          </p:cBhvr>
                                          <p:to x="100000" y="100000"/>
                                        </p:animScale>
                                        <p:animScale>
                                          <p:cBhvr>
                                            <p:cTn id="17" dur="13">
                                              <p:stCondLst>
                                                <p:cond delay="821"/>
                                              </p:stCondLst>
                                            </p:cTn>
                                            <p:tgtEl>
                                              <p:spTgt spid="8"/>
                                            </p:tgtEl>
                                          </p:cBhvr>
                                          <p:to x="100000" y="90000"/>
                                        </p:animScale>
                                        <p:animScale>
                                          <p:cBhvr>
                                            <p:cTn id="18" dur="83" decel="50000">
                                              <p:stCondLst>
                                                <p:cond delay="834"/>
                                              </p:stCondLst>
                                            </p:cTn>
                                            <p:tgtEl>
                                              <p:spTgt spid="8"/>
                                            </p:tgtEl>
                                          </p:cBhvr>
                                          <p:to x="100000" y="100000"/>
                                        </p:animScale>
                                        <p:animScale>
                                          <p:cBhvr>
                                            <p:cTn id="19" dur="13">
                                              <p:stCondLst>
                                                <p:cond delay="904"/>
                                              </p:stCondLst>
                                            </p:cTn>
                                            <p:tgtEl>
                                              <p:spTgt spid="8"/>
                                            </p:tgtEl>
                                          </p:cBhvr>
                                          <p:to x="100000" y="95000"/>
                                        </p:animScale>
                                        <p:animScale>
                                          <p:cBhvr>
                                            <p:cTn id="20" dur="83" decel="50000">
                                              <p:stCondLst>
                                                <p:cond delay="917"/>
                                              </p:stCondLst>
                                            </p:cTn>
                                            <p:tgtEl>
                                              <p:spTgt spid="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90">
                                              <p:stCondLst>
                                                <p:cond delay="0"/>
                                              </p:stCondLst>
                                            </p:cTn>
                                            <p:tgtEl>
                                              <p:spTgt spid="7"/>
                                            </p:tgtEl>
                                          </p:cBhvr>
                                        </p:animEffect>
                                        <p:anim calcmode="lin" valueType="num">
                                          <p:cBhvr>
                                            <p:cTn id="24"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29" dur="13">
                                              <p:stCondLst>
                                                <p:cond delay="325"/>
                                              </p:stCondLst>
                                            </p:cTn>
                                            <p:tgtEl>
                                              <p:spTgt spid="7"/>
                                            </p:tgtEl>
                                          </p:cBhvr>
                                          <p:to x="100000" y="60000"/>
                                        </p:animScale>
                                        <p:animScale>
                                          <p:cBhvr>
                                            <p:cTn id="30" dur="83" decel="50000">
                                              <p:stCondLst>
                                                <p:cond delay="338"/>
                                              </p:stCondLst>
                                            </p:cTn>
                                            <p:tgtEl>
                                              <p:spTgt spid="7"/>
                                            </p:tgtEl>
                                          </p:cBhvr>
                                          <p:to x="100000" y="100000"/>
                                        </p:animScale>
                                        <p:animScale>
                                          <p:cBhvr>
                                            <p:cTn id="31" dur="13">
                                              <p:stCondLst>
                                                <p:cond delay="656"/>
                                              </p:stCondLst>
                                            </p:cTn>
                                            <p:tgtEl>
                                              <p:spTgt spid="7"/>
                                            </p:tgtEl>
                                          </p:cBhvr>
                                          <p:to x="100000" y="80000"/>
                                        </p:animScale>
                                        <p:animScale>
                                          <p:cBhvr>
                                            <p:cTn id="32" dur="83" decel="50000">
                                              <p:stCondLst>
                                                <p:cond delay="669"/>
                                              </p:stCondLst>
                                            </p:cTn>
                                            <p:tgtEl>
                                              <p:spTgt spid="7"/>
                                            </p:tgtEl>
                                          </p:cBhvr>
                                          <p:to x="100000" y="100000"/>
                                        </p:animScale>
                                        <p:animScale>
                                          <p:cBhvr>
                                            <p:cTn id="33" dur="13">
                                              <p:stCondLst>
                                                <p:cond delay="821"/>
                                              </p:stCondLst>
                                            </p:cTn>
                                            <p:tgtEl>
                                              <p:spTgt spid="7"/>
                                            </p:tgtEl>
                                          </p:cBhvr>
                                          <p:to x="100000" y="90000"/>
                                        </p:animScale>
                                        <p:animScale>
                                          <p:cBhvr>
                                            <p:cTn id="34" dur="83" decel="50000">
                                              <p:stCondLst>
                                                <p:cond delay="834"/>
                                              </p:stCondLst>
                                            </p:cTn>
                                            <p:tgtEl>
                                              <p:spTgt spid="7"/>
                                            </p:tgtEl>
                                          </p:cBhvr>
                                          <p:to x="100000" y="100000"/>
                                        </p:animScale>
                                        <p:animScale>
                                          <p:cBhvr>
                                            <p:cTn id="35" dur="13">
                                              <p:stCondLst>
                                                <p:cond delay="904"/>
                                              </p:stCondLst>
                                            </p:cTn>
                                            <p:tgtEl>
                                              <p:spTgt spid="7"/>
                                            </p:tgtEl>
                                          </p:cBhvr>
                                          <p:to x="100000" y="95000"/>
                                        </p:animScale>
                                        <p:animScale>
                                          <p:cBhvr>
                                            <p:cTn id="36" dur="83" decel="50000">
                                              <p:stCondLst>
                                                <p:cond delay="917"/>
                                              </p:stCondLst>
                                            </p:cTn>
                                            <p:tgtEl>
                                              <p:spTgt spid="7"/>
                                            </p:tgtEl>
                                          </p:cBhvr>
                                          <p:to x="100000" y="100000"/>
                                        </p:animScale>
                                      </p:childTnLst>
                                    </p:cTn>
                                  </p:par>
                                </p:childTnLst>
                              </p:cTn>
                            </p:par>
                            <p:par>
                              <p:cTn id="37" fill="hold">
                                <p:stCondLst>
                                  <p:cond delay="1000"/>
                                </p:stCondLst>
                                <p:childTnLst>
                                  <p:par>
                                    <p:cTn id="38" presetID="16" presetClass="entr" presetSubtype="42"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Horizontal)">
                                          <p:cBhvr>
                                            <p:cTn id="40" dur="500"/>
                                            <p:tgtEl>
                                              <p:spTgt spid="9"/>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300"/>
                                            <p:tgtEl>
                                              <p:spTgt spid="10"/>
                                            </p:tgtEl>
                                          </p:cBhvr>
                                        </p:animEffect>
                                      </p:childTnLst>
                                    </p:cTn>
                                  </p:par>
                                </p:childTnLst>
                              </p:cTn>
                            </p:par>
                            <p:par>
                              <p:cTn id="45" fill="hold">
                                <p:stCondLst>
                                  <p:cond delay="2000"/>
                                </p:stCondLst>
                                <p:childTnLst>
                                  <p:par>
                                    <p:cTn id="46" presetID="26"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290">
                                              <p:stCondLst>
                                                <p:cond delay="0"/>
                                              </p:stCondLst>
                                            </p:cTn>
                                            <p:tgtEl>
                                              <p:spTgt spid="13"/>
                                            </p:tgtEl>
                                          </p:cBhvr>
                                        </p:animEffect>
                                        <p:anim calcmode="lin" valueType="num">
                                          <p:cBhvr>
                                            <p:cTn id="49"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0"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1"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52"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3"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4" dur="13">
                                              <p:stCondLst>
                                                <p:cond delay="325"/>
                                              </p:stCondLst>
                                            </p:cTn>
                                            <p:tgtEl>
                                              <p:spTgt spid="13"/>
                                            </p:tgtEl>
                                          </p:cBhvr>
                                          <p:to x="100000" y="60000"/>
                                        </p:animScale>
                                        <p:animScale>
                                          <p:cBhvr>
                                            <p:cTn id="55" dur="83" decel="50000">
                                              <p:stCondLst>
                                                <p:cond delay="338"/>
                                              </p:stCondLst>
                                            </p:cTn>
                                            <p:tgtEl>
                                              <p:spTgt spid="13"/>
                                            </p:tgtEl>
                                          </p:cBhvr>
                                          <p:to x="100000" y="100000"/>
                                        </p:animScale>
                                        <p:animScale>
                                          <p:cBhvr>
                                            <p:cTn id="56" dur="13">
                                              <p:stCondLst>
                                                <p:cond delay="656"/>
                                              </p:stCondLst>
                                            </p:cTn>
                                            <p:tgtEl>
                                              <p:spTgt spid="13"/>
                                            </p:tgtEl>
                                          </p:cBhvr>
                                          <p:to x="100000" y="80000"/>
                                        </p:animScale>
                                        <p:animScale>
                                          <p:cBhvr>
                                            <p:cTn id="57" dur="83" decel="50000">
                                              <p:stCondLst>
                                                <p:cond delay="669"/>
                                              </p:stCondLst>
                                            </p:cTn>
                                            <p:tgtEl>
                                              <p:spTgt spid="13"/>
                                            </p:tgtEl>
                                          </p:cBhvr>
                                          <p:to x="100000" y="100000"/>
                                        </p:animScale>
                                        <p:animScale>
                                          <p:cBhvr>
                                            <p:cTn id="58" dur="13">
                                              <p:stCondLst>
                                                <p:cond delay="821"/>
                                              </p:stCondLst>
                                            </p:cTn>
                                            <p:tgtEl>
                                              <p:spTgt spid="13"/>
                                            </p:tgtEl>
                                          </p:cBhvr>
                                          <p:to x="100000" y="90000"/>
                                        </p:animScale>
                                        <p:animScale>
                                          <p:cBhvr>
                                            <p:cTn id="59" dur="83" decel="50000">
                                              <p:stCondLst>
                                                <p:cond delay="834"/>
                                              </p:stCondLst>
                                            </p:cTn>
                                            <p:tgtEl>
                                              <p:spTgt spid="13"/>
                                            </p:tgtEl>
                                          </p:cBhvr>
                                          <p:to x="100000" y="100000"/>
                                        </p:animScale>
                                        <p:animScale>
                                          <p:cBhvr>
                                            <p:cTn id="60" dur="13">
                                              <p:stCondLst>
                                                <p:cond delay="904"/>
                                              </p:stCondLst>
                                            </p:cTn>
                                            <p:tgtEl>
                                              <p:spTgt spid="13"/>
                                            </p:tgtEl>
                                          </p:cBhvr>
                                          <p:to x="100000" y="95000"/>
                                        </p:animScale>
                                        <p:animScale>
                                          <p:cBhvr>
                                            <p:cTn id="61" dur="83" decel="50000">
                                              <p:stCondLst>
                                                <p:cond delay="917"/>
                                              </p:stCondLst>
                                            </p:cTn>
                                            <p:tgtEl>
                                              <p:spTgt spid="13"/>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290">
                                              <p:stCondLst>
                                                <p:cond delay="0"/>
                                              </p:stCondLst>
                                            </p:cTn>
                                            <p:tgtEl>
                                              <p:spTgt spid="12"/>
                                            </p:tgtEl>
                                          </p:cBhvr>
                                        </p:animEffect>
                                        <p:anim calcmode="lin" valueType="num">
                                          <p:cBhvr>
                                            <p:cTn id="65"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6"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7"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68"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69"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70" dur="13">
                                              <p:stCondLst>
                                                <p:cond delay="325"/>
                                              </p:stCondLst>
                                            </p:cTn>
                                            <p:tgtEl>
                                              <p:spTgt spid="12"/>
                                            </p:tgtEl>
                                          </p:cBhvr>
                                          <p:to x="100000" y="60000"/>
                                        </p:animScale>
                                        <p:animScale>
                                          <p:cBhvr>
                                            <p:cTn id="71" dur="83" decel="50000">
                                              <p:stCondLst>
                                                <p:cond delay="338"/>
                                              </p:stCondLst>
                                            </p:cTn>
                                            <p:tgtEl>
                                              <p:spTgt spid="12"/>
                                            </p:tgtEl>
                                          </p:cBhvr>
                                          <p:to x="100000" y="100000"/>
                                        </p:animScale>
                                        <p:animScale>
                                          <p:cBhvr>
                                            <p:cTn id="72" dur="13">
                                              <p:stCondLst>
                                                <p:cond delay="656"/>
                                              </p:stCondLst>
                                            </p:cTn>
                                            <p:tgtEl>
                                              <p:spTgt spid="12"/>
                                            </p:tgtEl>
                                          </p:cBhvr>
                                          <p:to x="100000" y="80000"/>
                                        </p:animScale>
                                        <p:animScale>
                                          <p:cBhvr>
                                            <p:cTn id="73" dur="83" decel="50000">
                                              <p:stCondLst>
                                                <p:cond delay="669"/>
                                              </p:stCondLst>
                                            </p:cTn>
                                            <p:tgtEl>
                                              <p:spTgt spid="12"/>
                                            </p:tgtEl>
                                          </p:cBhvr>
                                          <p:to x="100000" y="100000"/>
                                        </p:animScale>
                                        <p:animScale>
                                          <p:cBhvr>
                                            <p:cTn id="74" dur="13">
                                              <p:stCondLst>
                                                <p:cond delay="821"/>
                                              </p:stCondLst>
                                            </p:cTn>
                                            <p:tgtEl>
                                              <p:spTgt spid="12"/>
                                            </p:tgtEl>
                                          </p:cBhvr>
                                          <p:to x="100000" y="90000"/>
                                        </p:animScale>
                                        <p:animScale>
                                          <p:cBhvr>
                                            <p:cTn id="75" dur="83" decel="50000">
                                              <p:stCondLst>
                                                <p:cond delay="834"/>
                                              </p:stCondLst>
                                            </p:cTn>
                                            <p:tgtEl>
                                              <p:spTgt spid="12"/>
                                            </p:tgtEl>
                                          </p:cBhvr>
                                          <p:to x="100000" y="100000"/>
                                        </p:animScale>
                                        <p:animScale>
                                          <p:cBhvr>
                                            <p:cTn id="76" dur="13">
                                              <p:stCondLst>
                                                <p:cond delay="904"/>
                                              </p:stCondLst>
                                            </p:cTn>
                                            <p:tgtEl>
                                              <p:spTgt spid="12"/>
                                            </p:tgtEl>
                                          </p:cBhvr>
                                          <p:to x="100000" y="95000"/>
                                        </p:animScale>
                                        <p:animScale>
                                          <p:cBhvr>
                                            <p:cTn id="77" dur="83" decel="50000">
                                              <p:stCondLst>
                                                <p:cond delay="917"/>
                                              </p:stCondLst>
                                            </p:cTn>
                                            <p:tgtEl>
                                              <p:spTgt spid="12"/>
                                            </p:tgtEl>
                                          </p:cBhvr>
                                          <p:to x="100000" y="100000"/>
                                        </p:animScale>
                                      </p:childTnLst>
                                    </p:cTn>
                                  </p:par>
                                </p:childTnLst>
                              </p:cTn>
                            </p:par>
                            <p:par>
                              <p:cTn id="78" fill="hold">
                                <p:stCondLst>
                                  <p:cond delay="3000"/>
                                </p:stCondLst>
                                <p:childTnLst>
                                  <p:par>
                                    <p:cTn id="79" presetID="16" presetClass="entr" presetSubtype="42" fill="hold"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barn(outHorizontal)">
                                          <p:cBhvr>
                                            <p:cTn id="81" dur="500"/>
                                            <p:tgtEl>
                                              <p:spTgt spid="14"/>
                                            </p:tgtEl>
                                          </p:cBhvr>
                                        </p:animEffect>
                                      </p:childTnLst>
                                    </p:cTn>
                                  </p:par>
                                </p:childTnLst>
                              </p:cTn>
                            </p:par>
                            <p:par>
                              <p:cTn id="82" fill="hold">
                                <p:stCondLst>
                                  <p:cond delay="3500"/>
                                </p:stCondLst>
                                <p:childTnLst>
                                  <p:par>
                                    <p:cTn id="83" presetID="22" presetClass="entr" presetSubtype="8"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left)">
                                          <p:cBhvr>
                                            <p:cTn id="85" dur="300"/>
                                            <p:tgtEl>
                                              <p:spTgt spid="15"/>
                                            </p:tgtEl>
                                          </p:cBhvr>
                                        </p:animEffect>
                                      </p:childTnLst>
                                    </p:cTn>
                                  </p:par>
                                </p:childTnLst>
                              </p:cTn>
                            </p:par>
                            <p:par>
                              <p:cTn id="86" fill="hold">
                                <p:stCondLst>
                                  <p:cond delay="4000"/>
                                </p:stCondLst>
                                <p:childTnLst>
                                  <p:par>
                                    <p:cTn id="87" presetID="26"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down)">
                                          <p:cBhvr>
                                            <p:cTn id="89" dur="290">
                                              <p:stCondLst>
                                                <p:cond delay="0"/>
                                              </p:stCondLst>
                                            </p:cTn>
                                            <p:tgtEl>
                                              <p:spTgt spid="18"/>
                                            </p:tgtEl>
                                          </p:cBhvr>
                                        </p:animEffect>
                                        <p:anim calcmode="lin" valueType="num">
                                          <p:cBhvr>
                                            <p:cTn id="9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9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9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95" dur="13">
                                              <p:stCondLst>
                                                <p:cond delay="325"/>
                                              </p:stCondLst>
                                            </p:cTn>
                                            <p:tgtEl>
                                              <p:spTgt spid="18"/>
                                            </p:tgtEl>
                                          </p:cBhvr>
                                          <p:to x="100000" y="60000"/>
                                        </p:animScale>
                                        <p:animScale>
                                          <p:cBhvr>
                                            <p:cTn id="96" dur="83" decel="50000">
                                              <p:stCondLst>
                                                <p:cond delay="338"/>
                                              </p:stCondLst>
                                            </p:cTn>
                                            <p:tgtEl>
                                              <p:spTgt spid="18"/>
                                            </p:tgtEl>
                                          </p:cBhvr>
                                          <p:to x="100000" y="100000"/>
                                        </p:animScale>
                                        <p:animScale>
                                          <p:cBhvr>
                                            <p:cTn id="97" dur="13">
                                              <p:stCondLst>
                                                <p:cond delay="656"/>
                                              </p:stCondLst>
                                            </p:cTn>
                                            <p:tgtEl>
                                              <p:spTgt spid="18"/>
                                            </p:tgtEl>
                                          </p:cBhvr>
                                          <p:to x="100000" y="80000"/>
                                        </p:animScale>
                                        <p:animScale>
                                          <p:cBhvr>
                                            <p:cTn id="98" dur="83" decel="50000">
                                              <p:stCondLst>
                                                <p:cond delay="669"/>
                                              </p:stCondLst>
                                            </p:cTn>
                                            <p:tgtEl>
                                              <p:spTgt spid="18"/>
                                            </p:tgtEl>
                                          </p:cBhvr>
                                          <p:to x="100000" y="100000"/>
                                        </p:animScale>
                                        <p:animScale>
                                          <p:cBhvr>
                                            <p:cTn id="99" dur="13">
                                              <p:stCondLst>
                                                <p:cond delay="821"/>
                                              </p:stCondLst>
                                            </p:cTn>
                                            <p:tgtEl>
                                              <p:spTgt spid="18"/>
                                            </p:tgtEl>
                                          </p:cBhvr>
                                          <p:to x="100000" y="90000"/>
                                        </p:animScale>
                                        <p:animScale>
                                          <p:cBhvr>
                                            <p:cTn id="100" dur="83" decel="50000">
                                              <p:stCondLst>
                                                <p:cond delay="834"/>
                                              </p:stCondLst>
                                            </p:cTn>
                                            <p:tgtEl>
                                              <p:spTgt spid="18"/>
                                            </p:tgtEl>
                                          </p:cBhvr>
                                          <p:to x="100000" y="100000"/>
                                        </p:animScale>
                                        <p:animScale>
                                          <p:cBhvr>
                                            <p:cTn id="101" dur="13">
                                              <p:stCondLst>
                                                <p:cond delay="904"/>
                                              </p:stCondLst>
                                            </p:cTn>
                                            <p:tgtEl>
                                              <p:spTgt spid="18"/>
                                            </p:tgtEl>
                                          </p:cBhvr>
                                          <p:to x="100000" y="95000"/>
                                        </p:animScale>
                                        <p:animScale>
                                          <p:cBhvr>
                                            <p:cTn id="102" dur="83" decel="50000">
                                              <p:stCondLst>
                                                <p:cond delay="917"/>
                                              </p:stCondLst>
                                            </p:cTn>
                                            <p:tgtEl>
                                              <p:spTgt spid="18"/>
                                            </p:tgtEl>
                                          </p:cBhvr>
                                          <p:to x="100000" y="100000"/>
                                        </p:animScale>
                                      </p:childTnLst>
                                    </p:cTn>
                                  </p:par>
                                  <p:par>
                                    <p:cTn id="103" presetID="26"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wipe(down)">
                                          <p:cBhvr>
                                            <p:cTn id="105" dur="290">
                                              <p:stCondLst>
                                                <p:cond delay="0"/>
                                              </p:stCondLst>
                                            </p:cTn>
                                            <p:tgtEl>
                                              <p:spTgt spid="17"/>
                                            </p:tgtEl>
                                          </p:cBhvr>
                                        </p:animEffect>
                                        <p:anim calcmode="lin" valueType="num">
                                          <p:cBhvr>
                                            <p:cTn id="106"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11" dur="13">
                                              <p:stCondLst>
                                                <p:cond delay="325"/>
                                              </p:stCondLst>
                                            </p:cTn>
                                            <p:tgtEl>
                                              <p:spTgt spid="17"/>
                                            </p:tgtEl>
                                          </p:cBhvr>
                                          <p:to x="100000" y="60000"/>
                                        </p:animScale>
                                        <p:animScale>
                                          <p:cBhvr>
                                            <p:cTn id="112" dur="83" decel="50000">
                                              <p:stCondLst>
                                                <p:cond delay="338"/>
                                              </p:stCondLst>
                                            </p:cTn>
                                            <p:tgtEl>
                                              <p:spTgt spid="17"/>
                                            </p:tgtEl>
                                          </p:cBhvr>
                                          <p:to x="100000" y="100000"/>
                                        </p:animScale>
                                        <p:animScale>
                                          <p:cBhvr>
                                            <p:cTn id="113" dur="13">
                                              <p:stCondLst>
                                                <p:cond delay="656"/>
                                              </p:stCondLst>
                                            </p:cTn>
                                            <p:tgtEl>
                                              <p:spTgt spid="17"/>
                                            </p:tgtEl>
                                          </p:cBhvr>
                                          <p:to x="100000" y="80000"/>
                                        </p:animScale>
                                        <p:animScale>
                                          <p:cBhvr>
                                            <p:cTn id="114" dur="83" decel="50000">
                                              <p:stCondLst>
                                                <p:cond delay="669"/>
                                              </p:stCondLst>
                                            </p:cTn>
                                            <p:tgtEl>
                                              <p:spTgt spid="17"/>
                                            </p:tgtEl>
                                          </p:cBhvr>
                                          <p:to x="100000" y="100000"/>
                                        </p:animScale>
                                        <p:animScale>
                                          <p:cBhvr>
                                            <p:cTn id="115" dur="13">
                                              <p:stCondLst>
                                                <p:cond delay="821"/>
                                              </p:stCondLst>
                                            </p:cTn>
                                            <p:tgtEl>
                                              <p:spTgt spid="17"/>
                                            </p:tgtEl>
                                          </p:cBhvr>
                                          <p:to x="100000" y="90000"/>
                                        </p:animScale>
                                        <p:animScale>
                                          <p:cBhvr>
                                            <p:cTn id="116" dur="83" decel="50000">
                                              <p:stCondLst>
                                                <p:cond delay="834"/>
                                              </p:stCondLst>
                                            </p:cTn>
                                            <p:tgtEl>
                                              <p:spTgt spid="17"/>
                                            </p:tgtEl>
                                          </p:cBhvr>
                                          <p:to x="100000" y="100000"/>
                                        </p:animScale>
                                        <p:animScale>
                                          <p:cBhvr>
                                            <p:cTn id="117" dur="13">
                                              <p:stCondLst>
                                                <p:cond delay="904"/>
                                              </p:stCondLst>
                                            </p:cTn>
                                            <p:tgtEl>
                                              <p:spTgt spid="17"/>
                                            </p:tgtEl>
                                          </p:cBhvr>
                                          <p:to x="100000" y="95000"/>
                                        </p:animScale>
                                        <p:animScale>
                                          <p:cBhvr>
                                            <p:cTn id="118" dur="83" decel="50000">
                                              <p:stCondLst>
                                                <p:cond delay="917"/>
                                              </p:stCondLst>
                                            </p:cTn>
                                            <p:tgtEl>
                                              <p:spTgt spid="17"/>
                                            </p:tgtEl>
                                          </p:cBhvr>
                                          <p:to x="100000" y="100000"/>
                                        </p:animScale>
                                      </p:childTnLst>
                                    </p:cTn>
                                  </p:par>
                                </p:childTnLst>
                              </p:cTn>
                            </p:par>
                            <p:par>
                              <p:cTn id="119" fill="hold">
                                <p:stCondLst>
                                  <p:cond delay="5000"/>
                                </p:stCondLst>
                                <p:childTnLst>
                                  <p:par>
                                    <p:cTn id="120" presetID="16" presetClass="entr" presetSubtype="42" fill="hold"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barn(outHorizontal)">
                                          <p:cBhvr>
                                            <p:cTn id="122" dur="500"/>
                                            <p:tgtEl>
                                              <p:spTgt spid="19"/>
                                            </p:tgtEl>
                                          </p:cBhvr>
                                        </p:animEffect>
                                      </p:childTnLst>
                                    </p:cTn>
                                  </p:par>
                                </p:childTnLst>
                              </p:cTn>
                            </p:par>
                            <p:par>
                              <p:cTn id="123" fill="hold">
                                <p:stCondLst>
                                  <p:cond delay="5500"/>
                                </p:stCondLst>
                                <p:childTnLst>
                                  <p:par>
                                    <p:cTn id="124" presetID="22" presetClass="entr" presetSubtype="8"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left)">
                                          <p:cBhvr>
                                            <p:cTn id="126" dur="300"/>
                                            <p:tgtEl>
                                              <p:spTgt spid="20"/>
                                            </p:tgtEl>
                                          </p:cBhvr>
                                        </p:animEffect>
                                      </p:childTnLst>
                                    </p:cTn>
                                  </p:par>
                                  <p:par>
                                    <p:cTn id="127" presetID="2" presetClass="entr" presetSubtype="12" fill="hold" grpId="0" nodeType="withEffect" p14:presetBounceEnd="20000">
                                      <p:stCondLst>
                                        <p:cond delay="0"/>
                                      </p:stCondLst>
                                      <p:childTnLst>
                                        <p:set>
                                          <p:cBhvr>
                                            <p:cTn id="128" dur="1" fill="hold">
                                              <p:stCondLst>
                                                <p:cond delay="0"/>
                                              </p:stCondLst>
                                            </p:cTn>
                                            <p:tgtEl>
                                              <p:spTgt spid="22"/>
                                            </p:tgtEl>
                                            <p:attrNameLst>
                                              <p:attrName>style.visibility</p:attrName>
                                            </p:attrNameLst>
                                          </p:cBhvr>
                                          <p:to>
                                            <p:strVal val="visible"/>
                                          </p:to>
                                        </p:set>
                                        <p:anim calcmode="lin" valueType="num" p14:bounceEnd="20000">
                                          <p:cBhvr additive="base">
                                            <p:cTn id="129"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30" dur="500" fill="hold"/>
                                            <p:tgtEl>
                                              <p:spTgt spid="22"/>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14:presetBounceEnd="20000">
                                      <p:stCondLst>
                                        <p:cond delay="0"/>
                                      </p:stCondLst>
                                      <p:childTnLst>
                                        <p:set>
                                          <p:cBhvr>
                                            <p:cTn id="132" dur="1" fill="hold">
                                              <p:stCondLst>
                                                <p:cond delay="0"/>
                                              </p:stCondLst>
                                            </p:cTn>
                                            <p:tgtEl>
                                              <p:spTgt spid="16"/>
                                            </p:tgtEl>
                                            <p:attrNameLst>
                                              <p:attrName>style.visibility</p:attrName>
                                            </p:attrNameLst>
                                          </p:cBhvr>
                                          <p:to>
                                            <p:strVal val="visible"/>
                                          </p:to>
                                        </p:set>
                                        <p:anim calcmode="lin" valueType="num" p14:bounceEnd="20000">
                                          <p:cBhvr additive="base">
                                            <p:cTn id="133"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34" dur="500" fill="hold"/>
                                            <p:tgtEl>
                                              <p:spTgt spid="16"/>
                                            </p:tgtEl>
                                            <p:attrNameLst>
                                              <p:attrName>ppt_y</p:attrName>
                                            </p:attrNameLst>
                                          </p:cBhvr>
                                          <p:tavLst>
                                            <p:tav tm="0">
                                              <p:val>
                                                <p:strVal val="1+#ppt_h/2"/>
                                              </p:val>
                                            </p:tav>
                                            <p:tav tm="100000">
                                              <p:val>
                                                <p:strVal val="#ppt_y"/>
                                              </p:val>
                                            </p:tav>
                                          </p:tavLst>
                                        </p:anim>
                                      </p:childTnLst>
                                    </p:cTn>
                                  </p:par>
                                  <p:par>
                                    <p:cTn id="135" presetID="2" presetClass="entr" presetSubtype="3" fill="hold" grpId="0" nodeType="withEffect" p14:presetBounceEnd="20000">
                                      <p:stCondLst>
                                        <p:cond delay="0"/>
                                      </p:stCondLst>
                                      <p:childTnLst>
                                        <p:set>
                                          <p:cBhvr>
                                            <p:cTn id="136" dur="1" fill="hold">
                                              <p:stCondLst>
                                                <p:cond delay="0"/>
                                              </p:stCondLst>
                                            </p:cTn>
                                            <p:tgtEl>
                                              <p:spTgt spid="24"/>
                                            </p:tgtEl>
                                            <p:attrNameLst>
                                              <p:attrName>style.visibility</p:attrName>
                                            </p:attrNameLst>
                                          </p:cBhvr>
                                          <p:to>
                                            <p:strVal val="visible"/>
                                          </p:to>
                                        </p:set>
                                        <p:anim calcmode="lin" valueType="num" p14:bounceEnd="20000">
                                          <p:cBhvr additive="base">
                                            <p:cTn id="137"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38" dur="500" fill="hold"/>
                                            <p:tgtEl>
                                              <p:spTgt spid="24"/>
                                            </p:tgtEl>
                                            <p:attrNameLst>
                                              <p:attrName>ppt_y</p:attrName>
                                            </p:attrNameLst>
                                          </p:cBhvr>
                                          <p:tavLst>
                                            <p:tav tm="0">
                                              <p:val>
                                                <p:strVal val="0-#ppt_h/2"/>
                                              </p:val>
                                            </p:tav>
                                            <p:tav tm="100000">
                                              <p:val>
                                                <p:strVal val="#ppt_y"/>
                                              </p:val>
                                            </p:tav>
                                          </p:tavLst>
                                        </p:anim>
                                      </p:childTnLst>
                                    </p:cTn>
                                  </p:par>
                                  <p:par>
                                    <p:cTn id="139" presetID="2" presetClass="entr" presetSubtype="9" fill="hold" grpId="0" nodeType="withEffect" p14:presetBounceEnd="20000">
                                      <p:stCondLst>
                                        <p:cond delay="0"/>
                                      </p:stCondLst>
                                      <p:childTnLst>
                                        <p:set>
                                          <p:cBhvr>
                                            <p:cTn id="140" dur="1" fill="hold">
                                              <p:stCondLst>
                                                <p:cond delay="0"/>
                                              </p:stCondLst>
                                            </p:cTn>
                                            <p:tgtEl>
                                              <p:spTgt spid="23"/>
                                            </p:tgtEl>
                                            <p:attrNameLst>
                                              <p:attrName>style.visibility</p:attrName>
                                            </p:attrNameLst>
                                          </p:cBhvr>
                                          <p:to>
                                            <p:strVal val="visible"/>
                                          </p:to>
                                        </p:set>
                                        <p:anim calcmode="lin" valueType="num" p14:bounceEnd="20000">
                                          <p:cBhvr additive="base">
                                            <p:cTn id="141"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4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2" grpId="0" animBg="1"/>
          <p:bldP spid="13" grpId="0"/>
          <p:bldP spid="15" grpId="0"/>
          <p:bldP spid="17" grpId="0" animBg="1"/>
          <p:bldP spid="18" grpId="0" animBg="1"/>
          <p:bldP spid="20" grpId="0"/>
          <p:bldP spid="16"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290">
                                              <p:stCondLst>
                                                <p:cond delay="0"/>
                                              </p:stCondLst>
                                            </p:cTn>
                                            <p:tgtEl>
                                              <p:spTgt spid="8"/>
                                            </p:tgtEl>
                                          </p:cBhvr>
                                        </p:animEffect>
                                        <p:anim calcmode="lin" valueType="num">
                                          <p:cBhvr>
                                            <p:cTn id="8"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3" dur="13">
                                              <p:stCondLst>
                                                <p:cond delay="325"/>
                                              </p:stCondLst>
                                            </p:cTn>
                                            <p:tgtEl>
                                              <p:spTgt spid="8"/>
                                            </p:tgtEl>
                                          </p:cBhvr>
                                          <p:to x="100000" y="60000"/>
                                        </p:animScale>
                                        <p:animScale>
                                          <p:cBhvr>
                                            <p:cTn id="14" dur="83" decel="50000">
                                              <p:stCondLst>
                                                <p:cond delay="338"/>
                                              </p:stCondLst>
                                            </p:cTn>
                                            <p:tgtEl>
                                              <p:spTgt spid="8"/>
                                            </p:tgtEl>
                                          </p:cBhvr>
                                          <p:to x="100000" y="100000"/>
                                        </p:animScale>
                                        <p:animScale>
                                          <p:cBhvr>
                                            <p:cTn id="15" dur="13">
                                              <p:stCondLst>
                                                <p:cond delay="656"/>
                                              </p:stCondLst>
                                            </p:cTn>
                                            <p:tgtEl>
                                              <p:spTgt spid="8"/>
                                            </p:tgtEl>
                                          </p:cBhvr>
                                          <p:to x="100000" y="80000"/>
                                        </p:animScale>
                                        <p:animScale>
                                          <p:cBhvr>
                                            <p:cTn id="16" dur="83" decel="50000">
                                              <p:stCondLst>
                                                <p:cond delay="669"/>
                                              </p:stCondLst>
                                            </p:cTn>
                                            <p:tgtEl>
                                              <p:spTgt spid="8"/>
                                            </p:tgtEl>
                                          </p:cBhvr>
                                          <p:to x="100000" y="100000"/>
                                        </p:animScale>
                                        <p:animScale>
                                          <p:cBhvr>
                                            <p:cTn id="17" dur="13">
                                              <p:stCondLst>
                                                <p:cond delay="821"/>
                                              </p:stCondLst>
                                            </p:cTn>
                                            <p:tgtEl>
                                              <p:spTgt spid="8"/>
                                            </p:tgtEl>
                                          </p:cBhvr>
                                          <p:to x="100000" y="90000"/>
                                        </p:animScale>
                                        <p:animScale>
                                          <p:cBhvr>
                                            <p:cTn id="18" dur="83" decel="50000">
                                              <p:stCondLst>
                                                <p:cond delay="834"/>
                                              </p:stCondLst>
                                            </p:cTn>
                                            <p:tgtEl>
                                              <p:spTgt spid="8"/>
                                            </p:tgtEl>
                                          </p:cBhvr>
                                          <p:to x="100000" y="100000"/>
                                        </p:animScale>
                                        <p:animScale>
                                          <p:cBhvr>
                                            <p:cTn id="19" dur="13">
                                              <p:stCondLst>
                                                <p:cond delay="904"/>
                                              </p:stCondLst>
                                            </p:cTn>
                                            <p:tgtEl>
                                              <p:spTgt spid="8"/>
                                            </p:tgtEl>
                                          </p:cBhvr>
                                          <p:to x="100000" y="95000"/>
                                        </p:animScale>
                                        <p:animScale>
                                          <p:cBhvr>
                                            <p:cTn id="20" dur="83" decel="50000">
                                              <p:stCondLst>
                                                <p:cond delay="917"/>
                                              </p:stCondLst>
                                            </p:cTn>
                                            <p:tgtEl>
                                              <p:spTgt spid="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90">
                                              <p:stCondLst>
                                                <p:cond delay="0"/>
                                              </p:stCondLst>
                                            </p:cTn>
                                            <p:tgtEl>
                                              <p:spTgt spid="7"/>
                                            </p:tgtEl>
                                          </p:cBhvr>
                                        </p:animEffect>
                                        <p:anim calcmode="lin" valueType="num">
                                          <p:cBhvr>
                                            <p:cTn id="24"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29" dur="13">
                                              <p:stCondLst>
                                                <p:cond delay="325"/>
                                              </p:stCondLst>
                                            </p:cTn>
                                            <p:tgtEl>
                                              <p:spTgt spid="7"/>
                                            </p:tgtEl>
                                          </p:cBhvr>
                                          <p:to x="100000" y="60000"/>
                                        </p:animScale>
                                        <p:animScale>
                                          <p:cBhvr>
                                            <p:cTn id="30" dur="83" decel="50000">
                                              <p:stCondLst>
                                                <p:cond delay="338"/>
                                              </p:stCondLst>
                                            </p:cTn>
                                            <p:tgtEl>
                                              <p:spTgt spid="7"/>
                                            </p:tgtEl>
                                          </p:cBhvr>
                                          <p:to x="100000" y="100000"/>
                                        </p:animScale>
                                        <p:animScale>
                                          <p:cBhvr>
                                            <p:cTn id="31" dur="13">
                                              <p:stCondLst>
                                                <p:cond delay="656"/>
                                              </p:stCondLst>
                                            </p:cTn>
                                            <p:tgtEl>
                                              <p:spTgt spid="7"/>
                                            </p:tgtEl>
                                          </p:cBhvr>
                                          <p:to x="100000" y="80000"/>
                                        </p:animScale>
                                        <p:animScale>
                                          <p:cBhvr>
                                            <p:cTn id="32" dur="83" decel="50000">
                                              <p:stCondLst>
                                                <p:cond delay="669"/>
                                              </p:stCondLst>
                                            </p:cTn>
                                            <p:tgtEl>
                                              <p:spTgt spid="7"/>
                                            </p:tgtEl>
                                          </p:cBhvr>
                                          <p:to x="100000" y="100000"/>
                                        </p:animScale>
                                        <p:animScale>
                                          <p:cBhvr>
                                            <p:cTn id="33" dur="13">
                                              <p:stCondLst>
                                                <p:cond delay="821"/>
                                              </p:stCondLst>
                                            </p:cTn>
                                            <p:tgtEl>
                                              <p:spTgt spid="7"/>
                                            </p:tgtEl>
                                          </p:cBhvr>
                                          <p:to x="100000" y="90000"/>
                                        </p:animScale>
                                        <p:animScale>
                                          <p:cBhvr>
                                            <p:cTn id="34" dur="83" decel="50000">
                                              <p:stCondLst>
                                                <p:cond delay="834"/>
                                              </p:stCondLst>
                                            </p:cTn>
                                            <p:tgtEl>
                                              <p:spTgt spid="7"/>
                                            </p:tgtEl>
                                          </p:cBhvr>
                                          <p:to x="100000" y="100000"/>
                                        </p:animScale>
                                        <p:animScale>
                                          <p:cBhvr>
                                            <p:cTn id="35" dur="13">
                                              <p:stCondLst>
                                                <p:cond delay="904"/>
                                              </p:stCondLst>
                                            </p:cTn>
                                            <p:tgtEl>
                                              <p:spTgt spid="7"/>
                                            </p:tgtEl>
                                          </p:cBhvr>
                                          <p:to x="100000" y="95000"/>
                                        </p:animScale>
                                        <p:animScale>
                                          <p:cBhvr>
                                            <p:cTn id="36" dur="83" decel="50000">
                                              <p:stCondLst>
                                                <p:cond delay="917"/>
                                              </p:stCondLst>
                                            </p:cTn>
                                            <p:tgtEl>
                                              <p:spTgt spid="7"/>
                                            </p:tgtEl>
                                          </p:cBhvr>
                                          <p:to x="100000" y="100000"/>
                                        </p:animScale>
                                      </p:childTnLst>
                                    </p:cTn>
                                  </p:par>
                                </p:childTnLst>
                              </p:cTn>
                            </p:par>
                            <p:par>
                              <p:cTn id="37" fill="hold">
                                <p:stCondLst>
                                  <p:cond delay="1000"/>
                                </p:stCondLst>
                                <p:childTnLst>
                                  <p:par>
                                    <p:cTn id="38" presetID="16" presetClass="entr" presetSubtype="42"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Horizontal)">
                                          <p:cBhvr>
                                            <p:cTn id="40" dur="500"/>
                                            <p:tgtEl>
                                              <p:spTgt spid="9"/>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300"/>
                                            <p:tgtEl>
                                              <p:spTgt spid="10"/>
                                            </p:tgtEl>
                                          </p:cBhvr>
                                        </p:animEffect>
                                      </p:childTnLst>
                                    </p:cTn>
                                  </p:par>
                                </p:childTnLst>
                              </p:cTn>
                            </p:par>
                            <p:par>
                              <p:cTn id="45" fill="hold">
                                <p:stCondLst>
                                  <p:cond delay="2000"/>
                                </p:stCondLst>
                                <p:childTnLst>
                                  <p:par>
                                    <p:cTn id="46" presetID="26"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290">
                                              <p:stCondLst>
                                                <p:cond delay="0"/>
                                              </p:stCondLst>
                                            </p:cTn>
                                            <p:tgtEl>
                                              <p:spTgt spid="13"/>
                                            </p:tgtEl>
                                          </p:cBhvr>
                                        </p:animEffect>
                                        <p:anim calcmode="lin" valueType="num">
                                          <p:cBhvr>
                                            <p:cTn id="49"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0"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1"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52"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3"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4" dur="13">
                                              <p:stCondLst>
                                                <p:cond delay="325"/>
                                              </p:stCondLst>
                                            </p:cTn>
                                            <p:tgtEl>
                                              <p:spTgt spid="13"/>
                                            </p:tgtEl>
                                          </p:cBhvr>
                                          <p:to x="100000" y="60000"/>
                                        </p:animScale>
                                        <p:animScale>
                                          <p:cBhvr>
                                            <p:cTn id="55" dur="83" decel="50000">
                                              <p:stCondLst>
                                                <p:cond delay="338"/>
                                              </p:stCondLst>
                                            </p:cTn>
                                            <p:tgtEl>
                                              <p:spTgt spid="13"/>
                                            </p:tgtEl>
                                          </p:cBhvr>
                                          <p:to x="100000" y="100000"/>
                                        </p:animScale>
                                        <p:animScale>
                                          <p:cBhvr>
                                            <p:cTn id="56" dur="13">
                                              <p:stCondLst>
                                                <p:cond delay="656"/>
                                              </p:stCondLst>
                                            </p:cTn>
                                            <p:tgtEl>
                                              <p:spTgt spid="13"/>
                                            </p:tgtEl>
                                          </p:cBhvr>
                                          <p:to x="100000" y="80000"/>
                                        </p:animScale>
                                        <p:animScale>
                                          <p:cBhvr>
                                            <p:cTn id="57" dur="83" decel="50000">
                                              <p:stCondLst>
                                                <p:cond delay="669"/>
                                              </p:stCondLst>
                                            </p:cTn>
                                            <p:tgtEl>
                                              <p:spTgt spid="13"/>
                                            </p:tgtEl>
                                          </p:cBhvr>
                                          <p:to x="100000" y="100000"/>
                                        </p:animScale>
                                        <p:animScale>
                                          <p:cBhvr>
                                            <p:cTn id="58" dur="13">
                                              <p:stCondLst>
                                                <p:cond delay="821"/>
                                              </p:stCondLst>
                                            </p:cTn>
                                            <p:tgtEl>
                                              <p:spTgt spid="13"/>
                                            </p:tgtEl>
                                          </p:cBhvr>
                                          <p:to x="100000" y="90000"/>
                                        </p:animScale>
                                        <p:animScale>
                                          <p:cBhvr>
                                            <p:cTn id="59" dur="83" decel="50000">
                                              <p:stCondLst>
                                                <p:cond delay="834"/>
                                              </p:stCondLst>
                                            </p:cTn>
                                            <p:tgtEl>
                                              <p:spTgt spid="13"/>
                                            </p:tgtEl>
                                          </p:cBhvr>
                                          <p:to x="100000" y="100000"/>
                                        </p:animScale>
                                        <p:animScale>
                                          <p:cBhvr>
                                            <p:cTn id="60" dur="13">
                                              <p:stCondLst>
                                                <p:cond delay="904"/>
                                              </p:stCondLst>
                                            </p:cTn>
                                            <p:tgtEl>
                                              <p:spTgt spid="13"/>
                                            </p:tgtEl>
                                          </p:cBhvr>
                                          <p:to x="100000" y="95000"/>
                                        </p:animScale>
                                        <p:animScale>
                                          <p:cBhvr>
                                            <p:cTn id="61" dur="83" decel="50000">
                                              <p:stCondLst>
                                                <p:cond delay="917"/>
                                              </p:stCondLst>
                                            </p:cTn>
                                            <p:tgtEl>
                                              <p:spTgt spid="13"/>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290">
                                              <p:stCondLst>
                                                <p:cond delay="0"/>
                                              </p:stCondLst>
                                            </p:cTn>
                                            <p:tgtEl>
                                              <p:spTgt spid="12"/>
                                            </p:tgtEl>
                                          </p:cBhvr>
                                        </p:animEffect>
                                        <p:anim calcmode="lin" valueType="num">
                                          <p:cBhvr>
                                            <p:cTn id="65"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6"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7"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68"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69"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70" dur="13">
                                              <p:stCondLst>
                                                <p:cond delay="325"/>
                                              </p:stCondLst>
                                            </p:cTn>
                                            <p:tgtEl>
                                              <p:spTgt spid="12"/>
                                            </p:tgtEl>
                                          </p:cBhvr>
                                          <p:to x="100000" y="60000"/>
                                        </p:animScale>
                                        <p:animScale>
                                          <p:cBhvr>
                                            <p:cTn id="71" dur="83" decel="50000">
                                              <p:stCondLst>
                                                <p:cond delay="338"/>
                                              </p:stCondLst>
                                            </p:cTn>
                                            <p:tgtEl>
                                              <p:spTgt spid="12"/>
                                            </p:tgtEl>
                                          </p:cBhvr>
                                          <p:to x="100000" y="100000"/>
                                        </p:animScale>
                                        <p:animScale>
                                          <p:cBhvr>
                                            <p:cTn id="72" dur="13">
                                              <p:stCondLst>
                                                <p:cond delay="656"/>
                                              </p:stCondLst>
                                            </p:cTn>
                                            <p:tgtEl>
                                              <p:spTgt spid="12"/>
                                            </p:tgtEl>
                                          </p:cBhvr>
                                          <p:to x="100000" y="80000"/>
                                        </p:animScale>
                                        <p:animScale>
                                          <p:cBhvr>
                                            <p:cTn id="73" dur="83" decel="50000">
                                              <p:stCondLst>
                                                <p:cond delay="669"/>
                                              </p:stCondLst>
                                            </p:cTn>
                                            <p:tgtEl>
                                              <p:spTgt spid="12"/>
                                            </p:tgtEl>
                                          </p:cBhvr>
                                          <p:to x="100000" y="100000"/>
                                        </p:animScale>
                                        <p:animScale>
                                          <p:cBhvr>
                                            <p:cTn id="74" dur="13">
                                              <p:stCondLst>
                                                <p:cond delay="821"/>
                                              </p:stCondLst>
                                            </p:cTn>
                                            <p:tgtEl>
                                              <p:spTgt spid="12"/>
                                            </p:tgtEl>
                                          </p:cBhvr>
                                          <p:to x="100000" y="90000"/>
                                        </p:animScale>
                                        <p:animScale>
                                          <p:cBhvr>
                                            <p:cTn id="75" dur="83" decel="50000">
                                              <p:stCondLst>
                                                <p:cond delay="834"/>
                                              </p:stCondLst>
                                            </p:cTn>
                                            <p:tgtEl>
                                              <p:spTgt spid="12"/>
                                            </p:tgtEl>
                                          </p:cBhvr>
                                          <p:to x="100000" y="100000"/>
                                        </p:animScale>
                                        <p:animScale>
                                          <p:cBhvr>
                                            <p:cTn id="76" dur="13">
                                              <p:stCondLst>
                                                <p:cond delay="904"/>
                                              </p:stCondLst>
                                            </p:cTn>
                                            <p:tgtEl>
                                              <p:spTgt spid="12"/>
                                            </p:tgtEl>
                                          </p:cBhvr>
                                          <p:to x="100000" y="95000"/>
                                        </p:animScale>
                                        <p:animScale>
                                          <p:cBhvr>
                                            <p:cTn id="77" dur="83" decel="50000">
                                              <p:stCondLst>
                                                <p:cond delay="917"/>
                                              </p:stCondLst>
                                            </p:cTn>
                                            <p:tgtEl>
                                              <p:spTgt spid="12"/>
                                            </p:tgtEl>
                                          </p:cBhvr>
                                          <p:to x="100000" y="100000"/>
                                        </p:animScale>
                                      </p:childTnLst>
                                    </p:cTn>
                                  </p:par>
                                </p:childTnLst>
                              </p:cTn>
                            </p:par>
                            <p:par>
                              <p:cTn id="78" fill="hold">
                                <p:stCondLst>
                                  <p:cond delay="3000"/>
                                </p:stCondLst>
                                <p:childTnLst>
                                  <p:par>
                                    <p:cTn id="79" presetID="16" presetClass="entr" presetSubtype="42" fill="hold"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barn(outHorizontal)">
                                          <p:cBhvr>
                                            <p:cTn id="81" dur="500"/>
                                            <p:tgtEl>
                                              <p:spTgt spid="14"/>
                                            </p:tgtEl>
                                          </p:cBhvr>
                                        </p:animEffect>
                                      </p:childTnLst>
                                    </p:cTn>
                                  </p:par>
                                </p:childTnLst>
                              </p:cTn>
                            </p:par>
                            <p:par>
                              <p:cTn id="82" fill="hold">
                                <p:stCondLst>
                                  <p:cond delay="3500"/>
                                </p:stCondLst>
                                <p:childTnLst>
                                  <p:par>
                                    <p:cTn id="83" presetID="22" presetClass="entr" presetSubtype="8"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left)">
                                          <p:cBhvr>
                                            <p:cTn id="85" dur="300"/>
                                            <p:tgtEl>
                                              <p:spTgt spid="15"/>
                                            </p:tgtEl>
                                          </p:cBhvr>
                                        </p:animEffect>
                                      </p:childTnLst>
                                    </p:cTn>
                                  </p:par>
                                </p:childTnLst>
                              </p:cTn>
                            </p:par>
                            <p:par>
                              <p:cTn id="86" fill="hold">
                                <p:stCondLst>
                                  <p:cond delay="4000"/>
                                </p:stCondLst>
                                <p:childTnLst>
                                  <p:par>
                                    <p:cTn id="87" presetID="26"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down)">
                                          <p:cBhvr>
                                            <p:cTn id="89" dur="290">
                                              <p:stCondLst>
                                                <p:cond delay="0"/>
                                              </p:stCondLst>
                                            </p:cTn>
                                            <p:tgtEl>
                                              <p:spTgt spid="18"/>
                                            </p:tgtEl>
                                          </p:cBhvr>
                                        </p:animEffect>
                                        <p:anim calcmode="lin" valueType="num">
                                          <p:cBhvr>
                                            <p:cTn id="9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9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9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95" dur="13">
                                              <p:stCondLst>
                                                <p:cond delay="325"/>
                                              </p:stCondLst>
                                            </p:cTn>
                                            <p:tgtEl>
                                              <p:spTgt spid="18"/>
                                            </p:tgtEl>
                                          </p:cBhvr>
                                          <p:to x="100000" y="60000"/>
                                        </p:animScale>
                                        <p:animScale>
                                          <p:cBhvr>
                                            <p:cTn id="96" dur="83" decel="50000">
                                              <p:stCondLst>
                                                <p:cond delay="338"/>
                                              </p:stCondLst>
                                            </p:cTn>
                                            <p:tgtEl>
                                              <p:spTgt spid="18"/>
                                            </p:tgtEl>
                                          </p:cBhvr>
                                          <p:to x="100000" y="100000"/>
                                        </p:animScale>
                                        <p:animScale>
                                          <p:cBhvr>
                                            <p:cTn id="97" dur="13">
                                              <p:stCondLst>
                                                <p:cond delay="656"/>
                                              </p:stCondLst>
                                            </p:cTn>
                                            <p:tgtEl>
                                              <p:spTgt spid="18"/>
                                            </p:tgtEl>
                                          </p:cBhvr>
                                          <p:to x="100000" y="80000"/>
                                        </p:animScale>
                                        <p:animScale>
                                          <p:cBhvr>
                                            <p:cTn id="98" dur="83" decel="50000">
                                              <p:stCondLst>
                                                <p:cond delay="669"/>
                                              </p:stCondLst>
                                            </p:cTn>
                                            <p:tgtEl>
                                              <p:spTgt spid="18"/>
                                            </p:tgtEl>
                                          </p:cBhvr>
                                          <p:to x="100000" y="100000"/>
                                        </p:animScale>
                                        <p:animScale>
                                          <p:cBhvr>
                                            <p:cTn id="99" dur="13">
                                              <p:stCondLst>
                                                <p:cond delay="821"/>
                                              </p:stCondLst>
                                            </p:cTn>
                                            <p:tgtEl>
                                              <p:spTgt spid="18"/>
                                            </p:tgtEl>
                                          </p:cBhvr>
                                          <p:to x="100000" y="90000"/>
                                        </p:animScale>
                                        <p:animScale>
                                          <p:cBhvr>
                                            <p:cTn id="100" dur="83" decel="50000">
                                              <p:stCondLst>
                                                <p:cond delay="834"/>
                                              </p:stCondLst>
                                            </p:cTn>
                                            <p:tgtEl>
                                              <p:spTgt spid="18"/>
                                            </p:tgtEl>
                                          </p:cBhvr>
                                          <p:to x="100000" y="100000"/>
                                        </p:animScale>
                                        <p:animScale>
                                          <p:cBhvr>
                                            <p:cTn id="101" dur="13">
                                              <p:stCondLst>
                                                <p:cond delay="904"/>
                                              </p:stCondLst>
                                            </p:cTn>
                                            <p:tgtEl>
                                              <p:spTgt spid="18"/>
                                            </p:tgtEl>
                                          </p:cBhvr>
                                          <p:to x="100000" y="95000"/>
                                        </p:animScale>
                                        <p:animScale>
                                          <p:cBhvr>
                                            <p:cTn id="102" dur="83" decel="50000">
                                              <p:stCondLst>
                                                <p:cond delay="917"/>
                                              </p:stCondLst>
                                            </p:cTn>
                                            <p:tgtEl>
                                              <p:spTgt spid="18"/>
                                            </p:tgtEl>
                                          </p:cBhvr>
                                          <p:to x="100000" y="100000"/>
                                        </p:animScale>
                                      </p:childTnLst>
                                    </p:cTn>
                                  </p:par>
                                  <p:par>
                                    <p:cTn id="103" presetID="26"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wipe(down)">
                                          <p:cBhvr>
                                            <p:cTn id="105" dur="290">
                                              <p:stCondLst>
                                                <p:cond delay="0"/>
                                              </p:stCondLst>
                                            </p:cTn>
                                            <p:tgtEl>
                                              <p:spTgt spid="17"/>
                                            </p:tgtEl>
                                          </p:cBhvr>
                                        </p:animEffect>
                                        <p:anim calcmode="lin" valueType="num">
                                          <p:cBhvr>
                                            <p:cTn id="106"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11" dur="13">
                                              <p:stCondLst>
                                                <p:cond delay="325"/>
                                              </p:stCondLst>
                                            </p:cTn>
                                            <p:tgtEl>
                                              <p:spTgt spid="17"/>
                                            </p:tgtEl>
                                          </p:cBhvr>
                                          <p:to x="100000" y="60000"/>
                                        </p:animScale>
                                        <p:animScale>
                                          <p:cBhvr>
                                            <p:cTn id="112" dur="83" decel="50000">
                                              <p:stCondLst>
                                                <p:cond delay="338"/>
                                              </p:stCondLst>
                                            </p:cTn>
                                            <p:tgtEl>
                                              <p:spTgt spid="17"/>
                                            </p:tgtEl>
                                          </p:cBhvr>
                                          <p:to x="100000" y="100000"/>
                                        </p:animScale>
                                        <p:animScale>
                                          <p:cBhvr>
                                            <p:cTn id="113" dur="13">
                                              <p:stCondLst>
                                                <p:cond delay="656"/>
                                              </p:stCondLst>
                                            </p:cTn>
                                            <p:tgtEl>
                                              <p:spTgt spid="17"/>
                                            </p:tgtEl>
                                          </p:cBhvr>
                                          <p:to x="100000" y="80000"/>
                                        </p:animScale>
                                        <p:animScale>
                                          <p:cBhvr>
                                            <p:cTn id="114" dur="83" decel="50000">
                                              <p:stCondLst>
                                                <p:cond delay="669"/>
                                              </p:stCondLst>
                                            </p:cTn>
                                            <p:tgtEl>
                                              <p:spTgt spid="17"/>
                                            </p:tgtEl>
                                          </p:cBhvr>
                                          <p:to x="100000" y="100000"/>
                                        </p:animScale>
                                        <p:animScale>
                                          <p:cBhvr>
                                            <p:cTn id="115" dur="13">
                                              <p:stCondLst>
                                                <p:cond delay="821"/>
                                              </p:stCondLst>
                                            </p:cTn>
                                            <p:tgtEl>
                                              <p:spTgt spid="17"/>
                                            </p:tgtEl>
                                          </p:cBhvr>
                                          <p:to x="100000" y="90000"/>
                                        </p:animScale>
                                        <p:animScale>
                                          <p:cBhvr>
                                            <p:cTn id="116" dur="83" decel="50000">
                                              <p:stCondLst>
                                                <p:cond delay="834"/>
                                              </p:stCondLst>
                                            </p:cTn>
                                            <p:tgtEl>
                                              <p:spTgt spid="17"/>
                                            </p:tgtEl>
                                          </p:cBhvr>
                                          <p:to x="100000" y="100000"/>
                                        </p:animScale>
                                        <p:animScale>
                                          <p:cBhvr>
                                            <p:cTn id="117" dur="13">
                                              <p:stCondLst>
                                                <p:cond delay="904"/>
                                              </p:stCondLst>
                                            </p:cTn>
                                            <p:tgtEl>
                                              <p:spTgt spid="17"/>
                                            </p:tgtEl>
                                          </p:cBhvr>
                                          <p:to x="100000" y="95000"/>
                                        </p:animScale>
                                        <p:animScale>
                                          <p:cBhvr>
                                            <p:cTn id="118" dur="83" decel="50000">
                                              <p:stCondLst>
                                                <p:cond delay="917"/>
                                              </p:stCondLst>
                                            </p:cTn>
                                            <p:tgtEl>
                                              <p:spTgt spid="17"/>
                                            </p:tgtEl>
                                          </p:cBhvr>
                                          <p:to x="100000" y="100000"/>
                                        </p:animScale>
                                      </p:childTnLst>
                                    </p:cTn>
                                  </p:par>
                                </p:childTnLst>
                              </p:cTn>
                            </p:par>
                            <p:par>
                              <p:cTn id="119" fill="hold">
                                <p:stCondLst>
                                  <p:cond delay="5000"/>
                                </p:stCondLst>
                                <p:childTnLst>
                                  <p:par>
                                    <p:cTn id="120" presetID="16" presetClass="entr" presetSubtype="42" fill="hold"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barn(outHorizontal)">
                                          <p:cBhvr>
                                            <p:cTn id="122" dur="500"/>
                                            <p:tgtEl>
                                              <p:spTgt spid="19"/>
                                            </p:tgtEl>
                                          </p:cBhvr>
                                        </p:animEffect>
                                      </p:childTnLst>
                                    </p:cTn>
                                  </p:par>
                                </p:childTnLst>
                              </p:cTn>
                            </p:par>
                            <p:par>
                              <p:cTn id="123" fill="hold">
                                <p:stCondLst>
                                  <p:cond delay="5500"/>
                                </p:stCondLst>
                                <p:childTnLst>
                                  <p:par>
                                    <p:cTn id="124" presetID="22" presetClass="entr" presetSubtype="8"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left)">
                                          <p:cBhvr>
                                            <p:cTn id="126" dur="300"/>
                                            <p:tgtEl>
                                              <p:spTgt spid="20"/>
                                            </p:tgtEl>
                                          </p:cBhvr>
                                        </p:animEffect>
                                      </p:childTnLst>
                                    </p:cTn>
                                  </p:par>
                                  <p:par>
                                    <p:cTn id="127" presetID="2" presetClass="entr" presetSubtype="12" fill="hold" grpId="0" nodeType="withEffect">
                                      <p:stCondLst>
                                        <p:cond delay="0"/>
                                      </p:stCondLst>
                                      <p:childTnLst>
                                        <p:set>
                                          <p:cBhvr>
                                            <p:cTn id="128" dur="1" fill="hold">
                                              <p:stCondLst>
                                                <p:cond delay="0"/>
                                              </p:stCondLst>
                                            </p:cTn>
                                            <p:tgtEl>
                                              <p:spTgt spid="22"/>
                                            </p:tgtEl>
                                            <p:attrNameLst>
                                              <p:attrName>style.visibility</p:attrName>
                                            </p:attrNameLst>
                                          </p:cBhvr>
                                          <p:to>
                                            <p:strVal val="visible"/>
                                          </p:to>
                                        </p:set>
                                        <p:anim calcmode="lin" valueType="num">
                                          <p:cBhvr additive="base">
                                            <p:cTn id="129" dur="500" fill="hold"/>
                                            <p:tgtEl>
                                              <p:spTgt spid="22"/>
                                            </p:tgtEl>
                                            <p:attrNameLst>
                                              <p:attrName>ppt_x</p:attrName>
                                            </p:attrNameLst>
                                          </p:cBhvr>
                                          <p:tavLst>
                                            <p:tav tm="0">
                                              <p:val>
                                                <p:strVal val="0-#ppt_w/2"/>
                                              </p:val>
                                            </p:tav>
                                            <p:tav tm="100000">
                                              <p:val>
                                                <p:strVal val="#ppt_x"/>
                                              </p:val>
                                            </p:tav>
                                          </p:tavLst>
                                        </p:anim>
                                        <p:anim calcmode="lin" valueType="num">
                                          <p:cBhvr additive="base">
                                            <p:cTn id="130" dur="500" fill="hold"/>
                                            <p:tgtEl>
                                              <p:spTgt spid="22"/>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16"/>
                                            </p:tgtEl>
                                            <p:attrNameLst>
                                              <p:attrName>style.visibility</p:attrName>
                                            </p:attrNameLst>
                                          </p:cBhvr>
                                          <p:to>
                                            <p:strVal val="visible"/>
                                          </p:to>
                                        </p:set>
                                        <p:anim calcmode="lin" valueType="num">
                                          <p:cBhvr additive="base">
                                            <p:cTn id="133" dur="500" fill="hold"/>
                                            <p:tgtEl>
                                              <p:spTgt spid="16"/>
                                            </p:tgtEl>
                                            <p:attrNameLst>
                                              <p:attrName>ppt_x</p:attrName>
                                            </p:attrNameLst>
                                          </p:cBhvr>
                                          <p:tavLst>
                                            <p:tav tm="0">
                                              <p:val>
                                                <p:strVal val="1+#ppt_w/2"/>
                                              </p:val>
                                            </p:tav>
                                            <p:tav tm="100000">
                                              <p:val>
                                                <p:strVal val="#ppt_x"/>
                                              </p:val>
                                            </p:tav>
                                          </p:tavLst>
                                        </p:anim>
                                        <p:anim calcmode="lin" valueType="num">
                                          <p:cBhvr additive="base">
                                            <p:cTn id="134" dur="500" fill="hold"/>
                                            <p:tgtEl>
                                              <p:spTgt spid="16"/>
                                            </p:tgtEl>
                                            <p:attrNameLst>
                                              <p:attrName>ppt_y</p:attrName>
                                            </p:attrNameLst>
                                          </p:cBhvr>
                                          <p:tavLst>
                                            <p:tav tm="0">
                                              <p:val>
                                                <p:strVal val="1+#ppt_h/2"/>
                                              </p:val>
                                            </p:tav>
                                            <p:tav tm="100000">
                                              <p:val>
                                                <p:strVal val="#ppt_y"/>
                                              </p:val>
                                            </p:tav>
                                          </p:tavLst>
                                        </p:anim>
                                      </p:childTnLst>
                                    </p:cTn>
                                  </p:par>
                                  <p:par>
                                    <p:cTn id="135" presetID="2" presetClass="entr" presetSubtype="3" fill="hold" grpId="0" nodeType="withEffect">
                                      <p:stCondLst>
                                        <p:cond delay="0"/>
                                      </p:stCondLst>
                                      <p:childTnLst>
                                        <p:set>
                                          <p:cBhvr>
                                            <p:cTn id="136" dur="1" fill="hold">
                                              <p:stCondLst>
                                                <p:cond delay="0"/>
                                              </p:stCondLst>
                                            </p:cTn>
                                            <p:tgtEl>
                                              <p:spTgt spid="24"/>
                                            </p:tgtEl>
                                            <p:attrNameLst>
                                              <p:attrName>style.visibility</p:attrName>
                                            </p:attrNameLst>
                                          </p:cBhvr>
                                          <p:to>
                                            <p:strVal val="visible"/>
                                          </p:to>
                                        </p:set>
                                        <p:anim calcmode="lin" valueType="num">
                                          <p:cBhvr additive="base">
                                            <p:cTn id="137" dur="500" fill="hold"/>
                                            <p:tgtEl>
                                              <p:spTgt spid="24"/>
                                            </p:tgtEl>
                                            <p:attrNameLst>
                                              <p:attrName>ppt_x</p:attrName>
                                            </p:attrNameLst>
                                          </p:cBhvr>
                                          <p:tavLst>
                                            <p:tav tm="0">
                                              <p:val>
                                                <p:strVal val="1+#ppt_w/2"/>
                                              </p:val>
                                            </p:tav>
                                            <p:tav tm="100000">
                                              <p:val>
                                                <p:strVal val="#ppt_x"/>
                                              </p:val>
                                            </p:tav>
                                          </p:tavLst>
                                        </p:anim>
                                        <p:anim calcmode="lin" valueType="num">
                                          <p:cBhvr additive="base">
                                            <p:cTn id="138" dur="500" fill="hold"/>
                                            <p:tgtEl>
                                              <p:spTgt spid="24"/>
                                            </p:tgtEl>
                                            <p:attrNameLst>
                                              <p:attrName>ppt_y</p:attrName>
                                            </p:attrNameLst>
                                          </p:cBhvr>
                                          <p:tavLst>
                                            <p:tav tm="0">
                                              <p:val>
                                                <p:strVal val="0-#ppt_h/2"/>
                                              </p:val>
                                            </p:tav>
                                            <p:tav tm="100000">
                                              <p:val>
                                                <p:strVal val="#ppt_y"/>
                                              </p:val>
                                            </p:tav>
                                          </p:tavLst>
                                        </p:anim>
                                      </p:childTnLst>
                                    </p:cTn>
                                  </p:par>
                                  <p:par>
                                    <p:cTn id="139" presetID="2" presetClass="entr" presetSubtype="9"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 calcmode="lin" valueType="num">
                                          <p:cBhvr additive="base">
                                            <p:cTn id="141" dur="500" fill="hold"/>
                                            <p:tgtEl>
                                              <p:spTgt spid="23"/>
                                            </p:tgtEl>
                                            <p:attrNameLst>
                                              <p:attrName>ppt_x</p:attrName>
                                            </p:attrNameLst>
                                          </p:cBhvr>
                                          <p:tavLst>
                                            <p:tav tm="0">
                                              <p:val>
                                                <p:strVal val="0-#ppt_w/2"/>
                                              </p:val>
                                            </p:tav>
                                            <p:tav tm="100000">
                                              <p:val>
                                                <p:strVal val="#ppt_x"/>
                                              </p:val>
                                            </p:tav>
                                          </p:tavLst>
                                        </p:anim>
                                        <p:anim calcmode="lin" valueType="num">
                                          <p:cBhvr additive="base">
                                            <p:cTn id="14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2" grpId="0" animBg="1"/>
          <p:bldP spid="13" grpId="0"/>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7466" y="1956524"/>
            <a:ext cx="6169817" cy="640448"/>
            <a:chOff x="719014" y="1333500"/>
            <a:chExt cx="4627363" cy="604009"/>
          </a:xfrm>
        </p:grpSpPr>
        <p:grpSp>
          <p:nvGrpSpPr>
            <p:cNvPr id="3" name="Group 15"/>
            <p:cNvGrpSpPr/>
            <p:nvPr/>
          </p:nvGrpSpPr>
          <p:grpSpPr bwMode="auto">
            <a:xfrm>
              <a:off x="719014" y="1333500"/>
              <a:ext cx="4627363" cy="604009"/>
              <a:chOff x="-612929" y="0"/>
              <a:chExt cx="4627590" cy="604061"/>
            </a:xfrm>
          </p:grpSpPr>
          <p:sp>
            <p:nvSpPr>
              <p:cNvPr id="7" name="矩形 69"/>
              <p:cNvSpPr>
                <a:spLocks noChangeArrowheads="1"/>
              </p:cNvSpPr>
              <p:nvPr/>
            </p:nvSpPr>
            <p:spPr bwMode="auto">
              <a:xfrm>
                <a:off x="0" y="0"/>
                <a:ext cx="1904560" cy="377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en-US" altLang="zh-CN"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0"/>
              <p:cNvSpPr>
                <a:spLocks noChangeArrowheads="1"/>
              </p:cNvSpPr>
              <p:nvPr/>
            </p:nvSpPr>
            <p:spPr bwMode="auto">
              <a:xfrm>
                <a:off x="-612929" y="304034"/>
                <a:ext cx="4627590" cy="30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2"/>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4" name="Group 18"/>
            <p:cNvGrpSpPr/>
            <p:nvPr/>
          </p:nvGrpSpPr>
          <p:grpSpPr bwMode="auto">
            <a:xfrm>
              <a:off x="935038" y="1349375"/>
              <a:ext cx="396875" cy="576263"/>
              <a:chOff x="0" y="0"/>
              <a:chExt cx="396000" cy="576000"/>
            </a:xfrm>
          </p:grpSpPr>
          <p:sp>
            <p:nvSpPr>
              <p:cNvPr id="5" name="矩形 9"/>
              <p:cNvSpPr>
                <a:spLocks noChangeArrowheads="1"/>
              </p:cNvSpPr>
              <p:nvPr/>
            </p:nvSpPr>
            <p:spPr bwMode="auto">
              <a:xfrm>
                <a:off x="0" y="0"/>
                <a:ext cx="396000" cy="576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11"/>
              <p:cNvSpPr>
                <a:spLocks noChangeArrowheads="1"/>
              </p:cNvSpPr>
              <p:nvPr/>
            </p:nvSpPr>
            <p:spPr bwMode="auto">
              <a:xfrm>
                <a:off x="64909" y="57168"/>
                <a:ext cx="288144" cy="473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9" name="组合 8"/>
          <p:cNvGrpSpPr/>
          <p:nvPr/>
        </p:nvGrpSpPr>
        <p:grpSpPr>
          <a:xfrm>
            <a:off x="4981973" y="3031459"/>
            <a:ext cx="5881785" cy="650737"/>
            <a:chOff x="834894" y="1333500"/>
            <a:chExt cx="4411339" cy="613712"/>
          </a:xfrm>
        </p:grpSpPr>
        <p:grpSp>
          <p:nvGrpSpPr>
            <p:cNvPr id="10" name="Group 15"/>
            <p:cNvGrpSpPr/>
            <p:nvPr/>
          </p:nvGrpSpPr>
          <p:grpSpPr bwMode="auto">
            <a:xfrm>
              <a:off x="834894" y="1333500"/>
              <a:ext cx="4411339" cy="613712"/>
              <a:chOff x="-497044" y="0"/>
              <a:chExt cx="4411556" cy="613764"/>
            </a:xfrm>
          </p:grpSpPr>
          <p:sp>
            <p:nvSpPr>
              <p:cNvPr id="14" name="矩形 69"/>
              <p:cNvSpPr>
                <a:spLocks noChangeArrowheads="1"/>
              </p:cNvSpPr>
              <p:nvPr/>
            </p:nvSpPr>
            <p:spPr bwMode="auto">
              <a:xfrm>
                <a:off x="0" y="0"/>
                <a:ext cx="1904560" cy="377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en-US" altLang="zh-CN"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70"/>
              <p:cNvSpPr>
                <a:spLocks noChangeArrowheads="1"/>
              </p:cNvSpPr>
              <p:nvPr/>
            </p:nvSpPr>
            <p:spPr bwMode="auto">
              <a:xfrm>
                <a:off x="-497044" y="313737"/>
                <a:ext cx="4411556" cy="30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2"/>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11" name="Group 18"/>
            <p:cNvGrpSpPr/>
            <p:nvPr/>
          </p:nvGrpSpPr>
          <p:grpSpPr bwMode="auto">
            <a:xfrm>
              <a:off x="935038" y="1349375"/>
              <a:ext cx="396875" cy="576263"/>
              <a:chOff x="0" y="0"/>
              <a:chExt cx="396000" cy="576000"/>
            </a:xfrm>
          </p:grpSpPr>
          <p:sp>
            <p:nvSpPr>
              <p:cNvPr id="12" name="矩形 9"/>
              <p:cNvSpPr>
                <a:spLocks noChangeArrowheads="1"/>
              </p:cNvSpPr>
              <p:nvPr/>
            </p:nvSpPr>
            <p:spPr bwMode="auto">
              <a:xfrm>
                <a:off x="0" y="0"/>
                <a:ext cx="396000" cy="5760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1"/>
              <p:cNvSpPr>
                <a:spLocks noChangeArrowheads="1"/>
              </p:cNvSpPr>
              <p:nvPr/>
            </p:nvSpPr>
            <p:spPr bwMode="auto">
              <a:xfrm>
                <a:off x="64909" y="57168"/>
                <a:ext cx="288144" cy="473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6" name="组合 15"/>
          <p:cNvGrpSpPr/>
          <p:nvPr/>
        </p:nvGrpSpPr>
        <p:grpSpPr>
          <a:xfrm>
            <a:off x="4837956" y="4087573"/>
            <a:ext cx="6169817" cy="680190"/>
            <a:chOff x="726881" y="1333500"/>
            <a:chExt cx="4627363" cy="641491"/>
          </a:xfrm>
        </p:grpSpPr>
        <p:grpSp>
          <p:nvGrpSpPr>
            <p:cNvPr id="17" name="Group 15"/>
            <p:cNvGrpSpPr/>
            <p:nvPr/>
          </p:nvGrpSpPr>
          <p:grpSpPr bwMode="auto">
            <a:xfrm>
              <a:off x="726881" y="1333500"/>
              <a:ext cx="4627363" cy="641491"/>
              <a:chOff x="-605061" y="0"/>
              <a:chExt cx="4627590" cy="641546"/>
            </a:xfrm>
          </p:grpSpPr>
          <p:sp>
            <p:nvSpPr>
              <p:cNvPr id="21" name="矩形 69"/>
              <p:cNvSpPr>
                <a:spLocks noChangeArrowheads="1"/>
              </p:cNvSpPr>
              <p:nvPr/>
            </p:nvSpPr>
            <p:spPr bwMode="auto">
              <a:xfrm>
                <a:off x="0" y="0"/>
                <a:ext cx="1904560" cy="377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en-US" altLang="zh-CN"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70"/>
              <p:cNvSpPr>
                <a:spLocks noChangeArrowheads="1"/>
              </p:cNvSpPr>
              <p:nvPr/>
            </p:nvSpPr>
            <p:spPr bwMode="auto">
              <a:xfrm>
                <a:off x="-605061" y="341518"/>
                <a:ext cx="4627590" cy="300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2"/>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18" name="Group 18"/>
            <p:cNvGrpSpPr/>
            <p:nvPr/>
          </p:nvGrpSpPr>
          <p:grpSpPr bwMode="auto">
            <a:xfrm>
              <a:off x="935038" y="1349375"/>
              <a:ext cx="396875" cy="576263"/>
              <a:chOff x="0" y="0"/>
              <a:chExt cx="396000" cy="576000"/>
            </a:xfrm>
          </p:grpSpPr>
          <p:sp>
            <p:nvSpPr>
              <p:cNvPr id="19" name="矩形 9"/>
              <p:cNvSpPr>
                <a:spLocks noChangeArrowheads="1"/>
              </p:cNvSpPr>
              <p:nvPr/>
            </p:nvSpPr>
            <p:spPr bwMode="auto">
              <a:xfrm>
                <a:off x="0" y="0"/>
                <a:ext cx="396000" cy="5760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1"/>
              <p:cNvSpPr>
                <a:spLocks noChangeArrowheads="1"/>
              </p:cNvSpPr>
              <p:nvPr/>
            </p:nvSpPr>
            <p:spPr bwMode="auto">
              <a:xfrm>
                <a:off x="64909" y="57168"/>
                <a:ext cx="288144" cy="473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3" name="组合 22"/>
          <p:cNvGrpSpPr/>
          <p:nvPr/>
        </p:nvGrpSpPr>
        <p:grpSpPr>
          <a:xfrm>
            <a:off x="4741943" y="5143692"/>
            <a:ext cx="6361839" cy="675676"/>
            <a:chOff x="654872" y="1333500"/>
            <a:chExt cx="4771379" cy="637234"/>
          </a:xfrm>
        </p:grpSpPr>
        <p:grpSp>
          <p:nvGrpSpPr>
            <p:cNvPr id="24" name="Group 15"/>
            <p:cNvGrpSpPr/>
            <p:nvPr/>
          </p:nvGrpSpPr>
          <p:grpSpPr bwMode="auto">
            <a:xfrm>
              <a:off x="654872" y="1333500"/>
              <a:ext cx="4771379" cy="637234"/>
              <a:chOff x="-677072" y="0"/>
              <a:chExt cx="4771613" cy="637289"/>
            </a:xfrm>
          </p:grpSpPr>
          <p:sp>
            <p:nvSpPr>
              <p:cNvPr id="28" name="矩形 69"/>
              <p:cNvSpPr>
                <a:spLocks noChangeArrowheads="1"/>
              </p:cNvSpPr>
              <p:nvPr/>
            </p:nvSpPr>
            <p:spPr bwMode="auto">
              <a:xfrm>
                <a:off x="0" y="0"/>
                <a:ext cx="1904560" cy="377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en-US" altLang="zh-CN"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70"/>
              <p:cNvSpPr>
                <a:spLocks noChangeArrowheads="1"/>
              </p:cNvSpPr>
              <p:nvPr/>
            </p:nvSpPr>
            <p:spPr bwMode="auto">
              <a:xfrm>
                <a:off x="-677072" y="337261"/>
                <a:ext cx="4771613" cy="300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2"/>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25" name="Group 18"/>
            <p:cNvGrpSpPr/>
            <p:nvPr/>
          </p:nvGrpSpPr>
          <p:grpSpPr bwMode="auto">
            <a:xfrm>
              <a:off x="935038" y="1349375"/>
              <a:ext cx="396875" cy="576263"/>
              <a:chOff x="0" y="0"/>
              <a:chExt cx="396000" cy="576000"/>
            </a:xfrm>
          </p:grpSpPr>
          <p:sp>
            <p:nvSpPr>
              <p:cNvPr id="26" name="矩形 9"/>
              <p:cNvSpPr>
                <a:spLocks noChangeArrowheads="1"/>
              </p:cNvSpPr>
              <p:nvPr/>
            </p:nvSpPr>
            <p:spPr bwMode="auto">
              <a:xfrm>
                <a:off x="0" y="0"/>
                <a:ext cx="396000" cy="5760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11"/>
              <p:cNvSpPr>
                <a:spLocks noChangeArrowheads="1"/>
              </p:cNvSpPr>
              <p:nvPr/>
            </p:nvSpPr>
            <p:spPr bwMode="auto">
              <a:xfrm>
                <a:off x="64909" y="57168"/>
                <a:ext cx="288144" cy="473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6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0" name="Text Placeholder 8"/>
          <p:cNvSpPr txBox="1"/>
          <p:nvPr/>
        </p:nvSpPr>
        <p:spPr>
          <a:xfrm>
            <a:off x="984189" y="868555"/>
            <a:ext cx="466047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3735" b="1" dirty="0">
                <a:solidFill>
                  <a:schemeClr val="bg2"/>
                </a:solidFill>
                <a:latin typeface="微软雅黑" panose="020B0503020204020204" pitchFamily="34" charset="-122"/>
                <a:ea typeface="微软雅黑" panose="020B0503020204020204" pitchFamily="34" charset="-122"/>
              </a:rPr>
              <a:t>目录标题</a:t>
            </a:r>
            <a:endParaRPr lang="en-US" altLang="zh-CN" sz="3735" b="1" dirty="0">
              <a:solidFill>
                <a:schemeClr val="bg2"/>
              </a:solidFill>
              <a:latin typeface="微软雅黑" panose="020B0503020204020204" pitchFamily="34" charset="-122"/>
              <a:ea typeface="微软雅黑" panose="020B0503020204020204" pitchFamily="34" charset="-122"/>
            </a:endParaRPr>
          </a:p>
        </p:txBody>
      </p:sp>
      <p:sp>
        <p:nvSpPr>
          <p:cNvPr id="31" name="Text Placeholder 9"/>
          <p:cNvSpPr txBox="1"/>
          <p:nvPr/>
        </p:nvSpPr>
        <p:spPr>
          <a:xfrm>
            <a:off x="984189" y="1435913"/>
            <a:ext cx="4660471" cy="48369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000" dirty="0">
                <a:solidFill>
                  <a:schemeClr val="bg2"/>
                </a:solidFill>
                <a:latin typeface="微软雅黑" panose="020B0503020204020204" pitchFamily="34" charset="-122"/>
                <a:ea typeface="微软雅黑" panose="020B0503020204020204" pitchFamily="34" charset="-122"/>
              </a:rPr>
              <a:t>单击此处添加副标题</a:t>
            </a:r>
            <a:endParaRPr lang="en-US" altLang="zh-CN" sz="2000" dirty="0">
              <a:solidFill>
                <a:schemeClr val="bg2"/>
              </a:solidFill>
              <a:latin typeface="微软雅黑" panose="020B0503020204020204" pitchFamily="34" charset="-122"/>
              <a:ea typeface="微软雅黑" panose="020B0503020204020204" pitchFamily="34" charset="-122"/>
            </a:endParaRPr>
          </a:p>
        </p:txBody>
      </p:sp>
      <p:cxnSp>
        <p:nvCxnSpPr>
          <p:cNvPr id="32" name="Straight Connector 12"/>
          <p:cNvCxnSpPr/>
          <p:nvPr/>
        </p:nvCxnSpPr>
        <p:spPr>
          <a:xfrm>
            <a:off x="10330843" y="915101"/>
            <a:ext cx="0" cy="71932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27142" t="16401" r="50080" b="43000"/>
          <a:stretch>
            <a:fillRect/>
          </a:stretch>
        </p:blipFill>
        <p:spPr>
          <a:xfrm>
            <a:off x="844559" y="2148762"/>
            <a:ext cx="3415463" cy="34274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1+#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97"/>
          <p:cNvCxnSpPr>
            <a:stCxn id="31" idx="6"/>
            <a:endCxn id="39" idx="2"/>
          </p:cNvCxnSpPr>
          <p:nvPr/>
        </p:nvCxnSpPr>
        <p:spPr>
          <a:xfrm flipH="1">
            <a:off x="1571632" y="2628872"/>
            <a:ext cx="9096736" cy="2362261"/>
          </a:xfrm>
          <a:prstGeom prst="bentConnector5">
            <a:avLst>
              <a:gd name="adj1" fmla="val -3277"/>
              <a:gd name="adj2" fmla="val 50000"/>
              <a:gd name="adj3" fmla="val 103277"/>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54043" y="2206740"/>
            <a:ext cx="9114329" cy="1097130"/>
            <a:chOff x="1553248" y="2206740"/>
            <a:chExt cx="9114329" cy="1097130"/>
          </a:xfrm>
        </p:grpSpPr>
        <p:cxnSp>
          <p:nvCxnSpPr>
            <p:cNvPr id="15" name="Elbow Connector 94"/>
            <p:cNvCxnSpPr/>
            <p:nvPr/>
          </p:nvCxnSpPr>
          <p:spPr>
            <a:xfrm rot="16200000" flipH="1">
              <a:off x="5075079" y="2018246"/>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6" name="Elbow Connector 95"/>
            <p:cNvCxnSpPr/>
            <p:nvPr/>
          </p:nvCxnSpPr>
          <p:spPr>
            <a:xfrm rot="5400000" flipH="1" flipV="1">
              <a:off x="714673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7" name="Elbow Connector 96"/>
            <p:cNvCxnSpPr/>
            <p:nvPr/>
          </p:nvCxnSpPr>
          <p:spPr>
            <a:xfrm rot="16200000" flipH="1">
              <a:off x="9214565" y="2018249"/>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9" name="Elbow Connector 98"/>
            <p:cNvCxnSpPr/>
            <p:nvPr/>
          </p:nvCxnSpPr>
          <p:spPr>
            <a:xfrm rot="5400000" flipH="1" flipV="1">
              <a:off x="300724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1" name="Oval 132"/>
            <p:cNvSpPr/>
            <p:nvPr/>
          </p:nvSpPr>
          <p:spPr>
            <a:xfrm>
              <a:off x="1553248" y="2218169"/>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a:spLocks noEditPoints="1"/>
            </p:cNvSpPr>
            <p:nvPr/>
          </p:nvSpPr>
          <p:spPr bwMode="auto">
            <a:xfrm>
              <a:off x="1770311" y="2412971"/>
              <a:ext cx="395765" cy="431800"/>
            </a:xfrm>
            <a:custGeom>
              <a:avLst/>
              <a:gdLst>
                <a:gd name="T0" fmla="*/ 70 w 140"/>
                <a:gd name="T1" fmla="*/ 153 h 153"/>
                <a:gd name="T2" fmla="*/ 0 w 140"/>
                <a:gd name="T3" fmla="*/ 82 h 153"/>
                <a:gd name="T4" fmla="*/ 28 w 140"/>
                <a:gd name="T5" fmla="*/ 26 h 153"/>
                <a:gd name="T6" fmla="*/ 44 w 140"/>
                <a:gd name="T7" fmla="*/ 28 h 153"/>
                <a:gd name="T8" fmla="*/ 42 w 140"/>
                <a:gd name="T9" fmla="*/ 45 h 153"/>
                <a:gd name="T10" fmla="*/ 23 w 140"/>
                <a:gd name="T11" fmla="*/ 82 h 153"/>
                <a:gd name="T12" fmla="*/ 70 w 140"/>
                <a:gd name="T13" fmla="*/ 129 h 153"/>
                <a:gd name="T14" fmla="*/ 117 w 140"/>
                <a:gd name="T15" fmla="*/ 82 h 153"/>
                <a:gd name="T16" fmla="*/ 98 w 140"/>
                <a:gd name="T17" fmla="*/ 45 h 153"/>
                <a:gd name="T18" fmla="*/ 96 w 140"/>
                <a:gd name="T19" fmla="*/ 28 h 153"/>
                <a:gd name="T20" fmla="*/ 112 w 140"/>
                <a:gd name="T21" fmla="*/ 26 h 153"/>
                <a:gd name="T22" fmla="*/ 140 w 140"/>
                <a:gd name="T23" fmla="*/ 82 h 153"/>
                <a:gd name="T24" fmla="*/ 70 w 140"/>
                <a:gd name="T25" fmla="*/ 153 h 153"/>
                <a:gd name="T26" fmla="*/ 82 w 140"/>
                <a:gd name="T27" fmla="*/ 71 h 153"/>
                <a:gd name="T28" fmla="*/ 70 w 140"/>
                <a:gd name="T29" fmla="*/ 82 h 153"/>
                <a:gd name="T30" fmla="*/ 58 w 140"/>
                <a:gd name="T31" fmla="*/ 71 h 153"/>
                <a:gd name="T32" fmla="*/ 58 w 140"/>
                <a:gd name="T33" fmla="*/ 12 h 153"/>
                <a:gd name="T34" fmla="*/ 70 w 140"/>
                <a:gd name="T35" fmla="*/ 0 h 153"/>
                <a:gd name="T36" fmla="*/ 82 w 140"/>
                <a:gd name="T37" fmla="*/ 12 h 153"/>
                <a:gd name="T38" fmla="*/ 82 w 140"/>
                <a:gd name="T39" fmla="*/ 7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53">
                  <a:moveTo>
                    <a:pt x="70" y="153"/>
                  </a:moveTo>
                  <a:cubicBezTo>
                    <a:pt x="31" y="153"/>
                    <a:pt x="0" y="121"/>
                    <a:pt x="0" y="82"/>
                  </a:cubicBezTo>
                  <a:cubicBezTo>
                    <a:pt x="0" y="60"/>
                    <a:pt x="10" y="40"/>
                    <a:pt x="28" y="26"/>
                  </a:cubicBezTo>
                  <a:cubicBezTo>
                    <a:pt x="33" y="22"/>
                    <a:pt x="40" y="23"/>
                    <a:pt x="44" y="28"/>
                  </a:cubicBezTo>
                  <a:cubicBezTo>
                    <a:pt x="48" y="34"/>
                    <a:pt x="47" y="41"/>
                    <a:pt x="42" y="45"/>
                  </a:cubicBezTo>
                  <a:cubicBezTo>
                    <a:pt x="30" y="54"/>
                    <a:pt x="23" y="67"/>
                    <a:pt x="23" y="82"/>
                  </a:cubicBezTo>
                  <a:cubicBezTo>
                    <a:pt x="23" y="108"/>
                    <a:pt x="44" y="129"/>
                    <a:pt x="70" y="129"/>
                  </a:cubicBezTo>
                  <a:cubicBezTo>
                    <a:pt x="96" y="129"/>
                    <a:pt x="117" y="108"/>
                    <a:pt x="117" y="82"/>
                  </a:cubicBezTo>
                  <a:cubicBezTo>
                    <a:pt x="117" y="67"/>
                    <a:pt x="110" y="54"/>
                    <a:pt x="98" y="45"/>
                  </a:cubicBezTo>
                  <a:cubicBezTo>
                    <a:pt x="93" y="41"/>
                    <a:pt x="92" y="34"/>
                    <a:pt x="96" y="28"/>
                  </a:cubicBezTo>
                  <a:cubicBezTo>
                    <a:pt x="100" y="23"/>
                    <a:pt x="107" y="22"/>
                    <a:pt x="112" y="26"/>
                  </a:cubicBezTo>
                  <a:cubicBezTo>
                    <a:pt x="130" y="40"/>
                    <a:pt x="140" y="60"/>
                    <a:pt x="140" y="82"/>
                  </a:cubicBezTo>
                  <a:cubicBezTo>
                    <a:pt x="140" y="121"/>
                    <a:pt x="109" y="153"/>
                    <a:pt x="70" y="153"/>
                  </a:cubicBezTo>
                  <a:close/>
                  <a:moveTo>
                    <a:pt x="82" y="71"/>
                  </a:moveTo>
                  <a:cubicBezTo>
                    <a:pt x="82" y="77"/>
                    <a:pt x="77" y="82"/>
                    <a:pt x="70" y="82"/>
                  </a:cubicBezTo>
                  <a:cubicBezTo>
                    <a:pt x="64" y="82"/>
                    <a:pt x="58" y="77"/>
                    <a:pt x="58" y="71"/>
                  </a:cubicBezTo>
                  <a:cubicBezTo>
                    <a:pt x="58" y="12"/>
                    <a:pt x="58" y="12"/>
                    <a:pt x="58" y="12"/>
                  </a:cubicBezTo>
                  <a:cubicBezTo>
                    <a:pt x="58" y="6"/>
                    <a:pt x="64" y="0"/>
                    <a:pt x="70" y="0"/>
                  </a:cubicBezTo>
                  <a:cubicBezTo>
                    <a:pt x="77" y="0"/>
                    <a:pt x="82" y="6"/>
                    <a:pt x="82" y="12"/>
                  </a:cubicBezTo>
                  <a:lnTo>
                    <a:pt x="82" y="71"/>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04"/>
            <p:cNvSpPr/>
            <p:nvPr/>
          </p:nvSpPr>
          <p:spPr>
            <a:xfrm>
              <a:off x="3640581" y="2218169"/>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nvSpPr>
          <p:spPr bwMode="auto">
            <a:xfrm>
              <a:off x="3824567" y="2411301"/>
              <a:ext cx="431744" cy="397933"/>
            </a:xfrm>
            <a:custGeom>
              <a:avLst/>
              <a:gdLst>
                <a:gd name="T0" fmla="*/ 26 w 153"/>
                <a:gd name="T1" fmla="*/ 94 h 141"/>
                <a:gd name="T2" fmla="*/ 0 w 153"/>
                <a:gd name="T3" fmla="*/ 63 h 141"/>
                <a:gd name="T4" fmla="*/ 15 w 153"/>
                <a:gd name="T5" fmla="*/ 45 h 141"/>
                <a:gd name="T6" fmla="*/ 40 w 153"/>
                <a:gd name="T7" fmla="*/ 76 h 141"/>
                <a:gd name="T8" fmla="*/ 26 w 153"/>
                <a:gd name="T9" fmla="*/ 94 h 141"/>
                <a:gd name="T10" fmla="*/ 129 w 153"/>
                <a:gd name="T11" fmla="*/ 127 h 141"/>
                <a:gd name="T12" fmla="*/ 110 w 153"/>
                <a:gd name="T13" fmla="*/ 141 h 141"/>
                <a:gd name="T14" fmla="*/ 76 w 153"/>
                <a:gd name="T15" fmla="*/ 132 h 141"/>
                <a:gd name="T16" fmla="*/ 41 w 153"/>
                <a:gd name="T17" fmla="*/ 141 h 141"/>
                <a:gd name="T18" fmla="*/ 24 w 153"/>
                <a:gd name="T19" fmla="*/ 127 h 141"/>
                <a:gd name="T20" fmla="*/ 76 w 153"/>
                <a:gd name="T21" fmla="*/ 73 h 141"/>
                <a:gd name="T22" fmla="*/ 129 w 153"/>
                <a:gd name="T23" fmla="*/ 127 h 141"/>
                <a:gd name="T24" fmla="*/ 55 w 153"/>
                <a:gd name="T25" fmla="*/ 54 h 141"/>
                <a:gd name="T26" fmla="*/ 31 w 153"/>
                <a:gd name="T27" fmla="*/ 23 h 141"/>
                <a:gd name="T28" fmla="*/ 48 w 153"/>
                <a:gd name="T29" fmla="*/ 0 h 141"/>
                <a:gd name="T30" fmla="*/ 72 w 153"/>
                <a:gd name="T31" fmla="*/ 32 h 141"/>
                <a:gd name="T32" fmla="*/ 55 w 153"/>
                <a:gd name="T33" fmla="*/ 54 h 141"/>
                <a:gd name="T34" fmla="*/ 81 w 153"/>
                <a:gd name="T35" fmla="*/ 32 h 141"/>
                <a:gd name="T36" fmla="*/ 105 w 153"/>
                <a:gd name="T37" fmla="*/ 0 h 141"/>
                <a:gd name="T38" fmla="*/ 122 w 153"/>
                <a:gd name="T39" fmla="*/ 23 h 141"/>
                <a:gd name="T40" fmla="*/ 98 w 153"/>
                <a:gd name="T41" fmla="*/ 54 h 141"/>
                <a:gd name="T42" fmla="*/ 81 w 153"/>
                <a:gd name="T43" fmla="*/ 32 h 141"/>
                <a:gd name="T44" fmla="*/ 153 w 153"/>
                <a:gd name="T45" fmla="*/ 63 h 141"/>
                <a:gd name="T46" fmla="*/ 127 w 153"/>
                <a:gd name="T47" fmla="*/ 94 h 141"/>
                <a:gd name="T48" fmla="*/ 113 w 153"/>
                <a:gd name="T49" fmla="*/ 76 h 141"/>
                <a:gd name="T50" fmla="*/ 138 w 153"/>
                <a:gd name="T51" fmla="*/ 45 h 141"/>
                <a:gd name="T52" fmla="*/ 153 w 153"/>
                <a:gd name="T5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 h="141">
                  <a:moveTo>
                    <a:pt x="26" y="94"/>
                  </a:moveTo>
                  <a:cubicBezTo>
                    <a:pt x="11" y="94"/>
                    <a:pt x="0" y="76"/>
                    <a:pt x="0" y="63"/>
                  </a:cubicBezTo>
                  <a:cubicBezTo>
                    <a:pt x="0" y="54"/>
                    <a:pt x="5" y="45"/>
                    <a:pt x="15" y="45"/>
                  </a:cubicBezTo>
                  <a:cubicBezTo>
                    <a:pt x="30" y="45"/>
                    <a:pt x="40" y="63"/>
                    <a:pt x="40" y="76"/>
                  </a:cubicBezTo>
                  <a:cubicBezTo>
                    <a:pt x="40" y="85"/>
                    <a:pt x="36" y="94"/>
                    <a:pt x="26" y="94"/>
                  </a:cubicBezTo>
                  <a:close/>
                  <a:moveTo>
                    <a:pt x="129" y="127"/>
                  </a:moveTo>
                  <a:cubicBezTo>
                    <a:pt x="129" y="139"/>
                    <a:pt x="120" y="141"/>
                    <a:pt x="110" y="141"/>
                  </a:cubicBezTo>
                  <a:cubicBezTo>
                    <a:pt x="98" y="141"/>
                    <a:pt x="88" y="132"/>
                    <a:pt x="76" y="132"/>
                  </a:cubicBezTo>
                  <a:cubicBezTo>
                    <a:pt x="64" y="132"/>
                    <a:pt x="54" y="141"/>
                    <a:pt x="41" y="141"/>
                  </a:cubicBezTo>
                  <a:cubicBezTo>
                    <a:pt x="32" y="141"/>
                    <a:pt x="24" y="138"/>
                    <a:pt x="24" y="127"/>
                  </a:cubicBezTo>
                  <a:cubicBezTo>
                    <a:pt x="24" y="106"/>
                    <a:pt x="54" y="73"/>
                    <a:pt x="76" y="73"/>
                  </a:cubicBezTo>
                  <a:cubicBezTo>
                    <a:pt x="99" y="73"/>
                    <a:pt x="129" y="106"/>
                    <a:pt x="129" y="127"/>
                  </a:cubicBezTo>
                  <a:close/>
                  <a:moveTo>
                    <a:pt x="55" y="54"/>
                  </a:moveTo>
                  <a:cubicBezTo>
                    <a:pt x="40" y="54"/>
                    <a:pt x="31" y="35"/>
                    <a:pt x="31" y="23"/>
                  </a:cubicBezTo>
                  <a:cubicBezTo>
                    <a:pt x="31" y="12"/>
                    <a:pt x="36" y="0"/>
                    <a:pt x="48" y="0"/>
                  </a:cubicBezTo>
                  <a:cubicBezTo>
                    <a:pt x="63" y="0"/>
                    <a:pt x="72" y="19"/>
                    <a:pt x="72" y="32"/>
                  </a:cubicBezTo>
                  <a:cubicBezTo>
                    <a:pt x="72" y="42"/>
                    <a:pt x="66" y="54"/>
                    <a:pt x="55" y="54"/>
                  </a:cubicBezTo>
                  <a:close/>
                  <a:moveTo>
                    <a:pt x="81" y="32"/>
                  </a:moveTo>
                  <a:cubicBezTo>
                    <a:pt x="81" y="19"/>
                    <a:pt x="90" y="0"/>
                    <a:pt x="105" y="0"/>
                  </a:cubicBezTo>
                  <a:cubicBezTo>
                    <a:pt x="117" y="0"/>
                    <a:pt x="122" y="12"/>
                    <a:pt x="122" y="23"/>
                  </a:cubicBezTo>
                  <a:cubicBezTo>
                    <a:pt x="122" y="35"/>
                    <a:pt x="113" y="54"/>
                    <a:pt x="98" y="54"/>
                  </a:cubicBezTo>
                  <a:cubicBezTo>
                    <a:pt x="87" y="54"/>
                    <a:pt x="81" y="42"/>
                    <a:pt x="81" y="32"/>
                  </a:cubicBezTo>
                  <a:close/>
                  <a:moveTo>
                    <a:pt x="153" y="63"/>
                  </a:moveTo>
                  <a:cubicBezTo>
                    <a:pt x="153" y="76"/>
                    <a:pt x="142" y="94"/>
                    <a:pt x="127" y="94"/>
                  </a:cubicBezTo>
                  <a:cubicBezTo>
                    <a:pt x="117" y="94"/>
                    <a:pt x="113" y="85"/>
                    <a:pt x="113" y="76"/>
                  </a:cubicBezTo>
                  <a:cubicBezTo>
                    <a:pt x="113" y="63"/>
                    <a:pt x="123" y="45"/>
                    <a:pt x="138" y="45"/>
                  </a:cubicBezTo>
                  <a:cubicBezTo>
                    <a:pt x="148" y="45"/>
                    <a:pt x="153" y="54"/>
                    <a:pt x="153" y="63"/>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107"/>
            <p:cNvSpPr/>
            <p:nvPr/>
          </p:nvSpPr>
          <p:spPr>
            <a:xfrm>
              <a:off x="9846279" y="2218169"/>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1"/>
            <p:cNvSpPr>
              <a:spLocks noEditPoints="1"/>
            </p:cNvSpPr>
            <p:nvPr/>
          </p:nvSpPr>
          <p:spPr bwMode="auto">
            <a:xfrm>
              <a:off x="10008654" y="2421276"/>
              <a:ext cx="461373" cy="503766"/>
            </a:xfrm>
            <a:custGeom>
              <a:avLst/>
              <a:gdLst>
                <a:gd name="T0" fmla="*/ 127 w 164"/>
                <a:gd name="T1" fmla="*/ 107 h 178"/>
                <a:gd name="T2" fmla="*/ 84 w 164"/>
                <a:gd name="T3" fmla="*/ 147 h 178"/>
                <a:gd name="T4" fmla="*/ 84 w 164"/>
                <a:gd name="T5" fmla="*/ 117 h 178"/>
                <a:gd name="T6" fmla="*/ 80 w 164"/>
                <a:gd name="T7" fmla="*/ 116 h 178"/>
                <a:gd name="T8" fmla="*/ 80 w 164"/>
                <a:gd name="T9" fmla="*/ 147 h 178"/>
                <a:gd name="T10" fmla="*/ 37 w 164"/>
                <a:gd name="T11" fmla="*/ 107 h 178"/>
                <a:gd name="T12" fmla="*/ 3 w 164"/>
                <a:gd name="T13" fmla="*/ 84 h 178"/>
                <a:gd name="T14" fmla="*/ 8 w 164"/>
                <a:gd name="T15" fmla="*/ 79 h 178"/>
                <a:gd name="T16" fmla="*/ 10 w 164"/>
                <a:gd name="T17" fmla="*/ 80 h 178"/>
                <a:gd name="T18" fmla="*/ 10 w 164"/>
                <a:gd name="T19" fmla="*/ 16 h 178"/>
                <a:gd name="T20" fmla="*/ 25 w 164"/>
                <a:gd name="T21" fmla="*/ 0 h 178"/>
                <a:gd name="T22" fmla="*/ 140 w 164"/>
                <a:gd name="T23" fmla="*/ 0 h 178"/>
                <a:gd name="T24" fmla="*/ 154 w 164"/>
                <a:gd name="T25" fmla="*/ 16 h 178"/>
                <a:gd name="T26" fmla="*/ 154 w 164"/>
                <a:gd name="T27" fmla="*/ 80 h 178"/>
                <a:gd name="T28" fmla="*/ 156 w 164"/>
                <a:gd name="T29" fmla="*/ 79 h 178"/>
                <a:gd name="T30" fmla="*/ 161 w 164"/>
                <a:gd name="T31" fmla="*/ 84 h 178"/>
                <a:gd name="T32" fmla="*/ 127 w 164"/>
                <a:gd name="T33" fmla="*/ 107 h 178"/>
                <a:gd name="T34" fmla="*/ 146 w 164"/>
                <a:gd name="T35" fmla="*/ 24 h 178"/>
                <a:gd name="T36" fmla="*/ 133 w 164"/>
                <a:gd name="T37" fmla="*/ 9 h 178"/>
                <a:gd name="T38" fmla="*/ 32 w 164"/>
                <a:gd name="T39" fmla="*/ 9 h 178"/>
                <a:gd name="T40" fmla="*/ 19 w 164"/>
                <a:gd name="T41" fmla="*/ 24 h 178"/>
                <a:gd name="T42" fmla="*/ 19 w 164"/>
                <a:gd name="T43" fmla="*/ 85 h 178"/>
                <a:gd name="T44" fmla="*/ 69 w 164"/>
                <a:gd name="T45" fmla="*/ 94 h 178"/>
                <a:gd name="T46" fmla="*/ 78 w 164"/>
                <a:gd name="T47" fmla="*/ 97 h 178"/>
                <a:gd name="T48" fmla="*/ 79 w 164"/>
                <a:gd name="T49" fmla="*/ 97 h 178"/>
                <a:gd name="T50" fmla="*/ 84 w 164"/>
                <a:gd name="T51" fmla="*/ 102 h 178"/>
                <a:gd name="T52" fmla="*/ 95 w 164"/>
                <a:gd name="T53" fmla="*/ 94 h 178"/>
                <a:gd name="T54" fmla="*/ 146 w 164"/>
                <a:gd name="T55" fmla="*/ 85 h 178"/>
                <a:gd name="T56" fmla="*/ 146 w 164"/>
                <a:gd name="T57" fmla="*/ 24 h 178"/>
                <a:gd name="T58" fmla="*/ 60 w 164"/>
                <a:gd name="T59" fmla="*/ 87 h 178"/>
                <a:gd name="T60" fmla="*/ 40 w 164"/>
                <a:gd name="T61" fmla="*/ 68 h 178"/>
                <a:gd name="T62" fmla="*/ 60 w 164"/>
                <a:gd name="T63" fmla="*/ 50 h 178"/>
                <a:gd name="T64" fmla="*/ 80 w 164"/>
                <a:gd name="T65" fmla="*/ 68 h 178"/>
                <a:gd name="T66" fmla="*/ 60 w 164"/>
                <a:gd name="T67" fmla="*/ 87 h 178"/>
                <a:gd name="T68" fmla="*/ 106 w 164"/>
                <a:gd name="T69" fmla="*/ 87 h 178"/>
                <a:gd name="T70" fmla="*/ 86 w 164"/>
                <a:gd name="T71" fmla="*/ 68 h 178"/>
                <a:gd name="T72" fmla="*/ 106 w 164"/>
                <a:gd name="T73" fmla="*/ 50 h 178"/>
                <a:gd name="T74" fmla="*/ 126 w 164"/>
                <a:gd name="T75" fmla="*/ 68 h 178"/>
                <a:gd name="T76" fmla="*/ 106 w 164"/>
                <a:gd name="T77" fmla="*/ 8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78">
                  <a:moveTo>
                    <a:pt x="127" y="107"/>
                  </a:moveTo>
                  <a:cubicBezTo>
                    <a:pt x="145" y="169"/>
                    <a:pt x="83" y="178"/>
                    <a:pt x="84" y="147"/>
                  </a:cubicBezTo>
                  <a:cubicBezTo>
                    <a:pt x="84" y="148"/>
                    <a:pt x="84" y="130"/>
                    <a:pt x="84" y="117"/>
                  </a:cubicBezTo>
                  <a:cubicBezTo>
                    <a:pt x="83" y="117"/>
                    <a:pt x="81" y="116"/>
                    <a:pt x="80" y="116"/>
                  </a:cubicBezTo>
                  <a:cubicBezTo>
                    <a:pt x="80" y="129"/>
                    <a:pt x="80" y="148"/>
                    <a:pt x="80" y="147"/>
                  </a:cubicBezTo>
                  <a:cubicBezTo>
                    <a:pt x="81" y="178"/>
                    <a:pt x="19" y="169"/>
                    <a:pt x="37" y="107"/>
                  </a:cubicBezTo>
                  <a:cubicBezTo>
                    <a:pt x="20" y="100"/>
                    <a:pt x="8" y="91"/>
                    <a:pt x="3" y="84"/>
                  </a:cubicBezTo>
                  <a:cubicBezTo>
                    <a:pt x="0" y="80"/>
                    <a:pt x="3" y="75"/>
                    <a:pt x="8" y="79"/>
                  </a:cubicBezTo>
                  <a:cubicBezTo>
                    <a:pt x="8" y="79"/>
                    <a:pt x="9" y="79"/>
                    <a:pt x="10" y="80"/>
                  </a:cubicBezTo>
                  <a:cubicBezTo>
                    <a:pt x="10" y="16"/>
                    <a:pt x="10" y="16"/>
                    <a:pt x="10" y="16"/>
                  </a:cubicBezTo>
                  <a:cubicBezTo>
                    <a:pt x="10" y="8"/>
                    <a:pt x="16" y="0"/>
                    <a:pt x="25" y="0"/>
                  </a:cubicBezTo>
                  <a:cubicBezTo>
                    <a:pt x="140" y="0"/>
                    <a:pt x="140" y="0"/>
                    <a:pt x="140" y="0"/>
                  </a:cubicBezTo>
                  <a:cubicBezTo>
                    <a:pt x="148" y="0"/>
                    <a:pt x="154" y="8"/>
                    <a:pt x="154" y="16"/>
                  </a:cubicBezTo>
                  <a:cubicBezTo>
                    <a:pt x="154" y="80"/>
                    <a:pt x="154" y="80"/>
                    <a:pt x="154" y="80"/>
                  </a:cubicBezTo>
                  <a:cubicBezTo>
                    <a:pt x="155" y="79"/>
                    <a:pt x="156" y="79"/>
                    <a:pt x="156" y="79"/>
                  </a:cubicBezTo>
                  <a:cubicBezTo>
                    <a:pt x="161" y="75"/>
                    <a:pt x="164" y="80"/>
                    <a:pt x="161" y="84"/>
                  </a:cubicBezTo>
                  <a:cubicBezTo>
                    <a:pt x="155" y="91"/>
                    <a:pt x="144" y="100"/>
                    <a:pt x="127" y="107"/>
                  </a:cubicBezTo>
                  <a:close/>
                  <a:moveTo>
                    <a:pt x="146" y="24"/>
                  </a:moveTo>
                  <a:cubicBezTo>
                    <a:pt x="146" y="13"/>
                    <a:pt x="143" y="9"/>
                    <a:pt x="133" y="9"/>
                  </a:cubicBezTo>
                  <a:cubicBezTo>
                    <a:pt x="32" y="9"/>
                    <a:pt x="32" y="9"/>
                    <a:pt x="32" y="9"/>
                  </a:cubicBezTo>
                  <a:cubicBezTo>
                    <a:pt x="21" y="9"/>
                    <a:pt x="19" y="12"/>
                    <a:pt x="19" y="24"/>
                  </a:cubicBezTo>
                  <a:cubicBezTo>
                    <a:pt x="19" y="85"/>
                    <a:pt x="19" y="85"/>
                    <a:pt x="19" y="85"/>
                  </a:cubicBezTo>
                  <a:cubicBezTo>
                    <a:pt x="40" y="97"/>
                    <a:pt x="59" y="95"/>
                    <a:pt x="69" y="94"/>
                  </a:cubicBezTo>
                  <a:cubicBezTo>
                    <a:pt x="73" y="94"/>
                    <a:pt x="76" y="95"/>
                    <a:pt x="78" y="97"/>
                  </a:cubicBezTo>
                  <a:cubicBezTo>
                    <a:pt x="78" y="97"/>
                    <a:pt x="78" y="97"/>
                    <a:pt x="79" y="97"/>
                  </a:cubicBezTo>
                  <a:cubicBezTo>
                    <a:pt x="81" y="99"/>
                    <a:pt x="82" y="101"/>
                    <a:pt x="84" y="102"/>
                  </a:cubicBezTo>
                  <a:cubicBezTo>
                    <a:pt x="85" y="97"/>
                    <a:pt x="87" y="94"/>
                    <a:pt x="95" y="94"/>
                  </a:cubicBezTo>
                  <a:cubicBezTo>
                    <a:pt x="105" y="95"/>
                    <a:pt x="124" y="97"/>
                    <a:pt x="146" y="85"/>
                  </a:cubicBezTo>
                  <a:lnTo>
                    <a:pt x="146" y="24"/>
                  </a:lnTo>
                  <a:close/>
                  <a:moveTo>
                    <a:pt x="60" y="87"/>
                  </a:moveTo>
                  <a:cubicBezTo>
                    <a:pt x="49" y="87"/>
                    <a:pt x="40" y="78"/>
                    <a:pt x="40" y="68"/>
                  </a:cubicBezTo>
                  <a:cubicBezTo>
                    <a:pt x="40" y="58"/>
                    <a:pt x="49" y="50"/>
                    <a:pt x="60" y="50"/>
                  </a:cubicBezTo>
                  <a:cubicBezTo>
                    <a:pt x="71" y="50"/>
                    <a:pt x="80" y="58"/>
                    <a:pt x="80" y="68"/>
                  </a:cubicBezTo>
                  <a:cubicBezTo>
                    <a:pt x="80" y="78"/>
                    <a:pt x="71" y="87"/>
                    <a:pt x="60" y="87"/>
                  </a:cubicBezTo>
                  <a:close/>
                  <a:moveTo>
                    <a:pt x="106" y="87"/>
                  </a:moveTo>
                  <a:cubicBezTo>
                    <a:pt x="95" y="87"/>
                    <a:pt x="86" y="78"/>
                    <a:pt x="86" y="68"/>
                  </a:cubicBezTo>
                  <a:cubicBezTo>
                    <a:pt x="86" y="58"/>
                    <a:pt x="95" y="50"/>
                    <a:pt x="106" y="50"/>
                  </a:cubicBezTo>
                  <a:cubicBezTo>
                    <a:pt x="117" y="50"/>
                    <a:pt x="126" y="58"/>
                    <a:pt x="126" y="68"/>
                  </a:cubicBezTo>
                  <a:cubicBezTo>
                    <a:pt x="126" y="78"/>
                    <a:pt x="117" y="87"/>
                    <a:pt x="106" y="8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105"/>
            <p:cNvSpPr/>
            <p:nvPr/>
          </p:nvSpPr>
          <p:spPr>
            <a:xfrm>
              <a:off x="5692739" y="2218169"/>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
            <p:cNvSpPr>
              <a:spLocks noEditPoints="1"/>
            </p:cNvSpPr>
            <p:nvPr/>
          </p:nvSpPr>
          <p:spPr bwMode="auto">
            <a:xfrm>
              <a:off x="5897724" y="2405057"/>
              <a:ext cx="463490" cy="397933"/>
            </a:xfrm>
            <a:custGeom>
              <a:avLst/>
              <a:gdLst>
                <a:gd name="T0" fmla="*/ 26 w 164"/>
                <a:gd name="T1" fmla="*/ 141 h 141"/>
                <a:gd name="T2" fmla="*/ 20 w 164"/>
                <a:gd name="T3" fmla="*/ 141 h 141"/>
                <a:gd name="T4" fmla="*/ 0 w 164"/>
                <a:gd name="T5" fmla="*/ 120 h 141"/>
                <a:gd name="T6" fmla="*/ 0 w 164"/>
                <a:gd name="T7" fmla="*/ 44 h 141"/>
                <a:gd name="T8" fmla="*/ 20 w 164"/>
                <a:gd name="T9" fmla="*/ 24 h 141"/>
                <a:gd name="T10" fmla="*/ 26 w 164"/>
                <a:gd name="T11" fmla="*/ 24 h 141"/>
                <a:gd name="T12" fmla="*/ 26 w 164"/>
                <a:gd name="T13" fmla="*/ 141 h 141"/>
                <a:gd name="T14" fmla="*/ 128 w 164"/>
                <a:gd name="T15" fmla="*/ 141 h 141"/>
                <a:gd name="T16" fmla="*/ 35 w 164"/>
                <a:gd name="T17" fmla="*/ 141 h 141"/>
                <a:gd name="T18" fmla="*/ 35 w 164"/>
                <a:gd name="T19" fmla="*/ 24 h 141"/>
                <a:gd name="T20" fmla="*/ 46 w 164"/>
                <a:gd name="T21" fmla="*/ 24 h 141"/>
                <a:gd name="T22" fmla="*/ 46 w 164"/>
                <a:gd name="T23" fmla="*/ 9 h 141"/>
                <a:gd name="T24" fmla="*/ 55 w 164"/>
                <a:gd name="T25" fmla="*/ 0 h 141"/>
                <a:gd name="T26" fmla="*/ 108 w 164"/>
                <a:gd name="T27" fmla="*/ 0 h 141"/>
                <a:gd name="T28" fmla="*/ 117 w 164"/>
                <a:gd name="T29" fmla="*/ 9 h 141"/>
                <a:gd name="T30" fmla="*/ 117 w 164"/>
                <a:gd name="T31" fmla="*/ 24 h 141"/>
                <a:gd name="T32" fmla="*/ 128 w 164"/>
                <a:gd name="T33" fmla="*/ 24 h 141"/>
                <a:gd name="T34" fmla="*/ 128 w 164"/>
                <a:gd name="T35" fmla="*/ 141 h 141"/>
                <a:gd name="T36" fmla="*/ 105 w 164"/>
                <a:gd name="T37" fmla="*/ 24 h 141"/>
                <a:gd name="T38" fmla="*/ 105 w 164"/>
                <a:gd name="T39" fmla="*/ 12 h 141"/>
                <a:gd name="T40" fmla="*/ 58 w 164"/>
                <a:gd name="T41" fmla="*/ 12 h 141"/>
                <a:gd name="T42" fmla="*/ 58 w 164"/>
                <a:gd name="T43" fmla="*/ 24 h 141"/>
                <a:gd name="T44" fmla="*/ 105 w 164"/>
                <a:gd name="T45" fmla="*/ 24 h 141"/>
                <a:gd name="T46" fmla="*/ 164 w 164"/>
                <a:gd name="T47" fmla="*/ 120 h 141"/>
                <a:gd name="T48" fmla="*/ 143 w 164"/>
                <a:gd name="T49" fmla="*/ 141 h 141"/>
                <a:gd name="T50" fmla="*/ 137 w 164"/>
                <a:gd name="T51" fmla="*/ 141 h 141"/>
                <a:gd name="T52" fmla="*/ 137 w 164"/>
                <a:gd name="T53" fmla="*/ 24 h 141"/>
                <a:gd name="T54" fmla="*/ 143 w 164"/>
                <a:gd name="T55" fmla="*/ 24 h 141"/>
                <a:gd name="T56" fmla="*/ 164 w 164"/>
                <a:gd name="T57" fmla="*/ 44 h 141"/>
                <a:gd name="T58" fmla="*/ 164 w 164"/>
                <a:gd name="T5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141">
                  <a:moveTo>
                    <a:pt x="26" y="141"/>
                  </a:moveTo>
                  <a:cubicBezTo>
                    <a:pt x="20" y="141"/>
                    <a:pt x="20" y="141"/>
                    <a:pt x="20" y="141"/>
                  </a:cubicBezTo>
                  <a:cubicBezTo>
                    <a:pt x="9" y="141"/>
                    <a:pt x="0" y="131"/>
                    <a:pt x="0" y="120"/>
                  </a:cubicBezTo>
                  <a:cubicBezTo>
                    <a:pt x="0" y="44"/>
                    <a:pt x="0" y="44"/>
                    <a:pt x="0" y="44"/>
                  </a:cubicBezTo>
                  <a:cubicBezTo>
                    <a:pt x="0" y="33"/>
                    <a:pt x="9" y="24"/>
                    <a:pt x="20" y="24"/>
                  </a:cubicBezTo>
                  <a:cubicBezTo>
                    <a:pt x="26" y="24"/>
                    <a:pt x="26" y="24"/>
                    <a:pt x="26" y="24"/>
                  </a:cubicBezTo>
                  <a:lnTo>
                    <a:pt x="26" y="141"/>
                  </a:lnTo>
                  <a:close/>
                  <a:moveTo>
                    <a:pt x="128" y="141"/>
                  </a:moveTo>
                  <a:cubicBezTo>
                    <a:pt x="35" y="141"/>
                    <a:pt x="35" y="141"/>
                    <a:pt x="35" y="141"/>
                  </a:cubicBezTo>
                  <a:cubicBezTo>
                    <a:pt x="35" y="24"/>
                    <a:pt x="35" y="24"/>
                    <a:pt x="35" y="24"/>
                  </a:cubicBezTo>
                  <a:cubicBezTo>
                    <a:pt x="46" y="24"/>
                    <a:pt x="46" y="24"/>
                    <a:pt x="46" y="24"/>
                  </a:cubicBezTo>
                  <a:cubicBezTo>
                    <a:pt x="46" y="9"/>
                    <a:pt x="46" y="9"/>
                    <a:pt x="46" y="9"/>
                  </a:cubicBezTo>
                  <a:cubicBezTo>
                    <a:pt x="46" y="4"/>
                    <a:pt x="50" y="0"/>
                    <a:pt x="55" y="0"/>
                  </a:cubicBezTo>
                  <a:cubicBezTo>
                    <a:pt x="108" y="0"/>
                    <a:pt x="108" y="0"/>
                    <a:pt x="108" y="0"/>
                  </a:cubicBezTo>
                  <a:cubicBezTo>
                    <a:pt x="113" y="0"/>
                    <a:pt x="117" y="4"/>
                    <a:pt x="117" y="9"/>
                  </a:cubicBezTo>
                  <a:cubicBezTo>
                    <a:pt x="117" y="24"/>
                    <a:pt x="117" y="24"/>
                    <a:pt x="117" y="24"/>
                  </a:cubicBezTo>
                  <a:cubicBezTo>
                    <a:pt x="128" y="24"/>
                    <a:pt x="128" y="24"/>
                    <a:pt x="128" y="24"/>
                  </a:cubicBezTo>
                  <a:lnTo>
                    <a:pt x="128" y="141"/>
                  </a:lnTo>
                  <a:close/>
                  <a:moveTo>
                    <a:pt x="105" y="24"/>
                  </a:moveTo>
                  <a:cubicBezTo>
                    <a:pt x="105" y="12"/>
                    <a:pt x="105" y="12"/>
                    <a:pt x="105" y="12"/>
                  </a:cubicBezTo>
                  <a:cubicBezTo>
                    <a:pt x="58" y="12"/>
                    <a:pt x="58" y="12"/>
                    <a:pt x="58" y="12"/>
                  </a:cubicBezTo>
                  <a:cubicBezTo>
                    <a:pt x="58" y="24"/>
                    <a:pt x="58" y="24"/>
                    <a:pt x="58" y="24"/>
                  </a:cubicBezTo>
                  <a:lnTo>
                    <a:pt x="105" y="24"/>
                  </a:lnTo>
                  <a:close/>
                  <a:moveTo>
                    <a:pt x="164" y="120"/>
                  </a:moveTo>
                  <a:cubicBezTo>
                    <a:pt x="164" y="131"/>
                    <a:pt x="154" y="141"/>
                    <a:pt x="143" y="141"/>
                  </a:cubicBezTo>
                  <a:cubicBezTo>
                    <a:pt x="137" y="141"/>
                    <a:pt x="137" y="141"/>
                    <a:pt x="137" y="141"/>
                  </a:cubicBezTo>
                  <a:cubicBezTo>
                    <a:pt x="137" y="24"/>
                    <a:pt x="137" y="24"/>
                    <a:pt x="137" y="24"/>
                  </a:cubicBezTo>
                  <a:cubicBezTo>
                    <a:pt x="143" y="24"/>
                    <a:pt x="143" y="24"/>
                    <a:pt x="143" y="24"/>
                  </a:cubicBezTo>
                  <a:cubicBezTo>
                    <a:pt x="154" y="24"/>
                    <a:pt x="164" y="33"/>
                    <a:pt x="164" y="44"/>
                  </a:cubicBezTo>
                  <a:lnTo>
                    <a:pt x="164" y="12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6"/>
            <p:cNvSpPr/>
            <p:nvPr/>
          </p:nvSpPr>
          <p:spPr>
            <a:xfrm>
              <a:off x="7787577" y="2218169"/>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4"/>
            <p:cNvSpPr>
              <a:spLocks noEditPoints="1"/>
            </p:cNvSpPr>
            <p:nvPr/>
          </p:nvSpPr>
          <p:spPr bwMode="auto">
            <a:xfrm>
              <a:off x="7955960" y="2455537"/>
              <a:ext cx="448675" cy="364067"/>
            </a:xfrm>
            <a:custGeom>
              <a:avLst/>
              <a:gdLst>
                <a:gd name="T0" fmla="*/ 159 w 159"/>
                <a:gd name="T1" fmla="*/ 100 h 129"/>
                <a:gd name="T2" fmla="*/ 147 w 159"/>
                <a:gd name="T3" fmla="*/ 105 h 129"/>
                <a:gd name="T4" fmla="*/ 123 w 159"/>
                <a:gd name="T5" fmla="*/ 129 h 129"/>
                <a:gd name="T6" fmla="*/ 100 w 159"/>
                <a:gd name="T7" fmla="*/ 105 h 129"/>
                <a:gd name="T8" fmla="*/ 65 w 159"/>
                <a:gd name="T9" fmla="*/ 105 h 129"/>
                <a:gd name="T10" fmla="*/ 41 w 159"/>
                <a:gd name="T11" fmla="*/ 129 h 129"/>
                <a:gd name="T12" fmla="*/ 18 w 159"/>
                <a:gd name="T13" fmla="*/ 105 h 129"/>
                <a:gd name="T14" fmla="*/ 12 w 159"/>
                <a:gd name="T15" fmla="*/ 105 h 129"/>
                <a:gd name="T16" fmla="*/ 0 w 159"/>
                <a:gd name="T17" fmla="*/ 100 h 129"/>
                <a:gd name="T18" fmla="*/ 6 w 159"/>
                <a:gd name="T19" fmla="*/ 94 h 129"/>
                <a:gd name="T20" fmla="*/ 6 w 159"/>
                <a:gd name="T21" fmla="*/ 64 h 129"/>
                <a:gd name="T22" fmla="*/ 10 w 159"/>
                <a:gd name="T23" fmla="*/ 46 h 129"/>
                <a:gd name="T24" fmla="*/ 29 w 159"/>
                <a:gd name="T25" fmla="*/ 28 h 129"/>
                <a:gd name="T26" fmla="*/ 39 w 159"/>
                <a:gd name="T27" fmla="*/ 23 h 129"/>
                <a:gd name="T28" fmla="*/ 53 w 159"/>
                <a:gd name="T29" fmla="*/ 23 h 129"/>
                <a:gd name="T30" fmla="*/ 53 w 159"/>
                <a:gd name="T31" fmla="*/ 6 h 129"/>
                <a:gd name="T32" fmla="*/ 59 w 159"/>
                <a:gd name="T33" fmla="*/ 0 h 129"/>
                <a:gd name="T34" fmla="*/ 153 w 159"/>
                <a:gd name="T35" fmla="*/ 0 h 129"/>
                <a:gd name="T36" fmla="*/ 159 w 159"/>
                <a:gd name="T37" fmla="*/ 6 h 129"/>
                <a:gd name="T38" fmla="*/ 159 w 159"/>
                <a:gd name="T39" fmla="*/ 100 h 129"/>
                <a:gd name="T40" fmla="*/ 53 w 159"/>
                <a:gd name="T41" fmla="*/ 59 h 129"/>
                <a:gd name="T42" fmla="*/ 53 w 159"/>
                <a:gd name="T43" fmla="*/ 35 h 129"/>
                <a:gd name="T44" fmla="*/ 39 w 159"/>
                <a:gd name="T45" fmla="*/ 35 h 129"/>
                <a:gd name="T46" fmla="*/ 37 w 159"/>
                <a:gd name="T47" fmla="*/ 36 h 129"/>
                <a:gd name="T48" fmla="*/ 19 w 159"/>
                <a:gd name="T49" fmla="*/ 54 h 129"/>
                <a:gd name="T50" fmla="*/ 18 w 159"/>
                <a:gd name="T51" fmla="*/ 56 h 129"/>
                <a:gd name="T52" fmla="*/ 18 w 159"/>
                <a:gd name="T53" fmla="*/ 59 h 129"/>
                <a:gd name="T54" fmla="*/ 53 w 159"/>
                <a:gd name="T55" fmla="*/ 59 h 129"/>
                <a:gd name="T56" fmla="*/ 41 w 159"/>
                <a:gd name="T57" fmla="*/ 94 h 129"/>
                <a:gd name="T58" fmla="*/ 30 w 159"/>
                <a:gd name="T59" fmla="*/ 105 h 129"/>
                <a:gd name="T60" fmla="*/ 41 w 159"/>
                <a:gd name="T61" fmla="*/ 117 h 129"/>
                <a:gd name="T62" fmla="*/ 53 w 159"/>
                <a:gd name="T63" fmla="*/ 105 h 129"/>
                <a:gd name="T64" fmla="*/ 41 w 159"/>
                <a:gd name="T65" fmla="*/ 94 h 129"/>
                <a:gd name="T66" fmla="*/ 123 w 159"/>
                <a:gd name="T67" fmla="*/ 94 h 129"/>
                <a:gd name="T68" fmla="*/ 112 w 159"/>
                <a:gd name="T69" fmla="*/ 105 h 129"/>
                <a:gd name="T70" fmla="*/ 123 w 159"/>
                <a:gd name="T71" fmla="*/ 117 h 129"/>
                <a:gd name="T72" fmla="*/ 135 w 159"/>
                <a:gd name="T73" fmla="*/ 105 h 129"/>
                <a:gd name="T74" fmla="*/ 123 w 159"/>
                <a:gd name="T75" fmla="*/ 9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29">
                  <a:moveTo>
                    <a:pt x="159" y="100"/>
                  </a:moveTo>
                  <a:cubicBezTo>
                    <a:pt x="159" y="106"/>
                    <a:pt x="151" y="105"/>
                    <a:pt x="147" y="105"/>
                  </a:cubicBezTo>
                  <a:cubicBezTo>
                    <a:pt x="147" y="118"/>
                    <a:pt x="136" y="129"/>
                    <a:pt x="123" y="129"/>
                  </a:cubicBezTo>
                  <a:cubicBezTo>
                    <a:pt x="111" y="129"/>
                    <a:pt x="100" y="118"/>
                    <a:pt x="100" y="105"/>
                  </a:cubicBezTo>
                  <a:cubicBezTo>
                    <a:pt x="65" y="105"/>
                    <a:pt x="65" y="105"/>
                    <a:pt x="65" y="105"/>
                  </a:cubicBezTo>
                  <a:cubicBezTo>
                    <a:pt x="65" y="118"/>
                    <a:pt x="54" y="129"/>
                    <a:pt x="41" y="129"/>
                  </a:cubicBezTo>
                  <a:cubicBezTo>
                    <a:pt x="29" y="129"/>
                    <a:pt x="18" y="118"/>
                    <a:pt x="18" y="105"/>
                  </a:cubicBezTo>
                  <a:cubicBezTo>
                    <a:pt x="12" y="105"/>
                    <a:pt x="12" y="105"/>
                    <a:pt x="12" y="105"/>
                  </a:cubicBezTo>
                  <a:cubicBezTo>
                    <a:pt x="8" y="105"/>
                    <a:pt x="0" y="106"/>
                    <a:pt x="0" y="100"/>
                  </a:cubicBezTo>
                  <a:cubicBezTo>
                    <a:pt x="0" y="96"/>
                    <a:pt x="3" y="94"/>
                    <a:pt x="6" y="94"/>
                  </a:cubicBezTo>
                  <a:cubicBezTo>
                    <a:pt x="6" y="64"/>
                    <a:pt x="6" y="64"/>
                    <a:pt x="6" y="64"/>
                  </a:cubicBezTo>
                  <a:cubicBezTo>
                    <a:pt x="6" y="58"/>
                    <a:pt x="5" y="51"/>
                    <a:pt x="10" y="46"/>
                  </a:cubicBezTo>
                  <a:cubicBezTo>
                    <a:pt x="29" y="28"/>
                    <a:pt x="29" y="28"/>
                    <a:pt x="29" y="28"/>
                  </a:cubicBezTo>
                  <a:cubicBezTo>
                    <a:pt x="31" y="25"/>
                    <a:pt x="35" y="23"/>
                    <a:pt x="39" y="23"/>
                  </a:cubicBezTo>
                  <a:cubicBezTo>
                    <a:pt x="53" y="23"/>
                    <a:pt x="53" y="23"/>
                    <a:pt x="53" y="23"/>
                  </a:cubicBezTo>
                  <a:cubicBezTo>
                    <a:pt x="53" y="6"/>
                    <a:pt x="53" y="6"/>
                    <a:pt x="53" y="6"/>
                  </a:cubicBezTo>
                  <a:cubicBezTo>
                    <a:pt x="53" y="3"/>
                    <a:pt x="56" y="0"/>
                    <a:pt x="59" y="0"/>
                  </a:cubicBezTo>
                  <a:cubicBezTo>
                    <a:pt x="153" y="0"/>
                    <a:pt x="153" y="0"/>
                    <a:pt x="153" y="0"/>
                  </a:cubicBezTo>
                  <a:cubicBezTo>
                    <a:pt x="156" y="0"/>
                    <a:pt x="159" y="3"/>
                    <a:pt x="159" y="6"/>
                  </a:cubicBezTo>
                  <a:lnTo>
                    <a:pt x="159" y="100"/>
                  </a:lnTo>
                  <a:close/>
                  <a:moveTo>
                    <a:pt x="53" y="59"/>
                  </a:moveTo>
                  <a:cubicBezTo>
                    <a:pt x="53" y="35"/>
                    <a:pt x="53" y="35"/>
                    <a:pt x="53" y="35"/>
                  </a:cubicBezTo>
                  <a:cubicBezTo>
                    <a:pt x="39" y="35"/>
                    <a:pt x="39" y="35"/>
                    <a:pt x="39" y="35"/>
                  </a:cubicBezTo>
                  <a:cubicBezTo>
                    <a:pt x="38" y="35"/>
                    <a:pt x="37" y="36"/>
                    <a:pt x="37" y="36"/>
                  </a:cubicBezTo>
                  <a:cubicBezTo>
                    <a:pt x="19" y="54"/>
                    <a:pt x="19" y="54"/>
                    <a:pt x="19" y="54"/>
                  </a:cubicBezTo>
                  <a:cubicBezTo>
                    <a:pt x="19" y="54"/>
                    <a:pt x="18" y="55"/>
                    <a:pt x="18" y="56"/>
                  </a:cubicBezTo>
                  <a:cubicBezTo>
                    <a:pt x="18" y="59"/>
                    <a:pt x="18" y="59"/>
                    <a:pt x="18" y="59"/>
                  </a:cubicBezTo>
                  <a:lnTo>
                    <a:pt x="53" y="59"/>
                  </a:lnTo>
                  <a:close/>
                  <a:moveTo>
                    <a:pt x="41" y="94"/>
                  </a:moveTo>
                  <a:cubicBezTo>
                    <a:pt x="35" y="94"/>
                    <a:pt x="30" y="99"/>
                    <a:pt x="30" y="105"/>
                  </a:cubicBezTo>
                  <a:cubicBezTo>
                    <a:pt x="30" y="112"/>
                    <a:pt x="35" y="117"/>
                    <a:pt x="41" y="117"/>
                  </a:cubicBezTo>
                  <a:cubicBezTo>
                    <a:pt x="48" y="117"/>
                    <a:pt x="53" y="112"/>
                    <a:pt x="53" y="105"/>
                  </a:cubicBezTo>
                  <a:cubicBezTo>
                    <a:pt x="53" y="99"/>
                    <a:pt x="48" y="94"/>
                    <a:pt x="41" y="94"/>
                  </a:cubicBezTo>
                  <a:close/>
                  <a:moveTo>
                    <a:pt x="123" y="94"/>
                  </a:moveTo>
                  <a:cubicBezTo>
                    <a:pt x="117" y="94"/>
                    <a:pt x="112" y="99"/>
                    <a:pt x="112" y="105"/>
                  </a:cubicBezTo>
                  <a:cubicBezTo>
                    <a:pt x="112" y="112"/>
                    <a:pt x="117" y="117"/>
                    <a:pt x="123" y="117"/>
                  </a:cubicBezTo>
                  <a:cubicBezTo>
                    <a:pt x="130" y="117"/>
                    <a:pt x="135" y="112"/>
                    <a:pt x="135" y="105"/>
                  </a:cubicBezTo>
                  <a:cubicBezTo>
                    <a:pt x="135" y="99"/>
                    <a:pt x="130" y="94"/>
                    <a:pt x="123" y="94"/>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842428"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468804"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4431894" y="2261574"/>
              <a:ext cx="130841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4524283"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5968483"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6594859"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8058689"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685065"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1571635" y="4469983"/>
            <a:ext cx="9079151" cy="1042296"/>
            <a:chOff x="1570840" y="4469983"/>
            <a:chExt cx="9079151" cy="1042296"/>
          </a:xfrm>
        </p:grpSpPr>
        <p:cxnSp>
          <p:nvCxnSpPr>
            <p:cNvPr id="12" name="Elbow Connector 91"/>
            <p:cNvCxnSpPr/>
            <p:nvPr/>
          </p:nvCxnSpPr>
          <p:spPr>
            <a:xfrm rot="5400000" flipH="1" flipV="1">
              <a:off x="3016359"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3" name="Elbow Connector 92"/>
            <p:cNvCxnSpPr/>
            <p:nvPr/>
          </p:nvCxnSpPr>
          <p:spPr>
            <a:xfrm rot="16200000" flipH="1">
              <a:off x="5077820" y="4363576"/>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4" name="Elbow Connector 93"/>
            <p:cNvCxnSpPr/>
            <p:nvPr/>
          </p:nvCxnSpPr>
          <p:spPr>
            <a:xfrm rot="5400000" flipH="1" flipV="1">
              <a:off x="7147565"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20" name="Elbow Connector 99"/>
            <p:cNvCxnSpPr/>
            <p:nvPr/>
          </p:nvCxnSpPr>
          <p:spPr>
            <a:xfrm rot="16200000" flipH="1">
              <a:off x="9213774" y="43635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3" name="Oval 102"/>
            <p:cNvSpPr/>
            <p:nvPr/>
          </p:nvSpPr>
          <p:spPr>
            <a:xfrm>
              <a:off x="5692739" y="4580430"/>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7"/>
            <p:cNvSpPr>
              <a:spLocks noEditPoints="1"/>
            </p:cNvSpPr>
            <p:nvPr/>
          </p:nvSpPr>
          <p:spPr bwMode="auto">
            <a:xfrm>
              <a:off x="5901445" y="4803154"/>
              <a:ext cx="395765" cy="397933"/>
            </a:xfrm>
            <a:custGeom>
              <a:avLst/>
              <a:gdLst>
                <a:gd name="T0" fmla="*/ 140 w 140"/>
                <a:gd name="T1" fmla="*/ 81 h 141"/>
                <a:gd name="T2" fmla="*/ 138 w 140"/>
                <a:gd name="T3" fmla="*/ 84 h 141"/>
                <a:gd name="T4" fmla="*/ 121 w 140"/>
                <a:gd name="T5" fmla="*/ 87 h 141"/>
                <a:gd name="T6" fmla="*/ 117 w 140"/>
                <a:gd name="T7" fmla="*/ 95 h 141"/>
                <a:gd name="T8" fmla="*/ 127 w 140"/>
                <a:gd name="T9" fmla="*/ 108 h 141"/>
                <a:gd name="T10" fmla="*/ 128 w 140"/>
                <a:gd name="T11" fmla="*/ 110 h 141"/>
                <a:gd name="T12" fmla="*/ 127 w 140"/>
                <a:gd name="T13" fmla="*/ 112 h 141"/>
                <a:gd name="T14" fmla="*/ 109 w 140"/>
                <a:gd name="T15" fmla="*/ 128 h 141"/>
                <a:gd name="T16" fmla="*/ 107 w 140"/>
                <a:gd name="T17" fmla="*/ 128 h 141"/>
                <a:gd name="T18" fmla="*/ 94 w 140"/>
                <a:gd name="T19" fmla="*/ 118 h 141"/>
                <a:gd name="T20" fmla="*/ 86 w 140"/>
                <a:gd name="T21" fmla="*/ 121 h 141"/>
                <a:gd name="T22" fmla="*/ 83 w 140"/>
                <a:gd name="T23" fmla="*/ 138 h 141"/>
                <a:gd name="T24" fmla="*/ 80 w 140"/>
                <a:gd name="T25" fmla="*/ 141 h 141"/>
                <a:gd name="T26" fmla="*/ 60 w 140"/>
                <a:gd name="T27" fmla="*/ 141 h 141"/>
                <a:gd name="T28" fmla="*/ 57 w 140"/>
                <a:gd name="T29" fmla="*/ 138 h 141"/>
                <a:gd name="T30" fmla="*/ 54 w 140"/>
                <a:gd name="T31" fmla="*/ 121 h 141"/>
                <a:gd name="T32" fmla="*/ 46 w 140"/>
                <a:gd name="T33" fmla="*/ 118 h 141"/>
                <a:gd name="T34" fmla="*/ 33 w 140"/>
                <a:gd name="T35" fmla="*/ 128 h 141"/>
                <a:gd name="T36" fmla="*/ 31 w 140"/>
                <a:gd name="T37" fmla="*/ 128 h 141"/>
                <a:gd name="T38" fmla="*/ 28 w 140"/>
                <a:gd name="T39" fmla="*/ 127 h 141"/>
                <a:gd name="T40" fmla="*/ 13 w 140"/>
                <a:gd name="T41" fmla="*/ 112 h 141"/>
                <a:gd name="T42" fmla="*/ 13 w 140"/>
                <a:gd name="T43" fmla="*/ 110 h 141"/>
                <a:gd name="T44" fmla="*/ 13 w 140"/>
                <a:gd name="T45" fmla="*/ 108 h 141"/>
                <a:gd name="T46" fmla="*/ 23 w 140"/>
                <a:gd name="T47" fmla="*/ 95 h 141"/>
                <a:gd name="T48" fmla="*/ 19 w 140"/>
                <a:gd name="T49" fmla="*/ 86 h 141"/>
                <a:gd name="T50" fmla="*/ 2 w 140"/>
                <a:gd name="T51" fmla="*/ 84 h 141"/>
                <a:gd name="T52" fmla="*/ 0 w 140"/>
                <a:gd name="T53" fmla="*/ 80 h 141"/>
                <a:gd name="T54" fmla="*/ 0 w 140"/>
                <a:gd name="T55" fmla="*/ 60 h 141"/>
                <a:gd name="T56" fmla="*/ 2 w 140"/>
                <a:gd name="T57" fmla="*/ 57 h 141"/>
                <a:gd name="T58" fmla="*/ 19 w 140"/>
                <a:gd name="T59" fmla="*/ 54 h 141"/>
                <a:gd name="T60" fmla="*/ 23 w 140"/>
                <a:gd name="T61" fmla="*/ 46 h 141"/>
                <a:gd name="T62" fmla="*/ 13 w 140"/>
                <a:gd name="T63" fmla="*/ 33 h 141"/>
                <a:gd name="T64" fmla="*/ 12 w 140"/>
                <a:gd name="T65" fmla="*/ 31 h 141"/>
                <a:gd name="T66" fmla="*/ 13 w 140"/>
                <a:gd name="T67" fmla="*/ 29 h 141"/>
                <a:gd name="T68" fmla="*/ 31 w 140"/>
                <a:gd name="T69" fmla="*/ 12 h 141"/>
                <a:gd name="T70" fmla="*/ 33 w 140"/>
                <a:gd name="T71" fmla="*/ 13 h 141"/>
                <a:gd name="T72" fmla="*/ 46 w 140"/>
                <a:gd name="T73" fmla="*/ 23 h 141"/>
                <a:gd name="T74" fmla="*/ 54 w 140"/>
                <a:gd name="T75" fmla="*/ 20 h 141"/>
                <a:gd name="T76" fmla="*/ 57 w 140"/>
                <a:gd name="T77" fmla="*/ 3 h 141"/>
                <a:gd name="T78" fmla="*/ 60 w 140"/>
                <a:gd name="T79" fmla="*/ 0 h 141"/>
                <a:gd name="T80" fmla="*/ 80 w 140"/>
                <a:gd name="T81" fmla="*/ 0 h 141"/>
                <a:gd name="T82" fmla="*/ 83 w 140"/>
                <a:gd name="T83" fmla="*/ 3 h 141"/>
                <a:gd name="T84" fmla="*/ 86 w 140"/>
                <a:gd name="T85" fmla="*/ 20 h 141"/>
                <a:gd name="T86" fmla="*/ 94 w 140"/>
                <a:gd name="T87" fmla="*/ 23 h 141"/>
                <a:gd name="T88" fmla="*/ 107 w 140"/>
                <a:gd name="T89" fmla="*/ 13 h 141"/>
                <a:gd name="T90" fmla="*/ 109 w 140"/>
                <a:gd name="T91" fmla="*/ 12 h 141"/>
                <a:gd name="T92" fmla="*/ 112 w 140"/>
                <a:gd name="T93" fmla="*/ 13 h 141"/>
                <a:gd name="T94" fmla="*/ 127 w 140"/>
                <a:gd name="T95" fmla="*/ 29 h 141"/>
                <a:gd name="T96" fmla="*/ 127 w 140"/>
                <a:gd name="T97" fmla="*/ 31 h 141"/>
                <a:gd name="T98" fmla="*/ 127 w 140"/>
                <a:gd name="T99" fmla="*/ 33 h 141"/>
                <a:gd name="T100" fmla="*/ 117 w 140"/>
                <a:gd name="T101" fmla="*/ 46 h 141"/>
                <a:gd name="T102" fmla="*/ 121 w 140"/>
                <a:gd name="T103" fmla="*/ 55 h 141"/>
                <a:gd name="T104" fmla="*/ 138 w 140"/>
                <a:gd name="T105" fmla="*/ 57 h 141"/>
                <a:gd name="T106" fmla="*/ 140 w 140"/>
                <a:gd name="T107" fmla="*/ 60 h 141"/>
                <a:gd name="T108" fmla="*/ 140 w 140"/>
                <a:gd name="T109" fmla="*/ 81 h 141"/>
                <a:gd name="T110" fmla="*/ 70 w 140"/>
                <a:gd name="T111" fmla="*/ 47 h 141"/>
                <a:gd name="T112" fmla="*/ 47 w 140"/>
                <a:gd name="T113" fmla="*/ 70 h 141"/>
                <a:gd name="T114" fmla="*/ 70 w 140"/>
                <a:gd name="T115" fmla="*/ 94 h 141"/>
                <a:gd name="T116" fmla="*/ 93 w 140"/>
                <a:gd name="T117" fmla="*/ 70 h 141"/>
                <a:gd name="T118" fmla="*/ 70 w 140"/>
                <a:gd name="T119"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41">
                  <a:moveTo>
                    <a:pt x="140" y="81"/>
                  </a:moveTo>
                  <a:cubicBezTo>
                    <a:pt x="140" y="82"/>
                    <a:pt x="139" y="84"/>
                    <a:pt x="138" y="84"/>
                  </a:cubicBezTo>
                  <a:cubicBezTo>
                    <a:pt x="121" y="87"/>
                    <a:pt x="121" y="87"/>
                    <a:pt x="121" y="87"/>
                  </a:cubicBezTo>
                  <a:cubicBezTo>
                    <a:pt x="120" y="90"/>
                    <a:pt x="119" y="92"/>
                    <a:pt x="117" y="95"/>
                  </a:cubicBezTo>
                  <a:cubicBezTo>
                    <a:pt x="120" y="99"/>
                    <a:pt x="124" y="103"/>
                    <a:pt x="127" y="108"/>
                  </a:cubicBezTo>
                  <a:cubicBezTo>
                    <a:pt x="128" y="108"/>
                    <a:pt x="128" y="109"/>
                    <a:pt x="128" y="110"/>
                  </a:cubicBezTo>
                  <a:cubicBezTo>
                    <a:pt x="128" y="111"/>
                    <a:pt x="128" y="111"/>
                    <a:pt x="127" y="112"/>
                  </a:cubicBezTo>
                  <a:cubicBezTo>
                    <a:pt x="125" y="115"/>
                    <a:pt x="113" y="128"/>
                    <a:pt x="109" y="128"/>
                  </a:cubicBezTo>
                  <a:cubicBezTo>
                    <a:pt x="109" y="128"/>
                    <a:pt x="108" y="128"/>
                    <a:pt x="107" y="128"/>
                  </a:cubicBezTo>
                  <a:cubicBezTo>
                    <a:pt x="94" y="118"/>
                    <a:pt x="94" y="118"/>
                    <a:pt x="94" y="118"/>
                  </a:cubicBezTo>
                  <a:cubicBezTo>
                    <a:pt x="92" y="119"/>
                    <a:pt x="89" y="120"/>
                    <a:pt x="86" y="121"/>
                  </a:cubicBezTo>
                  <a:cubicBezTo>
                    <a:pt x="85" y="127"/>
                    <a:pt x="85" y="133"/>
                    <a:pt x="83" y="138"/>
                  </a:cubicBezTo>
                  <a:cubicBezTo>
                    <a:pt x="83" y="140"/>
                    <a:pt x="82" y="141"/>
                    <a:pt x="80" y="141"/>
                  </a:cubicBezTo>
                  <a:cubicBezTo>
                    <a:pt x="60" y="141"/>
                    <a:pt x="60" y="141"/>
                    <a:pt x="60" y="141"/>
                  </a:cubicBezTo>
                  <a:cubicBezTo>
                    <a:pt x="58" y="141"/>
                    <a:pt x="57" y="140"/>
                    <a:pt x="57" y="138"/>
                  </a:cubicBezTo>
                  <a:cubicBezTo>
                    <a:pt x="54" y="121"/>
                    <a:pt x="54" y="121"/>
                    <a:pt x="54" y="121"/>
                  </a:cubicBezTo>
                  <a:cubicBezTo>
                    <a:pt x="51" y="120"/>
                    <a:pt x="48" y="119"/>
                    <a:pt x="46" y="118"/>
                  </a:cubicBezTo>
                  <a:cubicBezTo>
                    <a:pt x="33" y="128"/>
                    <a:pt x="33" y="128"/>
                    <a:pt x="33" y="128"/>
                  </a:cubicBezTo>
                  <a:cubicBezTo>
                    <a:pt x="32" y="128"/>
                    <a:pt x="31" y="128"/>
                    <a:pt x="31" y="128"/>
                  </a:cubicBezTo>
                  <a:cubicBezTo>
                    <a:pt x="30" y="128"/>
                    <a:pt x="29" y="128"/>
                    <a:pt x="28" y="127"/>
                  </a:cubicBezTo>
                  <a:cubicBezTo>
                    <a:pt x="23" y="123"/>
                    <a:pt x="17" y="117"/>
                    <a:pt x="13" y="112"/>
                  </a:cubicBezTo>
                  <a:cubicBezTo>
                    <a:pt x="13" y="111"/>
                    <a:pt x="13" y="111"/>
                    <a:pt x="13" y="110"/>
                  </a:cubicBezTo>
                  <a:cubicBezTo>
                    <a:pt x="13" y="109"/>
                    <a:pt x="13" y="108"/>
                    <a:pt x="13" y="108"/>
                  </a:cubicBezTo>
                  <a:cubicBezTo>
                    <a:pt x="16" y="104"/>
                    <a:pt x="20" y="100"/>
                    <a:pt x="23" y="95"/>
                  </a:cubicBezTo>
                  <a:cubicBezTo>
                    <a:pt x="21" y="92"/>
                    <a:pt x="20" y="89"/>
                    <a:pt x="19" y="86"/>
                  </a:cubicBezTo>
                  <a:cubicBezTo>
                    <a:pt x="2" y="84"/>
                    <a:pt x="2" y="84"/>
                    <a:pt x="2" y="84"/>
                  </a:cubicBezTo>
                  <a:cubicBezTo>
                    <a:pt x="1" y="83"/>
                    <a:pt x="0" y="82"/>
                    <a:pt x="0" y="80"/>
                  </a:cubicBezTo>
                  <a:cubicBezTo>
                    <a:pt x="0" y="60"/>
                    <a:pt x="0" y="60"/>
                    <a:pt x="0" y="60"/>
                  </a:cubicBezTo>
                  <a:cubicBezTo>
                    <a:pt x="0" y="59"/>
                    <a:pt x="1" y="57"/>
                    <a:pt x="2" y="57"/>
                  </a:cubicBezTo>
                  <a:cubicBezTo>
                    <a:pt x="19" y="54"/>
                    <a:pt x="19" y="54"/>
                    <a:pt x="19" y="54"/>
                  </a:cubicBezTo>
                  <a:cubicBezTo>
                    <a:pt x="20" y="51"/>
                    <a:pt x="21" y="49"/>
                    <a:pt x="23" y="46"/>
                  </a:cubicBezTo>
                  <a:cubicBezTo>
                    <a:pt x="20" y="41"/>
                    <a:pt x="16" y="37"/>
                    <a:pt x="13" y="33"/>
                  </a:cubicBezTo>
                  <a:cubicBezTo>
                    <a:pt x="12" y="33"/>
                    <a:pt x="12" y="32"/>
                    <a:pt x="12" y="31"/>
                  </a:cubicBezTo>
                  <a:cubicBezTo>
                    <a:pt x="12" y="30"/>
                    <a:pt x="12" y="30"/>
                    <a:pt x="13" y="29"/>
                  </a:cubicBezTo>
                  <a:cubicBezTo>
                    <a:pt x="15" y="26"/>
                    <a:pt x="27" y="12"/>
                    <a:pt x="31" y="12"/>
                  </a:cubicBezTo>
                  <a:cubicBezTo>
                    <a:pt x="31" y="12"/>
                    <a:pt x="32" y="13"/>
                    <a:pt x="33" y="13"/>
                  </a:cubicBezTo>
                  <a:cubicBezTo>
                    <a:pt x="46" y="23"/>
                    <a:pt x="46" y="23"/>
                    <a:pt x="46" y="23"/>
                  </a:cubicBezTo>
                  <a:cubicBezTo>
                    <a:pt x="48" y="22"/>
                    <a:pt x="51" y="21"/>
                    <a:pt x="54" y="20"/>
                  </a:cubicBezTo>
                  <a:cubicBezTo>
                    <a:pt x="55" y="14"/>
                    <a:pt x="55" y="8"/>
                    <a:pt x="57" y="3"/>
                  </a:cubicBezTo>
                  <a:cubicBezTo>
                    <a:pt x="57" y="1"/>
                    <a:pt x="58" y="0"/>
                    <a:pt x="60" y="0"/>
                  </a:cubicBezTo>
                  <a:cubicBezTo>
                    <a:pt x="80" y="0"/>
                    <a:pt x="80" y="0"/>
                    <a:pt x="80" y="0"/>
                  </a:cubicBezTo>
                  <a:cubicBezTo>
                    <a:pt x="82" y="0"/>
                    <a:pt x="83" y="1"/>
                    <a:pt x="83" y="3"/>
                  </a:cubicBezTo>
                  <a:cubicBezTo>
                    <a:pt x="86" y="20"/>
                    <a:pt x="86" y="20"/>
                    <a:pt x="86" y="20"/>
                  </a:cubicBezTo>
                  <a:cubicBezTo>
                    <a:pt x="89" y="21"/>
                    <a:pt x="92" y="22"/>
                    <a:pt x="94" y="23"/>
                  </a:cubicBezTo>
                  <a:cubicBezTo>
                    <a:pt x="107" y="13"/>
                    <a:pt x="107" y="13"/>
                    <a:pt x="107" y="13"/>
                  </a:cubicBezTo>
                  <a:cubicBezTo>
                    <a:pt x="108" y="13"/>
                    <a:pt x="109" y="12"/>
                    <a:pt x="109" y="12"/>
                  </a:cubicBezTo>
                  <a:cubicBezTo>
                    <a:pt x="110" y="12"/>
                    <a:pt x="111" y="13"/>
                    <a:pt x="112" y="13"/>
                  </a:cubicBezTo>
                  <a:cubicBezTo>
                    <a:pt x="117" y="18"/>
                    <a:pt x="123" y="24"/>
                    <a:pt x="127" y="29"/>
                  </a:cubicBezTo>
                  <a:cubicBezTo>
                    <a:pt x="127" y="30"/>
                    <a:pt x="127" y="30"/>
                    <a:pt x="127" y="31"/>
                  </a:cubicBezTo>
                  <a:cubicBezTo>
                    <a:pt x="127" y="32"/>
                    <a:pt x="127" y="32"/>
                    <a:pt x="127" y="33"/>
                  </a:cubicBezTo>
                  <a:cubicBezTo>
                    <a:pt x="124" y="37"/>
                    <a:pt x="120" y="41"/>
                    <a:pt x="117" y="46"/>
                  </a:cubicBezTo>
                  <a:cubicBezTo>
                    <a:pt x="119" y="49"/>
                    <a:pt x="120" y="52"/>
                    <a:pt x="121" y="55"/>
                  </a:cubicBezTo>
                  <a:cubicBezTo>
                    <a:pt x="138" y="57"/>
                    <a:pt x="138" y="57"/>
                    <a:pt x="138" y="57"/>
                  </a:cubicBezTo>
                  <a:cubicBezTo>
                    <a:pt x="139" y="57"/>
                    <a:pt x="140" y="59"/>
                    <a:pt x="140" y="60"/>
                  </a:cubicBezTo>
                  <a:lnTo>
                    <a:pt x="140" y="81"/>
                  </a:lnTo>
                  <a:close/>
                  <a:moveTo>
                    <a:pt x="70" y="47"/>
                  </a:moveTo>
                  <a:cubicBezTo>
                    <a:pt x="57" y="47"/>
                    <a:pt x="47" y="58"/>
                    <a:pt x="47" y="70"/>
                  </a:cubicBezTo>
                  <a:cubicBezTo>
                    <a:pt x="47" y="83"/>
                    <a:pt x="57" y="94"/>
                    <a:pt x="70" y="94"/>
                  </a:cubicBezTo>
                  <a:cubicBezTo>
                    <a:pt x="83" y="94"/>
                    <a:pt x="93" y="83"/>
                    <a:pt x="93" y="70"/>
                  </a:cubicBezTo>
                  <a:cubicBezTo>
                    <a:pt x="93" y="58"/>
                    <a:pt x="83" y="47"/>
                    <a:pt x="70" y="4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03"/>
            <p:cNvSpPr/>
            <p:nvPr/>
          </p:nvSpPr>
          <p:spPr>
            <a:xfrm>
              <a:off x="7787577" y="4580430"/>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noEditPoints="1"/>
            </p:cNvSpPr>
            <p:nvPr/>
          </p:nvSpPr>
          <p:spPr bwMode="auto">
            <a:xfrm>
              <a:off x="7955960" y="4725368"/>
              <a:ext cx="497352" cy="463550"/>
            </a:xfrm>
            <a:custGeom>
              <a:avLst/>
              <a:gdLst>
                <a:gd name="T0" fmla="*/ 176 w 176"/>
                <a:gd name="T1" fmla="*/ 36 h 164"/>
                <a:gd name="T2" fmla="*/ 176 w 176"/>
                <a:gd name="T3" fmla="*/ 47 h 164"/>
                <a:gd name="T4" fmla="*/ 164 w 176"/>
                <a:gd name="T5" fmla="*/ 47 h 164"/>
                <a:gd name="T6" fmla="*/ 158 w 176"/>
                <a:gd name="T7" fmla="*/ 53 h 164"/>
                <a:gd name="T8" fmla="*/ 18 w 176"/>
                <a:gd name="T9" fmla="*/ 53 h 164"/>
                <a:gd name="T10" fmla="*/ 12 w 176"/>
                <a:gd name="T11" fmla="*/ 47 h 164"/>
                <a:gd name="T12" fmla="*/ 0 w 176"/>
                <a:gd name="T13" fmla="*/ 47 h 164"/>
                <a:gd name="T14" fmla="*/ 0 w 176"/>
                <a:gd name="T15" fmla="*/ 36 h 164"/>
                <a:gd name="T16" fmla="*/ 88 w 176"/>
                <a:gd name="T17" fmla="*/ 0 h 164"/>
                <a:gd name="T18" fmla="*/ 176 w 176"/>
                <a:gd name="T19" fmla="*/ 36 h 164"/>
                <a:gd name="T20" fmla="*/ 176 w 176"/>
                <a:gd name="T21" fmla="*/ 153 h 164"/>
                <a:gd name="T22" fmla="*/ 176 w 176"/>
                <a:gd name="T23" fmla="*/ 164 h 164"/>
                <a:gd name="T24" fmla="*/ 0 w 176"/>
                <a:gd name="T25" fmla="*/ 164 h 164"/>
                <a:gd name="T26" fmla="*/ 0 w 176"/>
                <a:gd name="T27" fmla="*/ 153 h 164"/>
                <a:gd name="T28" fmla="*/ 7 w 176"/>
                <a:gd name="T29" fmla="*/ 147 h 164"/>
                <a:gd name="T30" fmla="*/ 170 w 176"/>
                <a:gd name="T31" fmla="*/ 147 h 164"/>
                <a:gd name="T32" fmla="*/ 176 w 176"/>
                <a:gd name="T33" fmla="*/ 153 h 164"/>
                <a:gd name="T34" fmla="*/ 47 w 176"/>
                <a:gd name="T35" fmla="*/ 59 h 164"/>
                <a:gd name="T36" fmla="*/ 47 w 176"/>
                <a:gd name="T37" fmla="*/ 129 h 164"/>
                <a:gd name="T38" fmla="*/ 59 w 176"/>
                <a:gd name="T39" fmla="*/ 129 h 164"/>
                <a:gd name="T40" fmla="*/ 59 w 176"/>
                <a:gd name="T41" fmla="*/ 59 h 164"/>
                <a:gd name="T42" fmla="*/ 82 w 176"/>
                <a:gd name="T43" fmla="*/ 59 h 164"/>
                <a:gd name="T44" fmla="*/ 82 w 176"/>
                <a:gd name="T45" fmla="*/ 129 h 164"/>
                <a:gd name="T46" fmla="*/ 94 w 176"/>
                <a:gd name="T47" fmla="*/ 129 h 164"/>
                <a:gd name="T48" fmla="*/ 94 w 176"/>
                <a:gd name="T49" fmla="*/ 59 h 164"/>
                <a:gd name="T50" fmla="*/ 117 w 176"/>
                <a:gd name="T51" fmla="*/ 59 h 164"/>
                <a:gd name="T52" fmla="*/ 117 w 176"/>
                <a:gd name="T53" fmla="*/ 129 h 164"/>
                <a:gd name="T54" fmla="*/ 129 w 176"/>
                <a:gd name="T55" fmla="*/ 129 h 164"/>
                <a:gd name="T56" fmla="*/ 129 w 176"/>
                <a:gd name="T57" fmla="*/ 59 h 164"/>
                <a:gd name="T58" fmla="*/ 153 w 176"/>
                <a:gd name="T59" fmla="*/ 59 h 164"/>
                <a:gd name="T60" fmla="*/ 153 w 176"/>
                <a:gd name="T61" fmla="*/ 129 h 164"/>
                <a:gd name="T62" fmla="*/ 158 w 176"/>
                <a:gd name="T63" fmla="*/ 129 h 164"/>
                <a:gd name="T64" fmla="*/ 164 w 176"/>
                <a:gd name="T65" fmla="*/ 135 h 164"/>
                <a:gd name="T66" fmla="*/ 164 w 176"/>
                <a:gd name="T67" fmla="*/ 141 h 164"/>
                <a:gd name="T68" fmla="*/ 12 w 176"/>
                <a:gd name="T69" fmla="*/ 141 h 164"/>
                <a:gd name="T70" fmla="*/ 12 w 176"/>
                <a:gd name="T71" fmla="*/ 135 h 164"/>
                <a:gd name="T72" fmla="*/ 18 w 176"/>
                <a:gd name="T73" fmla="*/ 129 h 164"/>
                <a:gd name="T74" fmla="*/ 24 w 176"/>
                <a:gd name="T75" fmla="*/ 129 h 164"/>
                <a:gd name="T76" fmla="*/ 24 w 176"/>
                <a:gd name="T77" fmla="*/ 59 h 164"/>
                <a:gd name="T78" fmla="*/ 47 w 176"/>
                <a:gd name="T79" fmla="*/ 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4">
                  <a:moveTo>
                    <a:pt x="176" y="36"/>
                  </a:moveTo>
                  <a:cubicBezTo>
                    <a:pt x="176" y="47"/>
                    <a:pt x="176" y="47"/>
                    <a:pt x="176" y="47"/>
                  </a:cubicBezTo>
                  <a:cubicBezTo>
                    <a:pt x="164" y="47"/>
                    <a:pt x="164" y="47"/>
                    <a:pt x="164" y="47"/>
                  </a:cubicBezTo>
                  <a:cubicBezTo>
                    <a:pt x="164" y="50"/>
                    <a:pt x="161" y="53"/>
                    <a:pt x="158" y="53"/>
                  </a:cubicBezTo>
                  <a:cubicBezTo>
                    <a:pt x="18" y="53"/>
                    <a:pt x="18" y="53"/>
                    <a:pt x="18" y="53"/>
                  </a:cubicBezTo>
                  <a:cubicBezTo>
                    <a:pt x="15" y="53"/>
                    <a:pt x="12" y="50"/>
                    <a:pt x="12" y="47"/>
                  </a:cubicBezTo>
                  <a:cubicBezTo>
                    <a:pt x="0" y="47"/>
                    <a:pt x="0" y="47"/>
                    <a:pt x="0" y="47"/>
                  </a:cubicBezTo>
                  <a:cubicBezTo>
                    <a:pt x="0" y="36"/>
                    <a:pt x="0" y="36"/>
                    <a:pt x="0" y="36"/>
                  </a:cubicBezTo>
                  <a:cubicBezTo>
                    <a:pt x="88" y="0"/>
                    <a:pt x="88" y="0"/>
                    <a:pt x="88" y="0"/>
                  </a:cubicBezTo>
                  <a:lnTo>
                    <a:pt x="176" y="36"/>
                  </a:lnTo>
                  <a:close/>
                  <a:moveTo>
                    <a:pt x="176" y="153"/>
                  </a:moveTo>
                  <a:cubicBezTo>
                    <a:pt x="176" y="164"/>
                    <a:pt x="176" y="164"/>
                    <a:pt x="176" y="164"/>
                  </a:cubicBezTo>
                  <a:cubicBezTo>
                    <a:pt x="0" y="164"/>
                    <a:pt x="0" y="164"/>
                    <a:pt x="0" y="164"/>
                  </a:cubicBezTo>
                  <a:cubicBezTo>
                    <a:pt x="0" y="153"/>
                    <a:pt x="0" y="153"/>
                    <a:pt x="0" y="153"/>
                  </a:cubicBezTo>
                  <a:cubicBezTo>
                    <a:pt x="0" y="150"/>
                    <a:pt x="3" y="147"/>
                    <a:pt x="7" y="147"/>
                  </a:cubicBezTo>
                  <a:cubicBezTo>
                    <a:pt x="170" y="147"/>
                    <a:pt x="170" y="147"/>
                    <a:pt x="170" y="147"/>
                  </a:cubicBezTo>
                  <a:cubicBezTo>
                    <a:pt x="173" y="147"/>
                    <a:pt x="176" y="150"/>
                    <a:pt x="176" y="153"/>
                  </a:cubicBezTo>
                  <a:close/>
                  <a:moveTo>
                    <a:pt x="47" y="59"/>
                  </a:moveTo>
                  <a:cubicBezTo>
                    <a:pt x="47" y="129"/>
                    <a:pt x="47" y="129"/>
                    <a:pt x="47" y="129"/>
                  </a:cubicBezTo>
                  <a:cubicBezTo>
                    <a:pt x="59" y="129"/>
                    <a:pt x="59" y="129"/>
                    <a:pt x="59" y="129"/>
                  </a:cubicBezTo>
                  <a:cubicBezTo>
                    <a:pt x="59" y="59"/>
                    <a:pt x="59" y="59"/>
                    <a:pt x="59" y="59"/>
                  </a:cubicBezTo>
                  <a:cubicBezTo>
                    <a:pt x="82" y="59"/>
                    <a:pt x="82" y="59"/>
                    <a:pt x="82" y="59"/>
                  </a:cubicBezTo>
                  <a:cubicBezTo>
                    <a:pt x="82" y="129"/>
                    <a:pt x="82" y="129"/>
                    <a:pt x="82" y="129"/>
                  </a:cubicBezTo>
                  <a:cubicBezTo>
                    <a:pt x="94" y="129"/>
                    <a:pt x="94" y="129"/>
                    <a:pt x="94" y="129"/>
                  </a:cubicBezTo>
                  <a:cubicBezTo>
                    <a:pt x="94" y="59"/>
                    <a:pt x="94" y="59"/>
                    <a:pt x="94" y="59"/>
                  </a:cubicBezTo>
                  <a:cubicBezTo>
                    <a:pt x="117" y="59"/>
                    <a:pt x="117" y="59"/>
                    <a:pt x="117" y="59"/>
                  </a:cubicBezTo>
                  <a:cubicBezTo>
                    <a:pt x="117" y="129"/>
                    <a:pt x="117" y="129"/>
                    <a:pt x="117" y="129"/>
                  </a:cubicBezTo>
                  <a:cubicBezTo>
                    <a:pt x="129" y="129"/>
                    <a:pt x="129" y="129"/>
                    <a:pt x="129" y="129"/>
                  </a:cubicBezTo>
                  <a:cubicBezTo>
                    <a:pt x="129" y="59"/>
                    <a:pt x="129" y="59"/>
                    <a:pt x="129" y="59"/>
                  </a:cubicBezTo>
                  <a:cubicBezTo>
                    <a:pt x="153" y="59"/>
                    <a:pt x="153" y="59"/>
                    <a:pt x="153" y="59"/>
                  </a:cubicBezTo>
                  <a:cubicBezTo>
                    <a:pt x="153" y="129"/>
                    <a:pt x="153" y="129"/>
                    <a:pt x="153" y="129"/>
                  </a:cubicBezTo>
                  <a:cubicBezTo>
                    <a:pt x="158" y="129"/>
                    <a:pt x="158" y="129"/>
                    <a:pt x="158" y="129"/>
                  </a:cubicBezTo>
                  <a:cubicBezTo>
                    <a:pt x="161" y="129"/>
                    <a:pt x="164" y="132"/>
                    <a:pt x="164" y="135"/>
                  </a:cubicBezTo>
                  <a:cubicBezTo>
                    <a:pt x="164" y="141"/>
                    <a:pt x="164" y="141"/>
                    <a:pt x="164" y="141"/>
                  </a:cubicBezTo>
                  <a:cubicBezTo>
                    <a:pt x="12" y="141"/>
                    <a:pt x="12" y="141"/>
                    <a:pt x="12" y="141"/>
                  </a:cubicBezTo>
                  <a:cubicBezTo>
                    <a:pt x="12" y="135"/>
                    <a:pt x="12" y="135"/>
                    <a:pt x="12" y="135"/>
                  </a:cubicBezTo>
                  <a:cubicBezTo>
                    <a:pt x="12" y="132"/>
                    <a:pt x="15" y="129"/>
                    <a:pt x="18" y="129"/>
                  </a:cubicBezTo>
                  <a:cubicBezTo>
                    <a:pt x="24" y="129"/>
                    <a:pt x="24" y="129"/>
                    <a:pt x="24" y="129"/>
                  </a:cubicBezTo>
                  <a:cubicBezTo>
                    <a:pt x="24" y="59"/>
                    <a:pt x="24" y="59"/>
                    <a:pt x="24" y="59"/>
                  </a:cubicBezTo>
                  <a:lnTo>
                    <a:pt x="47" y="59"/>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101"/>
            <p:cNvSpPr/>
            <p:nvPr/>
          </p:nvSpPr>
          <p:spPr>
            <a:xfrm>
              <a:off x="3640581" y="4580430"/>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
            <p:cNvSpPr>
              <a:spLocks noEditPoints="1"/>
            </p:cNvSpPr>
            <p:nvPr/>
          </p:nvSpPr>
          <p:spPr bwMode="auto">
            <a:xfrm>
              <a:off x="3847873" y="4772441"/>
              <a:ext cx="423278" cy="421217"/>
            </a:xfrm>
            <a:custGeom>
              <a:avLst/>
              <a:gdLst>
                <a:gd name="T0" fmla="*/ 146 w 150"/>
                <a:gd name="T1" fmla="*/ 30 h 149"/>
                <a:gd name="T2" fmla="*/ 28 w 150"/>
                <a:gd name="T3" fmla="*/ 148 h 149"/>
                <a:gd name="T4" fmla="*/ 24 w 150"/>
                <a:gd name="T5" fmla="*/ 149 h 149"/>
                <a:gd name="T6" fmla="*/ 20 w 150"/>
                <a:gd name="T7" fmla="*/ 148 h 149"/>
                <a:gd name="T8" fmla="*/ 2 w 150"/>
                <a:gd name="T9" fmla="*/ 130 h 149"/>
                <a:gd name="T10" fmla="*/ 0 w 150"/>
                <a:gd name="T11" fmla="*/ 125 h 149"/>
                <a:gd name="T12" fmla="*/ 2 w 150"/>
                <a:gd name="T13" fmla="*/ 121 h 149"/>
                <a:gd name="T14" fmla="*/ 119 w 150"/>
                <a:gd name="T15" fmla="*/ 4 h 149"/>
                <a:gd name="T16" fmla="*/ 123 w 150"/>
                <a:gd name="T17" fmla="*/ 2 h 149"/>
                <a:gd name="T18" fmla="*/ 128 w 150"/>
                <a:gd name="T19" fmla="*/ 4 h 149"/>
                <a:gd name="T20" fmla="*/ 146 w 150"/>
                <a:gd name="T21" fmla="*/ 22 h 149"/>
                <a:gd name="T22" fmla="*/ 147 w 150"/>
                <a:gd name="T23" fmla="*/ 26 h 149"/>
                <a:gd name="T24" fmla="*/ 146 w 150"/>
                <a:gd name="T25" fmla="*/ 30 h 149"/>
                <a:gd name="T26" fmla="*/ 33 w 150"/>
                <a:gd name="T27" fmla="*/ 11 h 149"/>
                <a:gd name="T28" fmla="*/ 24 w 150"/>
                <a:gd name="T29" fmla="*/ 14 h 149"/>
                <a:gd name="T30" fmla="*/ 21 w 150"/>
                <a:gd name="T31" fmla="*/ 23 h 149"/>
                <a:gd name="T32" fmla="*/ 18 w 150"/>
                <a:gd name="T33" fmla="*/ 14 h 149"/>
                <a:gd name="T34" fmla="*/ 9 w 150"/>
                <a:gd name="T35" fmla="*/ 11 h 149"/>
                <a:gd name="T36" fmla="*/ 18 w 150"/>
                <a:gd name="T37" fmla="*/ 8 h 149"/>
                <a:gd name="T38" fmla="*/ 21 w 150"/>
                <a:gd name="T39" fmla="*/ 0 h 149"/>
                <a:gd name="T40" fmla="*/ 24 w 150"/>
                <a:gd name="T41" fmla="*/ 8 h 149"/>
                <a:gd name="T42" fmla="*/ 33 w 150"/>
                <a:gd name="T43" fmla="*/ 11 h 149"/>
                <a:gd name="T44" fmla="*/ 74 w 150"/>
                <a:gd name="T45" fmla="*/ 29 h 149"/>
                <a:gd name="T46" fmla="*/ 56 w 150"/>
                <a:gd name="T47" fmla="*/ 34 h 149"/>
                <a:gd name="T48" fmla="*/ 50 w 150"/>
                <a:gd name="T49" fmla="*/ 52 h 149"/>
                <a:gd name="T50" fmla="*/ 45 w 150"/>
                <a:gd name="T51" fmla="*/ 34 h 149"/>
                <a:gd name="T52" fmla="*/ 27 w 150"/>
                <a:gd name="T53" fmla="*/ 29 h 149"/>
                <a:gd name="T54" fmla="*/ 45 w 150"/>
                <a:gd name="T55" fmla="*/ 23 h 149"/>
                <a:gd name="T56" fmla="*/ 50 w 150"/>
                <a:gd name="T57" fmla="*/ 5 h 149"/>
                <a:gd name="T58" fmla="*/ 56 w 150"/>
                <a:gd name="T59" fmla="*/ 23 h 149"/>
                <a:gd name="T60" fmla="*/ 74 w 150"/>
                <a:gd name="T61" fmla="*/ 29 h 149"/>
                <a:gd name="T62" fmla="*/ 91 w 150"/>
                <a:gd name="T63" fmla="*/ 11 h 149"/>
                <a:gd name="T64" fmla="*/ 82 w 150"/>
                <a:gd name="T65" fmla="*/ 14 h 149"/>
                <a:gd name="T66" fmla="*/ 80 w 150"/>
                <a:gd name="T67" fmla="*/ 23 h 149"/>
                <a:gd name="T68" fmla="*/ 77 w 150"/>
                <a:gd name="T69" fmla="*/ 14 h 149"/>
                <a:gd name="T70" fmla="*/ 68 w 150"/>
                <a:gd name="T71" fmla="*/ 11 h 149"/>
                <a:gd name="T72" fmla="*/ 77 w 150"/>
                <a:gd name="T73" fmla="*/ 8 h 149"/>
                <a:gd name="T74" fmla="*/ 80 w 150"/>
                <a:gd name="T75" fmla="*/ 0 h 149"/>
                <a:gd name="T76" fmla="*/ 82 w 150"/>
                <a:gd name="T77" fmla="*/ 8 h 149"/>
                <a:gd name="T78" fmla="*/ 91 w 150"/>
                <a:gd name="T79" fmla="*/ 11 h 149"/>
                <a:gd name="T80" fmla="*/ 133 w 150"/>
                <a:gd name="T81" fmla="*/ 26 h 149"/>
                <a:gd name="T82" fmla="*/ 123 w 150"/>
                <a:gd name="T83" fmla="*/ 16 h 149"/>
                <a:gd name="T84" fmla="*/ 97 w 150"/>
                <a:gd name="T85" fmla="*/ 43 h 149"/>
                <a:gd name="T86" fmla="*/ 106 w 150"/>
                <a:gd name="T87" fmla="*/ 53 h 149"/>
                <a:gd name="T88" fmla="*/ 133 w 150"/>
                <a:gd name="T89" fmla="*/ 26 h 149"/>
                <a:gd name="T90" fmla="*/ 150 w 150"/>
                <a:gd name="T91" fmla="*/ 70 h 149"/>
                <a:gd name="T92" fmla="*/ 141 w 150"/>
                <a:gd name="T93" fmla="*/ 73 h 149"/>
                <a:gd name="T94" fmla="*/ 138 w 150"/>
                <a:gd name="T95" fmla="*/ 82 h 149"/>
                <a:gd name="T96" fmla="*/ 135 w 150"/>
                <a:gd name="T97" fmla="*/ 73 h 149"/>
                <a:gd name="T98" fmla="*/ 126 w 150"/>
                <a:gd name="T99" fmla="*/ 70 h 149"/>
                <a:gd name="T100" fmla="*/ 135 w 150"/>
                <a:gd name="T101" fmla="*/ 67 h 149"/>
                <a:gd name="T102" fmla="*/ 138 w 150"/>
                <a:gd name="T103" fmla="*/ 58 h 149"/>
                <a:gd name="T104" fmla="*/ 141 w 150"/>
                <a:gd name="T105" fmla="*/ 67 h 149"/>
                <a:gd name="T106" fmla="*/ 150 w 150"/>
                <a:gd name="T107" fmla="*/ 7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49">
                  <a:moveTo>
                    <a:pt x="146" y="30"/>
                  </a:moveTo>
                  <a:cubicBezTo>
                    <a:pt x="28" y="148"/>
                    <a:pt x="28" y="148"/>
                    <a:pt x="28" y="148"/>
                  </a:cubicBezTo>
                  <a:cubicBezTo>
                    <a:pt x="27" y="149"/>
                    <a:pt x="25" y="149"/>
                    <a:pt x="24" y="149"/>
                  </a:cubicBezTo>
                  <a:cubicBezTo>
                    <a:pt x="22" y="149"/>
                    <a:pt x="21" y="149"/>
                    <a:pt x="20" y="148"/>
                  </a:cubicBezTo>
                  <a:cubicBezTo>
                    <a:pt x="2" y="130"/>
                    <a:pt x="2" y="130"/>
                    <a:pt x="2" y="130"/>
                  </a:cubicBezTo>
                  <a:cubicBezTo>
                    <a:pt x="1" y="128"/>
                    <a:pt x="0" y="127"/>
                    <a:pt x="0" y="125"/>
                  </a:cubicBezTo>
                  <a:cubicBezTo>
                    <a:pt x="0" y="124"/>
                    <a:pt x="1" y="122"/>
                    <a:pt x="2" y="121"/>
                  </a:cubicBezTo>
                  <a:cubicBezTo>
                    <a:pt x="119" y="4"/>
                    <a:pt x="119" y="4"/>
                    <a:pt x="119" y="4"/>
                  </a:cubicBezTo>
                  <a:cubicBezTo>
                    <a:pt x="120" y="3"/>
                    <a:pt x="122" y="2"/>
                    <a:pt x="123" y="2"/>
                  </a:cubicBezTo>
                  <a:cubicBezTo>
                    <a:pt x="125" y="2"/>
                    <a:pt x="126" y="3"/>
                    <a:pt x="128" y="4"/>
                  </a:cubicBezTo>
                  <a:cubicBezTo>
                    <a:pt x="146" y="22"/>
                    <a:pt x="146" y="22"/>
                    <a:pt x="146" y="22"/>
                  </a:cubicBezTo>
                  <a:cubicBezTo>
                    <a:pt x="147" y="23"/>
                    <a:pt x="147" y="24"/>
                    <a:pt x="147" y="26"/>
                  </a:cubicBezTo>
                  <a:cubicBezTo>
                    <a:pt x="147" y="27"/>
                    <a:pt x="147" y="29"/>
                    <a:pt x="146" y="30"/>
                  </a:cubicBezTo>
                  <a:close/>
                  <a:moveTo>
                    <a:pt x="33" y="11"/>
                  </a:moveTo>
                  <a:cubicBezTo>
                    <a:pt x="24" y="14"/>
                    <a:pt x="24" y="14"/>
                    <a:pt x="24" y="14"/>
                  </a:cubicBezTo>
                  <a:cubicBezTo>
                    <a:pt x="21" y="23"/>
                    <a:pt x="21" y="23"/>
                    <a:pt x="21" y="23"/>
                  </a:cubicBezTo>
                  <a:cubicBezTo>
                    <a:pt x="18" y="14"/>
                    <a:pt x="18" y="14"/>
                    <a:pt x="18" y="14"/>
                  </a:cubicBezTo>
                  <a:cubicBezTo>
                    <a:pt x="9" y="11"/>
                    <a:pt x="9" y="11"/>
                    <a:pt x="9" y="11"/>
                  </a:cubicBezTo>
                  <a:cubicBezTo>
                    <a:pt x="18" y="8"/>
                    <a:pt x="18" y="8"/>
                    <a:pt x="18" y="8"/>
                  </a:cubicBezTo>
                  <a:cubicBezTo>
                    <a:pt x="21" y="0"/>
                    <a:pt x="21" y="0"/>
                    <a:pt x="21" y="0"/>
                  </a:cubicBezTo>
                  <a:cubicBezTo>
                    <a:pt x="24" y="8"/>
                    <a:pt x="24" y="8"/>
                    <a:pt x="24" y="8"/>
                  </a:cubicBezTo>
                  <a:lnTo>
                    <a:pt x="33" y="11"/>
                  </a:lnTo>
                  <a:close/>
                  <a:moveTo>
                    <a:pt x="74" y="29"/>
                  </a:moveTo>
                  <a:cubicBezTo>
                    <a:pt x="56" y="34"/>
                    <a:pt x="56" y="34"/>
                    <a:pt x="56" y="34"/>
                  </a:cubicBezTo>
                  <a:cubicBezTo>
                    <a:pt x="50" y="52"/>
                    <a:pt x="50" y="52"/>
                    <a:pt x="50" y="52"/>
                  </a:cubicBezTo>
                  <a:cubicBezTo>
                    <a:pt x="45" y="34"/>
                    <a:pt x="45" y="34"/>
                    <a:pt x="45" y="34"/>
                  </a:cubicBezTo>
                  <a:cubicBezTo>
                    <a:pt x="27" y="29"/>
                    <a:pt x="27" y="29"/>
                    <a:pt x="27" y="29"/>
                  </a:cubicBezTo>
                  <a:cubicBezTo>
                    <a:pt x="45" y="23"/>
                    <a:pt x="45" y="23"/>
                    <a:pt x="45" y="23"/>
                  </a:cubicBezTo>
                  <a:cubicBezTo>
                    <a:pt x="50" y="5"/>
                    <a:pt x="50" y="5"/>
                    <a:pt x="50" y="5"/>
                  </a:cubicBezTo>
                  <a:cubicBezTo>
                    <a:pt x="56" y="23"/>
                    <a:pt x="56" y="23"/>
                    <a:pt x="56" y="23"/>
                  </a:cubicBezTo>
                  <a:lnTo>
                    <a:pt x="74" y="29"/>
                  </a:lnTo>
                  <a:close/>
                  <a:moveTo>
                    <a:pt x="91" y="11"/>
                  </a:moveTo>
                  <a:cubicBezTo>
                    <a:pt x="82" y="14"/>
                    <a:pt x="82" y="14"/>
                    <a:pt x="82" y="14"/>
                  </a:cubicBezTo>
                  <a:cubicBezTo>
                    <a:pt x="80" y="23"/>
                    <a:pt x="80" y="23"/>
                    <a:pt x="80" y="23"/>
                  </a:cubicBezTo>
                  <a:cubicBezTo>
                    <a:pt x="77" y="14"/>
                    <a:pt x="77" y="14"/>
                    <a:pt x="77" y="14"/>
                  </a:cubicBezTo>
                  <a:cubicBezTo>
                    <a:pt x="68" y="11"/>
                    <a:pt x="68" y="11"/>
                    <a:pt x="68" y="11"/>
                  </a:cubicBezTo>
                  <a:cubicBezTo>
                    <a:pt x="77" y="8"/>
                    <a:pt x="77" y="8"/>
                    <a:pt x="77" y="8"/>
                  </a:cubicBezTo>
                  <a:cubicBezTo>
                    <a:pt x="80" y="0"/>
                    <a:pt x="80" y="0"/>
                    <a:pt x="80" y="0"/>
                  </a:cubicBezTo>
                  <a:cubicBezTo>
                    <a:pt x="82" y="8"/>
                    <a:pt x="82" y="8"/>
                    <a:pt x="82" y="8"/>
                  </a:cubicBezTo>
                  <a:lnTo>
                    <a:pt x="91" y="11"/>
                  </a:lnTo>
                  <a:close/>
                  <a:moveTo>
                    <a:pt x="133" y="26"/>
                  </a:moveTo>
                  <a:cubicBezTo>
                    <a:pt x="123" y="16"/>
                    <a:pt x="123" y="16"/>
                    <a:pt x="123" y="16"/>
                  </a:cubicBezTo>
                  <a:cubicBezTo>
                    <a:pt x="97" y="43"/>
                    <a:pt x="97" y="43"/>
                    <a:pt x="97" y="43"/>
                  </a:cubicBezTo>
                  <a:cubicBezTo>
                    <a:pt x="106" y="53"/>
                    <a:pt x="106" y="53"/>
                    <a:pt x="106" y="53"/>
                  </a:cubicBezTo>
                  <a:lnTo>
                    <a:pt x="133" y="26"/>
                  </a:lnTo>
                  <a:close/>
                  <a:moveTo>
                    <a:pt x="150" y="70"/>
                  </a:moveTo>
                  <a:cubicBezTo>
                    <a:pt x="141" y="73"/>
                    <a:pt x="141" y="73"/>
                    <a:pt x="141" y="73"/>
                  </a:cubicBezTo>
                  <a:cubicBezTo>
                    <a:pt x="138" y="82"/>
                    <a:pt x="138" y="82"/>
                    <a:pt x="138" y="82"/>
                  </a:cubicBezTo>
                  <a:cubicBezTo>
                    <a:pt x="135" y="73"/>
                    <a:pt x="135" y="73"/>
                    <a:pt x="135" y="73"/>
                  </a:cubicBezTo>
                  <a:cubicBezTo>
                    <a:pt x="126" y="70"/>
                    <a:pt x="126" y="70"/>
                    <a:pt x="126" y="70"/>
                  </a:cubicBezTo>
                  <a:cubicBezTo>
                    <a:pt x="135" y="67"/>
                    <a:pt x="135" y="67"/>
                    <a:pt x="135" y="67"/>
                  </a:cubicBezTo>
                  <a:cubicBezTo>
                    <a:pt x="138" y="58"/>
                    <a:pt x="138" y="58"/>
                    <a:pt x="138" y="58"/>
                  </a:cubicBezTo>
                  <a:cubicBezTo>
                    <a:pt x="141" y="67"/>
                    <a:pt x="141" y="67"/>
                    <a:pt x="141" y="67"/>
                  </a:cubicBezTo>
                  <a:lnTo>
                    <a:pt x="150" y="7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133"/>
            <p:cNvSpPr/>
            <p:nvPr/>
          </p:nvSpPr>
          <p:spPr>
            <a:xfrm>
              <a:off x="9828693" y="4580431"/>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
            <p:cNvSpPr>
              <a:spLocks noEditPoints="1"/>
            </p:cNvSpPr>
            <p:nvPr/>
          </p:nvSpPr>
          <p:spPr bwMode="auto">
            <a:xfrm>
              <a:off x="10025584" y="4783230"/>
              <a:ext cx="427510" cy="397933"/>
            </a:xfrm>
            <a:custGeom>
              <a:avLst/>
              <a:gdLst>
                <a:gd name="T0" fmla="*/ 152 w 152"/>
                <a:gd name="T1" fmla="*/ 44 h 141"/>
                <a:gd name="T2" fmla="*/ 103 w 152"/>
                <a:gd name="T3" fmla="*/ 82 h 141"/>
                <a:gd name="T4" fmla="*/ 94 w 152"/>
                <a:gd name="T5" fmla="*/ 91 h 141"/>
                <a:gd name="T6" fmla="*/ 88 w 152"/>
                <a:gd name="T7" fmla="*/ 106 h 141"/>
                <a:gd name="T8" fmla="*/ 99 w 152"/>
                <a:gd name="T9" fmla="*/ 117 h 141"/>
                <a:gd name="T10" fmla="*/ 117 w 152"/>
                <a:gd name="T11" fmla="*/ 132 h 141"/>
                <a:gd name="T12" fmla="*/ 117 w 152"/>
                <a:gd name="T13" fmla="*/ 138 h 141"/>
                <a:gd name="T14" fmla="*/ 114 w 152"/>
                <a:gd name="T15" fmla="*/ 141 h 141"/>
                <a:gd name="T16" fmla="*/ 38 w 152"/>
                <a:gd name="T17" fmla="*/ 141 h 141"/>
                <a:gd name="T18" fmla="*/ 35 w 152"/>
                <a:gd name="T19" fmla="*/ 138 h 141"/>
                <a:gd name="T20" fmla="*/ 35 w 152"/>
                <a:gd name="T21" fmla="*/ 132 h 141"/>
                <a:gd name="T22" fmla="*/ 53 w 152"/>
                <a:gd name="T23" fmla="*/ 117 h 141"/>
                <a:gd name="T24" fmla="*/ 64 w 152"/>
                <a:gd name="T25" fmla="*/ 106 h 141"/>
                <a:gd name="T26" fmla="*/ 58 w 152"/>
                <a:gd name="T27" fmla="*/ 91 h 141"/>
                <a:gd name="T28" fmla="*/ 49 w 152"/>
                <a:gd name="T29" fmla="*/ 82 h 141"/>
                <a:gd name="T30" fmla="*/ 0 w 152"/>
                <a:gd name="T31" fmla="*/ 44 h 141"/>
                <a:gd name="T32" fmla="*/ 0 w 152"/>
                <a:gd name="T33" fmla="*/ 32 h 141"/>
                <a:gd name="T34" fmla="*/ 9 w 152"/>
                <a:gd name="T35" fmla="*/ 24 h 141"/>
                <a:gd name="T36" fmla="*/ 35 w 152"/>
                <a:gd name="T37" fmla="*/ 24 h 141"/>
                <a:gd name="T38" fmla="*/ 35 w 152"/>
                <a:gd name="T39" fmla="*/ 15 h 141"/>
                <a:gd name="T40" fmla="*/ 50 w 152"/>
                <a:gd name="T41" fmla="*/ 0 h 141"/>
                <a:gd name="T42" fmla="*/ 102 w 152"/>
                <a:gd name="T43" fmla="*/ 0 h 141"/>
                <a:gd name="T44" fmla="*/ 117 w 152"/>
                <a:gd name="T45" fmla="*/ 15 h 141"/>
                <a:gd name="T46" fmla="*/ 117 w 152"/>
                <a:gd name="T47" fmla="*/ 24 h 141"/>
                <a:gd name="T48" fmla="*/ 143 w 152"/>
                <a:gd name="T49" fmla="*/ 24 h 141"/>
                <a:gd name="T50" fmla="*/ 152 w 152"/>
                <a:gd name="T51" fmla="*/ 32 h 141"/>
                <a:gd name="T52" fmla="*/ 152 w 152"/>
                <a:gd name="T53" fmla="*/ 44 h 141"/>
                <a:gd name="T54" fmla="*/ 35 w 152"/>
                <a:gd name="T55" fmla="*/ 35 h 141"/>
                <a:gd name="T56" fmla="*/ 12 w 152"/>
                <a:gd name="T57" fmla="*/ 35 h 141"/>
                <a:gd name="T58" fmla="*/ 12 w 152"/>
                <a:gd name="T59" fmla="*/ 44 h 141"/>
                <a:gd name="T60" fmla="*/ 42 w 152"/>
                <a:gd name="T61" fmla="*/ 69 h 141"/>
                <a:gd name="T62" fmla="*/ 35 w 152"/>
                <a:gd name="T63" fmla="*/ 35 h 141"/>
                <a:gd name="T64" fmla="*/ 140 w 152"/>
                <a:gd name="T65" fmla="*/ 35 h 141"/>
                <a:gd name="T66" fmla="*/ 117 w 152"/>
                <a:gd name="T67" fmla="*/ 35 h 141"/>
                <a:gd name="T68" fmla="*/ 110 w 152"/>
                <a:gd name="T69" fmla="*/ 69 h 141"/>
                <a:gd name="T70" fmla="*/ 140 w 152"/>
                <a:gd name="T71" fmla="*/ 44 h 141"/>
                <a:gd name="T72" fmla="*/ 140 w 152"/>
                <a:gd name="T73" fmla="*/ 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41">
                  <a:moveTo>
                    <a:pt x="152" y="44"/>
                  </a:moveTo>
                  <a:cubicBezTo>
                    <a:pt x="152" y="61"/>
                    <a:pt x="131" y="81"/>
                    <a:pt x="103" y="82"/>
                  </a:cubicBezTo>
                  <a:cubicBezTo>
                    <a:pt x="99" y="87"/>
                    <a:pt x="95" y="89"/>
                    <a:pt x="94" y="91"/>
                  </a:cubicBezTo>
                  <a:cubicBezTo>
                    <a:pt x="89" y="95"/>
                    <a:pt x="88" y="100"/>
                    <a:pt x="88" y="106"/>
                  </a:cubicBezTo>
                  <a:cubicBezTo>
                    <a:pt x="88" y="111"/>
                    <a:pt x="91" y="117"/>
                    <a:pt x="99" y="117"/>
                  </a:cubicBezTo>
                  <a:cubicBezTo>
                    <a:pt x="108" y="117"/>
                    <a:pt x="117" y="123"/>
                    <a:pt x="117" y="132"/>
                  </a:cubicBezTo>
                  <a:cubicBezTo>
                    <a:pt x="117" y="138"/>
                    <a:pt x="117" y="138"/>
                    <a:pt x="117" y="138"/>
                  </a:cubicBezTo>
                  <a:cubicBezTo>
                    <a:pt x="117" y="139"/>
                    <a:pt x="116" y="141"/>
                    <a:pt x="114" y="141"/>
                  </a:cubicBezTo>
                  <a:cubicBezTo>
                    <a:pt x="38" y="141"/>
                    <a:pt x="38" y="141"/>
                    <a:pt x="38" y="141"/>
                  </a:cubicBezTo>
                  <a:cubicBezTo>
                    <a:pt x="36" y="141"/>
                    <a:pt x="35" y="139"/>
                    <a:pt x="35" y="138"/>
                  </a:cubicBezTo>
                  <a:cubicBezTo>
                    <a:pt x="35" y="132"/>
                    <a:pt x="35" y="132"/>
                    <a:pt x="35" y="132"/>
                  </a:cubicBezTo>
                  <a:cubicBezTo>
                    <a:pt x="35" y="123"/>
                    <a:pt x="44" y="117"/>
                    <a:pt x="53" y="117"/>
                  </a:cubicBezTo>
                  <a:cubicBezTo>
                    <a:pt x="61" y="117"/>
                    <a:pt x="64" y="111"/>
                    <a:pt x="64" y="106"/>
                  </a:cubicBezTo>
                  <a:cubicBezTo>
                    <a:pt x="64" y="100"/>
                    <a:pt x="63" y="95"/>
                    <a:pt x="58" y="91"/>
                  </a:cubicBezTo>
                  <a:cubicBezTo>
                    <a:pt x="56" y="89"/>
                    <a:pt x="53" y="87"/>
                    <a:pt x="49" y="82"/>
                  </a:cubicBezTo>
                  <a:cubicBezTo>
                    <a:pt x="21" y="81"/>
                    <a:pt x="0" y="61"/>
                    <a:pt x="0" y="44"/>
                  </a:cubicBezTo>
                  <a:cubicBezTo>
                    <a:pt x="0" y="32"/>
                    <a:pt x="0" y="32"/>
                    <a:pt x="0" y="32"/>
                  </a:cubicBezTo>
                  <a:cubicBezTo>
                    <a:pt x="0" y="27"/>
                    <a:pt x="4" y="24"/>
                    <a:pt x="9" y="24"/>
                  </a:cubicBezTo>
                  <a:cubicBezTo>
                    <a:pt x="35" y="24"/>
                    <a:pt x="35" y="24"/>
                    <a:pt x="35" y="24"/>
                  </a:cubicBezTo>
                  <a:cubicBezTo>
                    <a:pt x="35" y="15"/>
                    <a:pt x="35" y="15"/>
                    <a:pt x="35" y="15"/>
                  </a:cubicBezTo>
                  <a:cubicBezTo>
                    <a:pt x="35" y="7"/>
                    <a:pt x="42" y="0"/>
                    <a:pt x="50" y="0"/>
                  </a:cubicBezTo>
                  <a:cubicBezTo>
                    <a:pt x="102" y="0"/>
                    <a:pt x="102" y="0"/>
                    <a:pt x="102" y="0"/>
                  </a:cubicBezTo>
                  <a:cubicBezTo>
                    <a:pt x="110" y="0"/>
                    <a:pt x="117" y="7"/>
                    <a:pt x="117" y="15"/>
                  </a:cubicBezTo>
                  <a:cubicBezTo>
                    <a:pt x="117" y="24"/>
                    <a:pt x="117" y="24"/>
                    <a:pt x="117" y="24"/>
                  </a:cubicBezTo>
                  <a:cubicBezTo>
                    <a:pt x="143" y="24"/>
                    <a:pt x="143" y="24"/>
                    <a:pt x="143" y="24"/>
                  </a:cubicBezTo>
                  <a:cubicBezTo>
                    <a:pt x="148" y="24"/>
                    <a:pt x="152" y="27"/>
                    <a:pt x="152" y="32"/>
                  </a:cubicBezTo>
                  <a:lnTo>
                    <a:pt x="152" y="44"/>
                  </a:lnTo>
                  <a:close/>
                  <a:moveTo>
                    <a:pt x="35" y="35"/>
                  </a:moveTo>
                  <a:cubicBezTo>
                    <a:pt x="12" y="35"/>
                    <a:pt x="12" y="35"/>
                    <a:pt x="12" y="35"/>
                  </a:cubicBezTo>
                  <a:cubicBezTo>
                    <a:pt x="12" y="44"/>
                    <a:pt x="12" y="44"/>
                    <a:pt x="12" y="44"/>
                  </a:cubicBezTo>
                  <a:cubicBezTo>
                    <a:pt x="12" y="53"/>
                    <a:pt x="24" y="65"/>
                    <a:pt x="42" y="69"/>
                  </a:cubicBezTo>
                  <a:cubicBezTo>
                    <a:pt x="38" y="61"/>
                    <a:pt x="35" y="50"/>
                    <a:pt x="35" y="35"/>
                  </a:cubicBezTo>
                  <a:close/>
                  <a:moveTo>
                    <a:pt x="140" y="35"/>
                  </a:moveTo>
                  <a:cubicBezTo>
                    <a:pt x="117" y="35"/>
                    <a:pt x="117" y="35"/>
                    <a:pt x="117" y="35"/>
                  </a:cubicBezTo>
                  <a:cubicBezTo>
                    <a:pt x="117" y="50"/>
                    <a:pt x="114" y="61"/>
                    <a:pt x="110" y="69"/>
                  </a:cubicBezTo>
                  <a:cubicBezTo>
                    <a:pt x="128" y="65"/>
                    <a:pt x="140" y="53"/>
                    <a:pt x="140" y="44"/>
                  </a:cubicBezTo>
                  <a:lnTo>
                    <a:pt x="140" y="35"/>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0"/>
            <p:cNvSpPr/>
            <p:nvPr/>
          </p:nvSpPr>
          <p:spPr>
            <a:xfrm>
              <a:off x="1570840" y="4580430"/>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5"/>
            <p:cNvSpPr/>
            <p:nvPr/>
          </p:nvSpPr>
          <p:spPr bwMode="auto">
            <a:xfrm>
              <a:off x="1759523" y="4845673"/>
              <a:ext cx="495236" cy="296333"/>
            </a:xfrm>
            <a:custGeom>
              <a:avLst/>
              <a:gdLst>
                <a:gd name="T0" fmla="*/ 150 w 176"/>
                <a:gd name="T1" fmla="*/ 61 h 105"/>
                <a:gd name="T2" fmla="*/ 118 w 176"/>
                <a:gd name="T3" fmla="*/ 64 h 105"/>
                <a:gd name="T4" fmla="*/ 97 w 176"/>
                <a:gd name="T5" fmla="*/ 70 h 105"/>
                <a:gd name="T6" fmla="*/ 91 w 176"/>
                <a:gd name="T7" fmla="*/ 70 h 105"/>
                <a:gd name="T8" fmla="*/ 64 w 176"/>
                <a:gd name="T9" fmla="*/ 102 h 105"/>
                <a:gd name="T10" fmla="*/ 71 w 176"/>
                <a:gd name="T11" fmla="*/ 102 h 105"/>
                <a:gd name="T12" fmla="*/ 77 w 176"/>
                <a:gd name="T13" fmla="*/ 104 h 105"/>
                <a:gd name="T14" fmla="*/ 71 w 176"/>
                <a:gd name="T15" fmla="*/ 105 h 105"/>
                <a:gd name="T16" fmla="*/ 62 w 176"/>
                <a:gd name="T17" fmla="*/ 105 h 105"/>
                <a:gd name="T18" fmla="*/ 47 w 176"/>
                <a:gd name="T19" fmla="*/ 105 h 105"/>
                <a:gd name="T20" fmla="*/ 41 w 176"/>
                <a:gd name="T21" fmla="*/ 105 h 105"/>
                <a:gd name="T22" fmla="*/ 41 w 176"/>
                <a:gd name="T23" fmla="*/ 102 h 105"/>
                <a:gd name="T24" fmla="*/ 47 w 176"/>
                <a:gd name="T25" fmla="*/ 102 h 105"/>
                <a:gd name="T26" fmla="*/ 47 w 176"/>
                <a:gd name="T27" fmla="*/ 64 h 105"/>
                <a:gd name="T28" fmla="*/ 33 w 176"/>
                <a:gd name="T29" fmla="*/ 64 h 105"/>
                <a:gd name="T30" fmla="*/ 15 w 176"/>
                <a:gd name="T31" fmla="*/ 85 h 105"/>
                <a:gd name="T32" fmla="*/ 6 w 176"/>
                <a:gd name="T33" fmla="*/ 85 h 105"/>
                <a:gd name="T34" fmla="*/ 3 w 176"/>
                <a:gd name="T35" fmla="*/ 82 h 105"/>
                <a:gd name="T36" fmla="*/ 3 w 176"/>
                <a:gd name="T37" fmla="*/ 64 h 105"/>
                <a:gd name="T38" fmla="*/ 6 w 176"/>
                <a:gd name="T39" fmla="*/ 64 h 105"/>
                <a:gd name="T40" fmla="*/ 6 w 176"/>
                <a:gd name="T41" fmla="*/ 61 h 105"/>
                <a:gd name="T42" fmla="*/ 18 w 176"/>
                <a:gd name="T43" fmla="*/ 61 h 105"/>
                <a:gd name="T44" fmla="*/ 18 w 176"/>
                <a:gd name="T45" fmla="*/ 60 h 105"/>
                <a:gd name="T46" fmla="*/ 0 w 176"/>
                <a:gd name="T47" fmla="*/ 58 h 105"/>
                <a:gd name="T48" fmla="*/ 0 w 176"/>
                <a:gd name="T49" fmla="*/ 47 h 105"/>
                <a:gd name="T50" fmla="*/ 18 w 176"/>
                <a:gd name="T51" fmla="*/ 44 h 105"/>
                <a:gd name="T52" fmla="*/ 18 w 176"/>
                <a:gd name="T53" fmla="*/ 44 h 105"/>
                <a:gd name="T54" fmla="*/ 6 w 176"/>
                <a:gd name="T55" fmla="*/ 44 h 105"/>
                <a:gd name="T56" fmla="*/ 6 w 176"/>
                <a:gd name="T57" fmla="*/ 41 h 105"/>
                <a:gd name="T58" fmla="*/ 3 w 176"/>
                <a:gd name="T59" fmla="*/ 41 h 105"/>
                <a:gd name="T60" fmla="*/ 3 w 176"/>
                <a:gd name="T61" fmla="*/ 23 h 105"/>
                <a:gd name="T62" fmla="*/ 6 w 176"/>
                <a:gd name="T63" fmla="*/ 20 h 105"/>
                <a:gd name="T64" fmla="*/ 15 w 176"/>
                <a:gd name="T65" fmla="*/ 20 h 105"/>
                <a:gd name="T66" fmla="*/ 33 w 176"/>
                <a:gd name="T67" fmla="*/ 41 h 105"/>
                <a:gd name="T68" fmla="*/ 47 w 176"/>
                <a:gd name="T69" fmla="*/ 41 h 105"/>
                <a:gd name="T70" fmla="*/ 47 w 176"/>
                <a:gd name="T71" fmla="*/ 3 h 105"/>
                <a:gd name="T72" fmla="*/ 41 w 176"/>
                <a:gd name="T73" fmla="*/ 3 h 105"/>
                <a:gd name="T74" fmla="*/ 41 w 176"/>
                <a:gd name="T75" fmla="*/ 0 h 105"/>
                <a:gd name="T76" fmla="*/ 47 w 176"/>
                <a:gd name="T77" fmla="*/ 0 h 105"/>
                <a:gd name="T78" fmla="*/ 62 w 176"/>
                <a:gd name="T79" fmla="*/ 0 h 105"/>
                <a:gd name="T80" fmla="*/ 71 w 176"/>
                <a:gd name="T81" fmla="*/ 0 h 105"/>
                <a:gd name="T82" fmla="*/ 77 w 176"/>
                <a:gd name="T83" fmla="*/ 1 h 105"/>
                <a:gd name="T84" fmla="*/ 71 w 176"/>
                <a:gd name="T85" fmla="*/ 3 h 105"/>
                <a:gd name="T86" fmla="*/ 64 w 176"/>
                <a:gd name="T87" fmla="*/ 3 h 105"/>
                <a:gd name="T88" fmla="*/ 91 w 176"/>
                <a:gd name="T89" fmla="*/ 35 h 105"/>
                <a:gd name="T90" fmla="*/ 97 w 176"/>
                <a:gd name="T91" fmla="*/ 35 h 105"/>
                <a:gd name="T92" fmla="*/ 118 w 176"/>
                <a:gd name="T93" fmla="*/ 41 h 105"/>
                <a:gd name="T94" fmla="*/ 150 w 176"/>
                <a:gd name="T95" fmla="*/ 44 h 105"/>
                <a:gd name="T96" fmla="*/ 176 w 176"/>
                <a:gd name="T97" fmla="*/ 52 h 105"/>
                <a:gd name="T98" fmla="*/ 150 w 176"/>
                <a:gd name="T99"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05">
                  <a:moveTo>
                    <a:pt x="150" y="61"/>
                  </a:moveTo>
                  <a:cubicBezTo>
                    <a:pt x="118" y="64"/>
                    <a:pt x="118" y="64"/>
                    <a:pt x="118" y="64"/>
                  </a:cubicBezTo>
                  <a:cubicBezTo>
                    <a:pt x="97" y="70"/>
                    <a:pt x="97" y="70"/>
                    <a:pt x="97" y="70"/>
                  </a:cubicBezTo>
                  <a:cubicBezTo>
                    <a:pt x="91" y="70"/>
                    <a:pt x="91" y="70"/>
                    <a:pt x="91" y="70"/>
                  </a:cubicBezTo>
                  <a:cubicBezTo>
                    <a:pt x="64" y="102"/>
                    <a:pt x="64" y="102"/>
                    <a:pt x="64" y="102"/>
                  </a:cubicBezTo>
                  <a:cubicBezTo>
                    <a:pt x="71" y="102"/>
                    <a:pt x="71" y="102"/>
                    <a:pt x="71" y="102"/>
                  </a:cubicBezTo>
                  <a:cubicBezTo>
                    <a:pt x="74" y="102"/>
                    <a:pt x="77" y="103"/>
                    <a:pt x="77" y="104"/>
                  </a:cubicBezTo>
                  <a:cubicBezTo>
                    <a:pt x="77" y="105"/>
                    <a:pt x="74" y="105"/>
                    <a:pt x="71" y="105"/>
                  </a:cubicBezTo>
                  <a:cubicBezTo>
                    <a:pt x="62" y="105"/>
                    <a:pt x="62" y="105"/>
                    <a:pt x="62" y="105"/>
                  </a:cubicBezTo>
                  <a:cubicBezTo>
                    <a:pt x="47" y="105"/>
                    <a:pt x="47" y="105"/>
                    <a:pt x="47" y="105"/>
                  </a:cubicBezTo>
                  <a:cubicBezTo>
                    <a:pt x="41" y="105"/>
                    <a:pt x="41" y="105"/>
                    <a:pt x="41" y="105"/>
                  </a:cubicBezTo>
                  <a:cubicBezTo>
                    <a:pt x="41" y="102"/>
                    <a:pt x="41" y="102"/>
                    <a:pt x="41" y="102"/>
                  </a:cubicBezTo>
                  <a:cubicBezTo>
                    <a:pt x="47" y="102"/>
                    <a:pt x="47" y="102"/>
                    <a:pt x="47" y="102"/>
                  </a:cubicBezTo>
                  <a:cubicBezTo>
                    <a:pt x="47" y="64"/>
                    <a:pt x="47" y="64"/>
                    <a:pt x="47" y="64"/>
                  </a:cubicBezTo>
                  <a:cubicBezTo>
                    <a:pt x="33" y="64"/>
                    <a:pt x="33" y="64"/>
                    <a:pt x="33" y="64"/>
                  </a:cubicBezTo>
                  <a:cubicBezTo>
                    <a:pt x="15" y="85"/>
                    <a:pt x="15" y="85"/>
                    <a:pt x="15" y="85"/>
                  </a:cubicBezTo>
                  <a:cubicBezTo>
                    <a:pt x="6" y="85"/>
                    <a:pt x="6" y="85"/>
                    <a:pt x="6" y="85"/>
                  </a:cubicBezTo>
                  <a:cubicBezTo>
                    <a:pt x="3" y="82"/>
                    <a:pt x="3" y="82"/>
                    <a:pt x="3" y="82"/>
                  </a:cubicBezTo>
                  <a:cubicBezTo>
                    <a:pt x="3" y="64"/>
                    <a:pt x="3" y="64"/>
                    <a:pt x="3" y="64"/>
                  </a:cubicBezTo>
                  <a:cubicBezTo>
                    <a:pt x="6" y="64"/>
                    <a:pt x="6" y="64"/>
                    <a:pt x="6" y="64"/>
                  </a:cubicBezTo>
                  <a:cubicBezTo>
                    <a:pt x="6" y="61"/>
                    <a:pt x="6" y="61"/>
                    <a:pt x="6" y="61"/>
                  </a:cubicBezTo>
                  <a:cubicBezTo>
                    <a:pt x="18" y="61"/>
                    <a:pt x="18" y="61"/>
                    <a:pt x="18" y="61"/>
                  </a:cubicBezTo>
                  <a:cubicBezTo>
                    <a:pt x="18" y="60"/>
                    <a:pt x="18" y="60"/>
                    <a:pt x="18" y="60"/>
                  </a:cubicBezTo>
                  <a:cubicBezTo>
                    <a:pt x="0" y="58"/>
                    <a:pt x="0" y="58"/>
                    <a:pt x="0" y="58"/>
                  </a:cubicBezTo>
                  <a:cubicBezTo>
                    <a:pt x="0" y="47"/>
                    <a:pt x="0" y="47"/>
                    <a:pt x="0" y="47"/>
                  </a:cubicBezTo>
                  <a:cubicBezTo>
                    <a:pt x="18" y="44"/>
                    <a:pt x="18" y="44"/>
                    <a:pt x="18" y="44"/>
                  </a:cubicBezTo>
                  <a:cubicBezTo>
                    <a:pt x="18" y="44"/>
                    <a:pt x="18" y="44"/>
                    <a:pt x="18" y="44"/>
                  </a:cubicBezTo>
                  <a:cubicBezTo>
                    <a:pt x="6" y="44"/>
                    <a:pt x="6" y="44"/>
                    <a:pt x="6" y="44"/>
                  </a:cubicBezTo>
                  <a:cubicBezTo>
                    <a:pt x="6" y="41"/>
                    <a:pt x="6" y="41"/>
                    <a:pt x="6" y="41"/>
                  </a:cubicBezTo>
                  <a:cubicBezTo>
                    <a:pt x="3" y="41"/>
                    <a:pt x="3" y="41"/>
                    <a:pt x="3" y="41"/>
                  </a:cubicBezTo>
                  <a:cubicBezTo>
                    <a:pt x="3" y="23"/>
                    <a:pt x="3" y="23"/>
                    <a:pt x="3" y="23"/>
                  </a:cubicBezTo>
                  <a:cubicBezTo>
                    <a:pt x="6" y="20"/>
                    <a:pt x="6" y="20"/>
                    <a:pt x="6" y="20"/>
                  </a:cubicBezTo>
                  <a:cubicBezTo>
                    <a:pt x="15" y="20"/>
                    <a:pt x="15" y="20"/>
                    <a:pt x="15" y="20"/>
                  </a:cubicBezTo>
                  <a:cubicBezTo>
                    <a:pt x="33" y="41"/>
                    <a:pt x="33" y="41"/>
                    <a:pt x="33" y="41"/>
                  </a:cubicBezTo>
                  <a:cubicBezTo>
                    <a:pt x="47" y="41"/>
                    <a:pt x="47" y="41"/>
                    <a:pt x="47" y="41"/>
                  </a:cubicBezTo>
                  <a:cubicBezTo>
                    <a:pt x="47" y="3"/>
                    <a:pt x="47" y="3"/>
                    <a:pt x="47" y="3"/>
                  </a:cubicBezTo>
                  <a:cubicBezTo>
                    <a:pt x="41" y="3"/>
                    <a:pt x="41" y="3"/>
                    <a:pt x="41" y="3"/>
                  </a:cubicBezTo>
                  <a:cubicBezTo>
                    <a:pt x="41" y="0"/>
                    <a:pt x="41" y="0"/>
                    <a:pt x="41" y="0"/>
                  </a:cubicBezTo>
                  <a:cubicBezTo>
                    <a:pt x="47" y="0"/>
                    <a:pt x="47" y="0"/>
                    <a:pt x="47" y="0"/>
                  </a:cubicBezTo>
                  <a:cubicBezTo>
                    <a:pt x="62" y="0"/>
                    <a:pt x="62" y="0"/>
                    <a:pt x="62" y="0"/>
                  </a:cubicBezTo>
                  <a:cubicBezTo>
                    <a:pt x="71" y="0"/>
                    <a:pt x="71" y="0"/>
                    <a:pt x="71" y="0"/>
                  </a:cubicBezTo>
                  <a:cubicBezTo>
                    <a:pt x="74" y="0"/>
                    <a:pt x="77" y="0"/>
                    <a:pt x="77" y="1"/>
                  </a:cubicBezTo>
                  <a:cubicBezTo>
                    <a:pt x="77" y="2"/>
                    <a:pt x="74" y="3"/>
                    <a:pt x="71" y="3"/>
                  </a:cubicBezTo>
                  <a:cubicBezTo>
                    <a:pt x="64" y="3"/>
                    <a:pt x="64" y="3"/>
                    <a:pt x="64" y="3"/>
                  </a:cubicBezTo>
                  <a:cubicBezTo>
                    <a:pt x="91" y="35"/>
                    <a:pt x="91" y="35"/>
                    <a:pt x="91" y="35"/>
                  </a:cubicBezTo>
                  <a:cubicBezTo>
                    <a:pt x="97" y="35"/>
                    <a:pt x="97" y="35"/>
                    <a:pt x="97" y="35"/>
                  </a:cubicBezTo>
                  <a:cubicBezTo>
                    <a:pt x="118" y="41"/>
                    <a:pt x="118" y="41"/>
                    <a:pt x="118" y="41"/>
                  </a:cubicBezTo>
                  <a:cubicBezTo>
                    <a:pt x="150" y="44"/>
                    <a:pt x="150" y="44"/>
                    <a:pt x="150" y="44"/>
                  </a:cubicBezTo>
                  <a:cubicBezTo>
                    <a:pt x="176" y="50"/>
                    <a:pt x="176" y="52"/>
                    <a:pt x="176" y="52"/>
                  </a:cubicBezTo>
                  <a:cubicBezTo>
                    <a:pt x="176" y="52"/>
                    <a:pt x="176" y="55"/>
                    <a:pt x="150" y="6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842428"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2468804"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3897906"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4524283"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
            <p:cNvSpPr txBox="1"/>
            <p:nvPr/>
          </p:nvSpPr>
          <p:spPr>
            <a:xfrm>
              <a:off x="5968483"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6594859"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8058689"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p:nvPr/>
          </p:nvSpPr>
          <p:spPr>
            <a:xfrm>
              <a:off x="8685065"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2"/>
          <p:cNvSpPr>
            <a:spLocks noEditPoints="1"/>
          </p:cNvSpPr>
          <p:nvPr/>
        </p:nvSpPr>
        <p:spPr bwMode="auto">
          <a:xfrm>
            <a:off x="4297691" y="3341652"/>
            <a:ext cx="1765548" cy="176577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
          <p:cNvSpPr>
            <a:spLocks noEditPoints="1"/>
          </p:cNvSpPr>
          <p:nvPr/>
        </p:nvSpPr>
        <p:spPr bwMode="auto">
          <a:xfrm>
            <a:off x="6063239" y="2765295"/>
            <a:ext cx="1765548" cy="176577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
          <p:cNvSpPr>
            <a:spLocks noEditPoints="1"/>
          </p:cNvSpPr>
          <p:nvPr/>
        </p:nvSpPr>
        <p:spPr bwMode="auto">
          <a:xfrm>
            <a:off x="5747050" y="4531075"/>
            <a:ext cx="1431175" cy="14313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
          <p:cNvSpPr>
            <a:spLocks noEditPoints="1"/>
          </p:cNvSpPr>
          <p:nvPr/>
        </p:nvSpPr>
        <p:spPr bwMode="auto">
          <a:xfrm>
            <a:off x="4992691" y="1910292"/>
            <a:ext cx="1431175" cy="14313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
          <p:cNvSpPr>
            <a:spLocks noEditPoints="1"/>
          </p:cNvSpPr>
          <p:nvPr/>
        </p:nvSpPr>
        <p:spPr bwMode="auto">
          <a:xfrm>
            <a:off x="6423866" y="1723753"/>
            <a:ext cx="983933" cy="9840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39"/>
          <p:cNvGrpSpPr/>
          <p:nvPr/>
        </p:nvGrpSpPr>
        <p:grpSpPr>
          <a:xfrm>
            <a:off x="6193947" y="5005077"/>
            <a:ext cx="537381" cy="437338"/>
            <a:chOff x="1550139" y="1314466"/>
            <a:chExt cx="509139" cy="414300"/>
          </a:xfrm>
          <a:solidFill>
            <a:schemeClr val="accent4"/>
          </a:solidFill>
        </p:grpSpPr>
        <p:sp>
          <p:nvSpPr>
            <p:cNvPr id="33"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Freeform 34"/>
          <p:cNvSpPr/>
          <p:nvPr/>
        </p:nvSpPr>
        <p:spPr bwMode="auto">
          <a:xfrm>
            <a:off x="6731328" y="2037071"/>
            <a:ext cx="389473" cy="344330"/>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55"/>
          <p:cNvSpPr>
            <a:spLocks noEditPoints="1"/>
          </p:cNvSpPr>
          <p:nvPr/>
        </p:nvSpPr>
        <p:spPr bwMode="auto">
          <a:xfrm>
            <a:off x="6639689" y="3373670"/>
            <a:ext cx="612939" cy="641533"/>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45"/>
          <p:cNvGrpSpPr/>
          <p:nvPr/>
        </p:nvGrpSpPr>
        <p:grpSpPr>
          <a:xfrm>
            <a:off x="5406681" y="2329122"/>
            <a:ext cx="603194" cy="593698"/>
            <a:chOff x="1587575" y="2265358"/>
            <a:chExt cx="314468" cy="309477"/>
          </a:xfrm>
          <a:solidFill>
            <a:srgbClr val="B47730"/>
          </a:solid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60"/>
            <p:cNvSpPr>
              <a:spLocks noChangeArrowheads="1"/>
            </p:cNvSpPr>
            <p:nvPr/>
          </p:nvSpPr>
          <p:spPr bwMode="auto">
            <a:xfrm>
              <a:off x="1712364" y="2387652"/>
              <a:ext cx="64890" cy="623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8"/>
          <p:cNvGrpSpPr/>
          <p:nvPr/>
        </p:nvGrpSpPr>
        <p:grpSpPr>
          <a:xfrm>
            <a:off x="4945920" y="3991555"/>
            <a:ext cx="438816" cy="495010"/>
            <a:chOff x="5513440" y="1766202"/>
            <a:chExt cx="429274" cy="484183"/>
          </a:xfrm>
          <a:solidFill>
            <a:schemeClr val="accent2"/>
          </a:solidFill>
        </p:grpSpPr>
        <p:sp>
          <p:nvSpPr>
            <p:cNvPr id="42"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7296670" y="1830784"/>
            <a:ext cx="4031877" cy="671018"/>
            <a:chOff x="7295875" y="1830784"/>
            <a:chExt cx="4031877" cy="671018"/>
          </a:xfrm>
        </p:grpSpPr>
        <p:cxnSp>
          <p:nvCxnSpPr>
            <p:cNvPr id="14" name="Straight Arrow Connector 10"/>
            <p:cNvCxnSpPr/>
            <p:nvPr/>
          </p:nvCxnSpPr>
          <p:spPr>
            <a:xfrm>
              <a:off x="7295875" y="2192081"/>
              <a:ext cx="1341726"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2" name="Oval 16"/>
            <p:cNvSpPr>
              <a:spLocks noChangeArrowheads="1"/>
            </p:cNvSpPr>
            <p:nvPr/>
          </p:nvSpPr>
          <p:spPr bwMode="auto">
            <a:xfrm>
              <a:off x="8185787" y="1830784"/>
              <a:ext cx="632889" cy="642707"/>
            </a:xfrm>
            <a:prstGeom prst="ellipse">
              <a:avLst/>
            </a:pr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Box 10"/>
            <p:cNvSpPr txBox="1">
              <a:spLocks noChangeArrowheads="1"/>
            </p:cNvSpPr>
            <p:nvPr/>
          </p:nvSpPr>
          <p:spPr bwMode="auto">
            <a:xfrm>
              <a:off x="8255502" y="2014788"/>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10%</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5" name="TextBox 13"/>
            <p:cNvSpPr txBox="1"/>
            <p:nvPr/>
          </p:nvSpPr>
          <p:spPr>
            <a:xfrm>
              <a:off x="8989976" y="1834271"/>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8989977" y="2132470"/>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954503" y="2190616"/>
            <a:ext cx="4240783" cy="691019"/>
            <a:chOff x="953708" y="2190615"/>
            <a:chExt cx="4240783" cy="691019"/>
          </a:xfrm>
        </p:grpSpPr>
        <p:cxnSp>
          <p:nvCxnSpPr>
            <p:cNvPr id="12" name="Straight Connector 31"/>
            <p:cNvCxnSpPr/>
            <p:nvPr/>
          </p:nvCxnSpPr>
          <p:spPr>
            <a:xfrm flipV="1">
              <a:off x="3412272" y="2529227"/>
              <a:ext cx="1782219" cy="1849"/>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28" name="Oval 28"/>
            <p:cNvSpPr>
              <a:spLocks noChangeArrowheads="1"/>
            </p:cNvSpPr>
            <p:nvPr/>
          </p:nvSpPr>
          <p:spPr bwMode="auto">
            <a:xfrm>
              <a:off x="3137177" y="2209722"/>
              <a:ext cx="632889" cy="6427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Box 10"/>
            <p:cNvSpPr txBox="1">
              <a:spLocks noChangeArrowheads="1"/>
            </p:cNvSpPr>
            <p:nvPr/>
          </p:nvSpPr>
          <p:spPr bwMode="auto">
            <a:xfrm>
              <a:off x="3206891" y="2393726"/>
              <a:ext cx="493459" cy="261610"/>
            </a:xfrm>
            <a:prstGeom prst="rect">
              <a:avLst/>
            </a:prstGeom>
            <a:noFill/>
            <a:ln w="9525">
              <a:noFill/>
              <a:miter lim="800000"/>
            </a:ln>
          </p:spPr>
          <p:txBody>
            <a:bodyPr wrap="square" lIns="45720" tIns="22860" rIns="45720" bIns="22860">
              <a:spAutoFit/>
            </a:bodyPr>
            <a:lstStyle/>
            <a:p>
              <a:pPr algn="ctr" defTabSz="1087755"/>
              <a:r>
                <a:rPr lang="en-US" sz="140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a:t>
              </a:r>
              <a:endParaRPr lang="en-US" sz="105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7" name="TextBox 13"/>
            <p:cNvSpPr txBox="1"/>
            <p:nvPr/>
          </p:nvSpPr>
          <p:spPr>
            <a:xfrm>
              <a:off x="1706399" y="2190615"/>
              <a:ext cx="1277327"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953708" y="2512302"/>
              <a:ext cx="2030018"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954503" y="3903187"/>
            <a:ext cx="3614643" cy="691386"/>
            <a:chOff x="953708" y="3903187"/>
            <a:chExt cx="3614643" cy="691386"/>
          </a:xfrm>
        </p:grpSpPr>
        <p:cxnSp>
          <p:nvCxnSpPr>
            <p:cNvPr id="13" name="Straight Connector 34"/>
            <p:cNvCxnSpPr/>
            <p:nvPr/>
          </p:nvCxnSpPr>
          <p:spPr>
            <a:xfrm flipV="1">
              <a:off x="3501720" y="4222692"/>
              <a:ext cx="1066631" cy="1849"/>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30" name="Oval 32"/>
            <p:cNvSpPr>
              <a:spLocks noChangeArrowheads="1"/>
            </p:cNvSpPr>
            <p:nvPr/>
          </p:nvSpPr>
          <p:spPr bwMode="auto">
            <a:xfrm>
              <a:off x="3137177" y="3903187"/>
              <a:ext cx="632889" cy="642707"/>
            </a:xfrm>
            <a:prstGeom prst="ellipse">
              <a:avLst/>
            </a:prstGeom>
            <a:solidFill>
              <a:schemeClr val="accent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Box 10"/>
            <p:cNvSpPr txBox="1">
              <a:spLocks noChangeArrowheads="1"/>
            </p:cNvSpPr>
            <p:nvPr/>
          </p:nvSpPr>
          <p:spPr bwMode="auto">
            <a:xfrm>
              <a:off x="3206891" y="4087191"/>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9" name="TextBox 13"/>
            <p:cNvSpPr txBox="1"/>
            <p:nvPr/>
          </p:nvSpPr>
          <p:spPr>
            <a:xfrm>
              <a:off x="1706399" y="3903554"/>
              <a:ext cx="1277327"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953708" y="4225241"/>
              <a:ext cx="2030018"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7560442" y="3297321"/>
            <a:ext cx="3768105" cy="667532"/>
            <a:chOff x="7559647" y="3297321"/>
            <a:chExt cx="3768105" cy="667532"/>
          </a:xfrm>
        </p:grpSpPr>
        <p:cxnSp>
          <p:nvCxnSpPr>
            <p:cNvPr id="15" name="Straight Arrow Connector 11"/>
            <p:cNvCxnSpPr/>
            <p:nvPr/>
          </p:nvCxnSpPr>
          <p:spPr>
            <a:xfrm>
              <a:off x="7559647" y="3643499"/>
              <a:ext cx="715588"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a:spLocks noChangeArrowheads="1"/>
            </p:cNvSpPr>
            <p:nvPr/>
          </p:nvSpPr>
          <p:spPr bwMode="auto">
            <a:xfrm>
              <a:off x="8185787" y="3322146"/>
              <a:ext cx="632889" cy="642707"/>
            </a:xfrm>
            <a:prstGeom prst="ellipse">
              <a:avLst/>
            </a:pr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Box 10"/>
            <p:cNvSpPr txBox="1">
              <a:spLocks noChangeArrowheads="1"/>
            </p:cNvSpPr>
            <p:nvPr/>
          </p:nvSpPr>
          <p:spPr bwMode="auto">
            <a:xfrm>
              <a:off x="8255502" y="3506150"/>
              <a:ext cx="493459" cy="261610"/>
            </a:xfrm>
            <a:prstGeom prst="rect">
              <a:avLst/>
            </a:prstGeom>
            <a:noFill/>
            <a:ln w="9525">
              <a:noFill/>
              <a:miter lim="800000"/>
            </a:ln>
          </p:spPr>
          <p:txBody>
            <a:bodyPr wrap="square" lIns="45720" tIns="22860" rIns="45720" bIns="22860">
              <a:spAutoFit/>
            </a:bodyPr>
            <a:lstStyle/>
            <a:p>
              <a:pPr algn="ctr" defTabSz="1087755"/>
              <a:r>
                <a:rPr lang="en-US" sz="140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endParaRPr lang="en-US" sz="105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1" name="TextBox 13"/>
            <p:cNvSpPr txBox="1"/>
            <p:nvPr/>
          </p:nvSpPr>
          <p:spPr>
            <a:xfrm>
              <a:off x="8989976" y="3297321"/>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8989977" y="3595520"/>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7023752" y="4925401"/>
            <a:ext cx="4304795" cy="686119"/>
            <a:chOff x="7022957" y="4925400"/>
            <a:chExt cx="4304795" cy="686119"/>
          </a:xfrm>
        </p:grpSpPr>
        <p:cxnSp>
          <p:nvCxnSpPr>
            <p:cNvPr id="16" name="Straight Arrow Connector 13"/>
            <p:cNvCxnSpPr/>
            <p:nvPr/>
          </p:nvCxnSpPr>
          <p:spPr>
            <a:xfrm>
              <a:off x="7022957" y="5246753"/>
              <a:ext cx="1699521"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6" name="Oval 26"/>
            <p:cNvSpPr>
              <a:spLocks noChangeArrowheads="1"/>
            </p:cNvSpPr>
            <p:nvPr/>
          </p:nvSpPr>
          <p:spPr bwMode="auto">
            <a:xfrm>
              <a:off x="8225258" y="4925400"/>
              <a:ext cx="632889" cy="642707"/>
            </a:xfrm>
            <a:prstGeom prst="ellipse">
              <a:avLst/>
            </a:pr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10"/>
            <p:cNvSpPr txBox="1">
              <a:spLocks noChangeArrowheads="1"/>
            </p:cNvSpPr>
            <p:nvPr/>
          </p:nvSpPr>
          <p:spPr bwMode="auto">
            <a:xfrm>
              <a:off x="8294973" y="5109404"/>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3" name="TextBox 13"/>
            <p:cNvSpPr txBox="1"/>
            <p:nvPr/>
          </p:nvSpPr>
          <p:spPr>
            <a:xfrm>
              <a:off x="8989976" y="4943988"/>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8989977" y="5242187"/>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标题 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500" fill="hold"/>
                                        <p:tgtEl>
                                          <p:spTgt spid="41"/>
                                        </p:tgtEl>
                                        <p:attrNameLst>
                                          <p:attrName>ppt_w</p:attrName>
                                        </p:attrNameLst>
                                      </p:cBhvr>
                                      <p:tavLst>
                                        <p:tav tm="0">
                                          <p:val>
                                            <p:fltVal val="0"/>
                                          </p:val>
                                        </p:tav>
                                        <p:tav tm="100000">
                                          <p:val>
                                            <p:strVal val="#ppt_w"/>
                                          </p:val>
                                        </p:tav>
                                      </p:tavLst>
                                    </p:anim>
                                    <p:anim calcmode="lin" valueType="num">
                                      <p:cBhvr>
                                        <p:cTn id="53" dur="500" fill="hold"/>
                                        <p:tgtEl>
                                          <p:spTgt spid="41"/>
                                        </p:tgtEl>
                                        <p:attrNameLst>
                                          <p:attrName>ppt_h</p:attrName>
                                        </p:attrNameLst>
                                      </p:cBhvr>
                                      <p:tavLst>
                                        <p:tav tm="0">
                                          <p:val>
                                            <p:fltVal val="0"/>
                                          </p:val>
                                        </p:tav>
                                        <p:tav tm="100000">
                                          <p:val>
                                            <p:strVal val="#ppt_h"/>
                                          </p:val>
                                        </p:tav>
                                      </p:tavLst>
                                    </p:anim>
                                    <p:animEffect transition="in" filter="fade">
                                      <p:cBhvr>
                                        <p:cTn id="54" dur="500"/>
                                        <p:tgtEl>
                                          <p:spTgt spid="41"/>
                                        </p:tgtEl>
                                      </p:cBhvr>
                                    </p:animEffect>
                                  </p:childTnLst>
                                </p:cTn>
                              </p:par>
                            </p:childTnLst>
                          </p:cTn>
                        </p:par>
                        <p:par>
                          <p:cTn id="55" fill="hold">
                            <p:stCondLst>
                              <p:cond delay="500"/>
                            </p:stCondLst>
                            <p:childTnLst>
                              <p:par>
                                <p:cTn id="56" presetID="8" presetClass="emph" presetSubtype="0" fill="hold" grpId="1" nodeType="afterEffect">
                                  <p:stCondLst>
                                    <p:cond delay="0"/>
                                  </p:stCondLst>
                                  <p:childTnLst>
                                    <p:animRot by="21600000">
                                      <p:cBhvr>
                                        <p:cTn id="57" dur="2000" fill="hold"/>
                                        <p:tgtEl>
                                          <p:spTgt spid="17"/>
                                        </p:tgtEl>
                                        <p:attrNameLst>
                                          <p:attrName>r</p:attrName>
                                        </p:attrNameLst>
                                      </p:cBhvr>
                                    </p:animRot>
                                  </p:childTnLst>
                                </p:cTn>
                              </p:par>
                              <p:par>
                                <p:cTn id="58" presetID="8" presetClass="emph" presetSubtype="0" fill="hold" grpId="1" nodeType="withEffect">
                                  <p:stCondLst>
                                    <p:cond delay="0"/>
                                  </p:stCondLst>
                                  <p:childTnLst>
                                    <p:animRot by="21600000">
                                      <p:cBhvr>
                                        <p:cTn id="59" dur="2000" fill="hold"/>
                                        <p:tgtEl>
                                          <p:spTgt spid="18"/>
                                        </p:tgtEl>
                                        <p:attrNameLst>
                                          <p:attrName>r</p:attrName>
                                        </p:attrNameLst>
                                      </p:cBhvr>
                                    </p:animRot>
                                  </p:childTnLst>
                                </p:cTn>
                              </p:par>
                              <p:par>
                                <p:cTn id="60" presetID="8" presetClass="emph" presetSubtype="0" fill="hold" grpId="1" nodeType="withEffect">
                                  <p:stCondLst>
                                    <p:cond delay="0"/>
                                  </p:stCondLst>
                                  <p:childTnLst>
                                    <p:animRot by="21600000">
                                      <p:cBhvr>
                                        <p:cTn id="61" dur="2000" fill="hold"/>
                                        <p:tgtEl>
                                          <p:spTgt spid="19"/>
                                        </p:tgtEl>
                                        <p:attrNameLst>
                                          <p:attrName>r</p:attrName>
                                        </p:attrNameLst>
                                      </p:cBhvr>
                                    </p:animRot>
                                  </p:childTnLst>
                                </p:cTn>
                              </p:par>
                              <p:par>
                                <p:cTn id="62" presetID="8" presetClass="emph" presetSubtype="0" fill="hold" grpId="1" nodeType="withEffect">
                                  <p:stCondLst>
                                    <p:cond delay="0"/>
                                  </p:stCondLst>
                                  <p:childTnLst>
                                    <p:animRot by="21600000">
                                      <p:cBhvr>
                                        <p:cTn id="63" dur="2000" fill="hold"/>
                                        <p:tgtEl>
                                          <p:spTgt spid="20"/>
                                        </p:tgtEl>
                                        <p:attrNameLst>
                                          <p:attrName>r</p:attrName>
                                        </p:attrNameLst>
                                      </p:cBhvr>
                                    </p:animRot>
                                  </p:childTnLst>
                                </p:cTn>
                              </p:par>
                              <p:par>
                                <p:cTn id="64" presetID="8" presetClass="emph" presetSubtype="0" fill="hold" grpId="1" nodeType="withEffect">
                                  <p:stCondLst>
                                    <p:cond delay="0"/>
                                  </p:stCondLst>
                                  <p:childTnLst>
                                    <p:animRot by="21600000">
                                      <p:cBhvr>
                                        <p:cTn id="65" dur="2000" fill="hold"/>
                                        <p:tgtEl>
                                          <p:spTgt spid="21"/>
                                        </p:tgtEl>
                                        <p:attrNameLst>
                                          <p:attrName>r</p:attrName>
                                        </p:attrNameLst>
                                      </p:cBhvr>
                                    </p:animRot>
                                  </p:childTnLst>
                                </p:cTn>
                              </p:par>
                            </p:childTnLst>
                          </p:cTn>
                        </p:par>
                        <p:par>
                          <p:cTn id="66" fill="hold">
                            <p:stCondLst>
                              <p:cond delay="2500"/>
                            </p:stCondLst>
                            <p:childTnLst>
                              <p:par>
                                <p:cTn id="67" presetID="22" presetClass="entr" presetSubtype="2"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wipe(right)">
                                      <p:cBhvr>
                                        <p:cTn id="69" dur="500"/>
                                        <p:tgtEl>
                                          <p:spTgt spid="2"/>
                                        </p:tgtEl>
                                      </p:cBhvr>
                                    </p:animEffect>
                                  </p:childTnLst>
                                </p:cTn>
                              </p:par>
                            </p:childTnLst>
                          </p:cTn>
                        </p:par>
                        <p:par>
                          <p:cTn id="70" fill="hold">
                            <p:stCondLst>
                              <p:cond delay="3000"/>
                            </p:stCondLst>
                            <p:childTnLst>
                              <p:par>
                                <p:cTn id="71" presetID="22" presetClass="entr" presetSubtype="8"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childTnLst>
                          </p:cTn>
                        </p:par>
                        <p:par>
                          <p:cTn id="74" fill="hold">
                            <p:stCondLst>
                              <p:cond delay="3500"/>
                            </p:stCondLst>
                            <p:childTnLst>
                              <p:par>
                                <p:cTn id="75" presetID="22" presetClass="entr" presetSubtype="2"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right)">
                                      <p:cBhvr>
                                        <p:cTn id="77" dur="500"/>
                                        <p:tgtEl>
                                          <p:spTgt spid="6"/>
                                        </p:tgtEl>
                                      </p:cBhvr>
                                    </p:animEffect>
                                  </p:childTnLst>
                                </p:cTn>
                              </p:par>
                            </p:childTnLst>
                          </p:cTn>
                        </p:par>
                        <p:par>
                          <p:cTn id="78" fill="hold">
                            <p:stCondLst>
                              <p:cond delay="4000"/>
                            </p:stCondLst>
                            <p:childTnLst>
                              <p:par>
                                <p:cTn id="79" presetID="22" presetClass="entr" presetSubtype="8"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wipe(left)">
                                      <p:cBhvr>
                                        <p:cTn id="81" dur="500"/>
                                        <p:tgtEl>
                                          <p:spTgt spid="4"/>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left)">
                                      <p:cBhvr>
                                        <p:cTn id="8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36" grpId="0" animBg="1"/>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5810265" y="1289058"/>
            <a:ext cx="5456992" cy="4537746"/>
            <a:chOff x="5810228" y="1289058"/>
            <a:chExt cx="5457702" cy="4537746"/>
          </a:xfrm>
          <a:solidFill>
            <a:schemeClr val="accent1"/>
          </a:solidFill>
        </p:grpSpPr>
        <p:sp>
          <p:nvSpPr>
            <p:cNvPr id="43" name="Freeform 182"/>
            <p:cNvSpPr/>
            <p:nvPr/>
          </p:nvSpPr>
          <p:spPr bwMode="auto">
            <a:xfrm>
              <a:off x="7458338" y="1703048"/>
              <a:ext cx="184974" cy="149742"/>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84"/>
            <p:cNvSpPr>
              <a:spLocks noEditPoints="1"/>
            </p:cNvSpPr>
            <p:nvPr/>
          </p:nvSpPr>
          <p:spPr bwMode="auto">
            <a:xfrm>
              <a:off x="7634504" y="2277055"/>
              <a:ext cx="184974" cy="184974"/>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87"/>
            <p:cNvSpPr>
              <a:spLocks noEditPoints="1"/>
            </p:cNvSpPr>
            <p:nvPr/>
          </p:nvSpPr>
          <p:spPr bwMode="auto">
            <a:xfrm>
              <a:off x="7161792" y="2428265"/>
              <a:ext cx="158549" cy="129189"/>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97"/>
            <p:cNvSpPr>
              <a:spLocks noEditPoints="1"/>
            </p:cNvSpPr>
            <p:nvPr/>
          </p:nvSpPr>
          <p:spPr bwMode="auto">
            <a:xfrm>
              <a:off x="6881394" y="1939404"/>
              <a:ext cx="158549" cy="137997"/>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01"/>
            <p:cNvSpPr/>
            <p:nvPr/>
          </p:nvSpPr>
          <p:spPr bwMode="auto">
            <a:xfrm>
              <a:off x="6554245" y="1853510"/>
              <a:ext cx="148274" cy="14386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24"/>
            <p:cNvSpPr>
              <a:spLocks noEditPoints="1"/>
            </p:cNvSpPr>
            <p:nvPr/>
          </p:nvSpPr>
          <p:spPr bwMode="auto">
            <a:xfrm>
              <a:off x="7278022" y="2026019"/>
              <a:ext cx="113040" cy="113040"/>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65"/>
            <p:cNvSpPr>
              <a:spLocks noEditPoints="1"/>
            </p:cNvSpPr>
            <p:nvPr/>
          </p:nvSpPr>
          <p:spPr bwMode="auto">
            <a:xfrm>
              <a:off x="8343573" y="2682238"/>
              <a:ext cx="177634" cy="199655"/>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70"/>
            <p:cNvSpPr>
              <a:spLocks noEditPoints="1"/>
            </p:cNvSpPr>
            <p:nvPr/>
          </p:nvSpPr>
          <p:spPr bwMode="auto">
            <a:xfrm>
              <a:off x="8262830" y="2246227"/>
              <a:ext cx="227549" cy="19818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73"/>
            <p:cNvSpPr/>
            <p:nvPr/>
          </p:nvSpPr>
          <p:spPr bwMode="auto">
            <a:xfrm>
              <a:off x="8013261" y="2550113"/>
              <a:ext cx="177634" cy="177634"/>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76"/>
            <p:cNvSpPr>
              <a:spLocks noEditPoints="1"/>
            </p:cNvSpPr>
            <p:nvPr/>
          </p:nvSpPr>
          <p:spPr bwMode="auto">
            <a:xfrm>
              <a:off x="7616888" y="3699598"/>
              <a:ext cx="154146" cy="114508"/>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80"/>
            <p:cNvSpPr>
              <a:spLocks noEditPoints="1"/>
            </p:cNvSpPr>
            <p:nvPr/>
          </p:nvSpPr>
          <p:spPr bwMode="auto">
            <a:xfrm>
              <a:off x="8240809" y="1736813"/>
              <a:ext cx="184974" cy="184974"/>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81"/>
            <p:cNvSpPr>
              <a:spLocks noEditPoints="1"/>
            </p:cNvSpPr>
            <p:nvPr/>
          </p:nvSpPr>
          <p:spPr bwMode="auto">
            <a:xfrm>
              <a:off x="7892881" y="2011339"/>
              <a:ext cx="189379" cy="143869"/>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83"/>
            <p:cNvSpPr>
              <a:spLocks noEditPoints="1"/>
            </p:cNvSpPr>
            <p:nvPr/>
          </p:nvSpPr>
          <p:spPr bwMode="auto">
            <a:xfrm>
              <a:off x="7700566" y="2745365"/>
              <a:ext cx="164422" cy="16295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88"/>
            <p:cNvSpPr>
              <a:spLocks noEditPoints="1"/>
            </p:cNvSpPr>
            <p:nvPr/>
          </p:nvSpPr>
          <p:spPr bwMode="auto">
            <a:xfrm>
              <a:off x="7130962" y="3413328"/>
              <a:ext cx="171762" cy="17323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89"/>
            <p:cNvSpPr>
              <a:spLocks noEditPoints="1"/>
            </p:cNvSpPr>
            <p:nvPr/>
          </p:nvSpPr>
          <p:spPr bwMode="auto">
            <a:xfrm>
              <a:off x="6582423" y="2883055"/>
              <a:ext cx="113040" cy="113040"/>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90"/>
            <p:cNvSpPr>
              <a:spLocks noEditPoints="1"/>
            </p:cNvSpPr>
            <p:nvPr/>
          </p:nvSpPr>
          <p:spPr bwMode="auto">
            <a:xfrm>
              <a:off x="6624997" y="2292898"/>
              <a:ext cx="161485" cy="149742"/>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91"/>
            <p:cNvSpPr>
              <a:spLocks noEditPoints="1"/>
            </p:cNvSpPr>
            <p:nvPr/>
          </p:nvSpPr>
          <p:spPr bwMode="auto">
            <a:xfrm>
              <a:off x="6934244" y="2881893"/>
              <a:ext cx="155614" cy="152677"/>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95"/>
            <p:cNvSpPr>
              <a:spLocks noEditPoints="1"/>
            </p:cNvSpPr>
            <p:nvPr/>
          </p:nvSpPr>
          <p:spPr bwMode="auto">
            <a:xfrm>
              <a:off x="6067137" y="2322259"/>
              <a:ext cx="196719" cy="211399"/>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05"/>
            <p:cNvSpPr>
              <a:spLocks noEditPoints="1"/>
            </p:cNvSpPr>
            <p:nvPr/>
          </p:nvSpPr>
          <p:spPr bwMode="auto">
            <a:xfrm>
              <a:off x="5810228" y="2934436"/>
              <a:ext cx="102764" cy="114508"/>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23"/>
            <p:cNvSpPr>
              <a:spLocks noEditPoints="1"/>
            </p:cNvSpPr>
            <p:nvPr/>
          </p:nvSpPr>
          <p:spPr bwMode="auto">
            <a:xfrm>
              <a:off x="6434241" y="3197739"/>
              <a:ext cx="170294" cy="149742"/>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55"/>
            <p:cNvSpPr>
              <a:spLocks noEditPoints="1"/>
            </p:cNvSpPr>
            <p:nvPr/>
          </p:nvSpPr>
          <p:spPr bwMode="auto">
            <a:xfrm>
              <a:off x="11003681" y="3774469"/>
              <a:ext cx="256909" cy="239292"/>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56"/>
            <p:cNvSpPr>
              <a:spLocks noEditPoints="1"/>
            </p:cNvSpPr>
            <p:nvPr/>
          </p:nvSpPr>
          <p:spPr bwMode="auto">
            <a:xfrm>
              <a:off x="10826047" y="3905125"/>
              <a:ext cx="161485" cy="16148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57"/>
            <p:cNvSpPr>
              <a:spLocks noEditPoints="1"/>
            </p:cNvSpPr>
            <p:nvPr/>
          </p:nvSpPr>
          <p:spPr bwMode="auto">
            <a:xfrm>
              <a:off x="11102040" y="3464710"/>
              <a:ext cx="139465" cy="136528"/>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8"/>
            <p:cNvSpPr>
              <a:spLocks noEditPoints="1"/>
            </p:cNvSpPr>
            <p:nvPr/>
          </p:nvSpPr>
          <p:spPr bwMode="auto">
            <a:xfrm>
              <a:off x="11078552" y="3635004"/>
              <a:ext cx="110104" cy="110103"/>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59"/>
            <p:cNvSpPr/>
            <p:nvPr/>
          </p:nvSpPr>
          <p:spPr bwMode="auto">
            <a:xfrm>
              <a:off x="10878897" y="3657024"/>
              <a:ext cx="177634" cy="179102"/>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0"/>
            <p:cNvSpPr>
              <a:spLocks noEditPoints="1"/>
            </p:cNvSpPr>
            <p:nvPr/>
          </p:nvSpPr>
          <p:spPr bwMode="auto">
            <a:xfrm>
              <a:off x="11085891" y="3260651"/>
              <a:ext cx="148274" cy="148273"/>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1"/>
            <p:cNvSpPr>
              <a:spLocks noEditPoints="1"/>
            </p:cNvSpPr>
            <p:nvPr/>
          </p:nvSpPr>
          <p:spPr bwMode="auto">
            <a:xfrm>
              <a:off x="10937619" y="3483794"/>
              <a:ext cx="140933" cy="124784"/>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2"/>
            <p:cNvSpPr>
              <a:spLocks noEditPoints="1"/>
            </p:cNvSpPr>
            <p:nvPr/>
          </p:nvSpPr>
          <p:spPr bwMode="auto">
            <a:xfrm>
              <a:off x="10632264" y="3726023"/>
              <a:ext cx="227549" cy="199655"/>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8"/>
            <p:cNvSpPr>
              <a:spLocks noEditPoints="1"/>
            </p:cNvSpPr>
            <p:nvPr/>
          </p:nvSpPr>
          <p:spPr bwMode="auto">
            <a:xfrm>
              <a:off x="11025702" y="3416263"/>
              <a:ext cx="120380" cy="48445"/>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9"/>
            <p:cNvSpPr>
              <a:spLocks noEditPoints="1"/>
            </p:cNvSpPr>
            <p:nvPr/>
          </p:nvSpPr>
          <p:spPr bwMode="auto">
            <a:xfrm>
              <a:off x="11138741" y="2900978"/>
              <a:ext cx="129189" cy="126252"/>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20"/>
            <p:cNvSpPr>
              <a:spLocks noEditPoints="1"/>
            </p:cNvSpPr>
            <p:nvPr/>
          </p:nvSpPr>
          <p:spPr bwMode="auto">
            <a:xfrm>
              <a:off x="11121125" y="3041911"/>
              <a:ext cx="113040" cy="91019"/>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21"/>
            <p:cNvSpPr>
              <a:spLocks noEditPoints="1"/>
            </p:cNvSpPr>
            <p:nvPr/>
          </p:nvSpPr>
          <p:spPr bwMode="auto">
            <a:xfrm>
              <a:off x="10930278" y="3219545"/>
              <a:ext cx="133593" cy="177634"/>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2"/>
            <p:cNvSpPr/>
            <p:nvPr/>
          </p:nvSpPr>
          <p:spPr bwMode="auto">
            <a:xfrm>
              <a:off x="10439950" y="3430945"/>
              <a:ext cx="456564" cy="256909"/>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23"/>
            <p:cNvSpPr/>
            <p:nvPr/>
          </p:nvSpPr>
          <p:spPr bwMode="auto">
            <a:xfrm>
              <a:off x="10924406" y="2758577"/>
              <a:ext cx="218740" cy="237824"/>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24"/>
            <p:cNvSpPr>
              <a:spLocks noEditPoints="1"/>
            </p:cNvSpPr>
            <p:nvPr/>
          </p:nvSpPr>
          <p:spPr bwMode="auto">
            <a:xfrm>
              <a:off x="10795217" y="3329649"/>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25"/>
            <p:cNvSpPr/>
            <p:nvPr/>
          </p:nvSpPr>
          <p:spPr bwMode="auto">
            <a:xfrm>
              <a:off x="10889173" y="3025762"/>
              <a:ext cx="167357" cy="170294"/>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26"/>
            <p:cNvSpPr>
              <a:spLocks noEditPoints="1"/>
            </p:cNvSpPr>
            <p:nvPr/>
          </p:nvSpPr>
          <p:spPr bwMode="auto">
            <a:xfrm>
              <a:off x="11094700" y="3135866"/>
              <a:ext cx="58722" cy="107167"/>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27"/>
            <p:cNvSpPr/>
            <p:nvPr/>
          </p:nvSpPr>
          <p:spPr bwMode="auto">
            <a:xfrm>
              <a:off x="10639604" y="3106506"/>
              <a:ext cx="220207" cy="221675"/>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28"/>
            <p:cNvSpPr>
              <a:spLocks noEditPoints="1"/>
            </p:cNvSpPr>
            <p:nvPr/>
          </p:nvSpPr>
          <p:spPr bwMode="auto">
            <a:xfrm>
              <a:off x="10817239" y="2622048"/>
              <a:ext cx="155614" cy="218739"/>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29"/>
            <p:cNvSpPr>
              <a:spLocks noEditPoints="1"/>
            </p:cNvSpPr>
            <p:nvPr/>
          </p:nvSpPr>
          <p:spPr bwMode="auto">
            <a:xfrm>
              <a:off x="10759984" y="2856937"/>
              <a:ext cx="151209" cy="151209"/>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30"/>
            <p:cNvSpPr>
              <a:spLocks noEditPoints="1"/>
            </p:cNvSpPr>
            <p:nvPr/>
          </p:nvSpPr>
          <p:spPr bwMode="auto">
            <a:xfrm>
              <a:off x="10564734" y="3941826"/>
              <a:ext cx="245165" cy="208464"/>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31"/>
            <p:cNvSpPr/>
            <p:nvPr/>
          </p:nvSpPr>
          <p:spPr bwMode="auto">
            <a:xfrm>
              <a:off x="10655754" y="2423861"/>
              <a:ext cx="221676" cy="229016"/>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32"/>
            <p:cNvSpPr>
              <a:spLocks noEditPoints="1"/>
            </p:cNvSpPr>
            <p:nvPr/>
          </p:nvSpPr>
          <p:spPr bwMode="auto">
            <a:xfrm>
              <a:off x="10591159" y="2598560"/>
              <a:ext cx="206996" cy="146805"/>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33"/>
            <p:cNvSpPr>
              <a:spLocks noEditPoints="1"/>
            </p:cNvSpPr>
            <p:nvPr/>
          </p:nvSpPr>
          <p:spPr bwMode="auto">
            <a:xfrm>
              <a:off x="10447290" y="3814106"/>
              <a:ext cx="165890" cy="143869"/>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34"/>
            <p:cNvSpPr>
              <a:spLocks noEditPoints="1"/>
            </p:cNvSpPr>
            <p:nvPr/>
          </p:nvSpPr>
          <p:spPr bwMode="auto">
            <a:xfrm>
              <a:off x="10677774" y="2219802"/>
              <a:ext cx="136529" cy="186442"/>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35"/>
            <p:cNvSpPr>
              <a:spLocks noEditPoints="1"/>
            </p:cNvSpPr>
            <p:nvPr/>
          </p:nvSpPr>
          <p:spPr bwMode="auto">
            <a:xfrm>
              <a:off x="10530968" y="2084742"/>
              <a:ext cx="214335" cy="204059"/>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36"/>
            <p:cNvSpPr>
              <a:spLocks noEditPoints="1"/>
            </p:cNvSpPr>
            <p:nvPr/>
          </p:nvSpPr>
          <p:spPr bwMode="auto">
            <a:xfrm>
              <a:off x="10447290" y="1967298"/>
              <a:ext cx="162954" cy="165890"/>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37"/>
            <p:cNvSpPr>
              <a:spLocks noEditPoints="1"/>
            </p:cNvSpPr>
            <p:nvPr/>
          </p:nvSpPr>
          <p:spPr bwMode="auto">
            <a:xfrm>
              <a:off x="10522160" y="2318162"/>
              <a:ext cx="129189" cy="148273"/>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38"/>
            <p:cNvSpPr>
              <a:spLocks noEditPoints="1"/>
            </p:cNvSpPr>
            <p:nvPr/>
          </p:nvSpPr>
          <p:spPr bwMode="auto">
            <a:xfrm>
              <a:off x="10511884" y="2764449"/>
              <a:ext cx="209932" cy="22314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39"/>
            <p:cNvSpPr>
              <a:spLocks noEditPoints="1"/>
            </p:cNvSpPr>
            <p:nvPr/>
          </p:nvSpPr>
          <p:spPr bwMode="auto">
            <a:xfrm>
              <a:off x="10473715" y="3030167"/>
              <a:ext cx="196719" cy="148273"/>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40"/>
            <p:cNvSpPr>
              <a:spLocks noEditPoints="1"/>
            </p:cNvSpPr>
            <p:nvPr/>
          </p:nvSpPr>
          <p:spPr bwMode="auto">
            <a:xfrm>
              <a:off x="10699794" y="2987592"/>
              <a:ext cx="117444" cy="110103"/>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41"/>
            <p:cNvSpPr>
              <a:spLocks noEditPoints="1"/>
            </p:cNvSpPr>
            <p:nvPr/>
          </p:nvSpPr>
          <p:spPr bwMode="auto">
            <a:xfrm>
              <a:off x="10313697" y="1861598"/>
              <a:ext cx="143869" cy="155614"/>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2"/>
            <p:cNvSpPr>
              <a:spLocks noEditPoints="1"/>
            </p:cNvSpPr>
            <p:nvPr/>
          </p:nvSpPr>
          <p:spPr bwMode="auto">
            <a:xfrm>
              <a:off x="10131659" y="1785259"/>
              <a:ext cx="152677" cy="155614"/>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43"/>
            <p:cNvSpPr>
              <a:spLocks noEditPoints="1"/>
            </p:cNvSpPr>
            <p:nvPr/>
          </p:nvSpPr>
          <p:spPr bwMode="auto">
            <a:xfrm>
              <a:off x="10432610" y="3212205"/>
              <a:ext cx="177634" cy="199655"/>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44"/>
            <p:cNvSpPr>
              <a:spLocks noEditPoints="1"/>
            </p:cNvSpPr>
            <p:nvPr/>
          </p:nvSpPr>
          <p:spPr bwMode="auto">
            <a:xfrm>
              <a:off x="10379760" y="4112120"/>
              <a:ext cx="184974" cy="151209"/>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45"/>
            <p:cNvSpPr>
              <a:spLocks noEditPoints="1"/>
            </p:cNvSpPr>
            <p:nvPr/>
          </p:nvSpPr>
          <p:spPr bwMode="auto">
            <a:xfrm>
              <a:off x="10190381" y="2141995"/>
              <a:ext cx="300951" cy="300950"/>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46"/>
            <p:cNvSpPr>
              <a:spLocks noEditPoints="1"/>
            </p:cNvSpPr>
            <p:nvPr/>
          </p:nvSpPr>
          <p:spPr bwMode="auto">
            <a:xfrm>
              <a:off x="10133127" y="1984914"/>
              <a:ext cx="142401" cy="140933"/>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47"/>
            <p:cNvSpPr>
              <a:spLocks noEditPoints="1"/>
            </p:cNvSpPr>
            <p:nvPr/>
          </p:nvSpPr>
          <p:spPr bwMode="auto">
            <a:xfrm>
              <a:off x="10294613" y="2015743"/>
              <a:ext cx="132125" cy="102764"/>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93"/>
            <p:cNvSpPr>
              <a:spLocks noEditPoints="1"/>
            </p:cNvSpPr>
            <p:nvPr/>
          </p:nvSpPr>
          <p:spPr bwMode="auto">
            <a:xfrm>
              <a:off x="10291677" y="4270670"/>
              <a:ext cx="189379" cy="193782"/>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94"/>
            <p:cNvSpPr>
              <a:spLocks noEditPoints="1"/>
            </p:cNvSpPr>
            <p:nvPr/>
          </p:nvSpPr>
          <p:spPr bwMode="auto">
            <a:xfrm>
              <a:off x="10431141" y="3982931"/>
              <a:ext cx="113040" cy="114508"/>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95"/>
            <p:cNvSpPr>
              <a:spLocks noEditPoints="1"/>
            </p:cNvSpPr>
            <p:nvPr/>
          </p:nvSpPr>
          <p:spPr bwMode="auto">
            <a:xfrm>
              <a:off x="10181572" y="3596834"/>
              <a:ext cx="284802" cy="277461"/>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96"/>
            <p:cNvSpPr>
              <a:spLocks noEditPoints="1"/>
            </p:cNvSpPr>
            <p:nvPr/>
          </p:nvSpPr>
          <p:spPr bwMode="auto">
            <a:xfrm>
              <a:off x="10071469" y="3888976"/>
              <a:ext cx="344993" cy="302419"/>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7"/>
            <p:cNvSpPr>
              <a:spLocks noEditPoints="1"/>
            </p:cNvSpPr>
            <p:nvPr/>
          </p:nvSpPr>
          <p:spPr bwMode="auto">
            <a:xfrm>
              <a:off x="10118446" y="4214884"/>
              <a:ext cx="146805" cy="146805"/>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98"/>
            <p:cNvSpPr>
              <a:spLocks noEditPoints="1"/>
            </p:cNvSpPr>
            <p:nvPr/>
          </p:nvSpPr>
          <p:spPr bwMode="auto">
            <a:xfrm>
              <a:off x="10155147" y="4460049"/>
              <a:ext cx="224612" cy="226080"/>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99"/>
            <p:cNvSpPr>
              <a:spLocks noEditPoints="1"/>
            </p:cNvSpPr>
            <p:nvPr/>
          </p:nvSpPr>
          <p:spPr bwMode="auto">
            <a:xfrm>
              <a:off x="10294613" y="3438285"/>
              <a:ext cx="126252" cy="126252"/>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0"/>
            <p:cNvSpPr>
              <a:spLocks noEditPoints="1"/>
            </p:cNvSpPr>
            <p:nvPr/>
          </p:nvSpPr>
          <p:spPr bwMode="auto">
            <a:xfrm>
              <a:off x="10184509" y="3263586"/>
              <a:ext cx="231952" cy="145337"/>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1"/>
            <p:cNvSpPr>
              <a:spLocks noEditPoints="1"/>
            </p:cNvSpPr>
            <p:nvPr/>
          </p:nvSpPr>
          <p:spPr bwMode="auto">
            <a:xfrm>
              <a:off x="10382695" y="2492860"/>
              <a:ext cx="240760" cy="242228"/>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02"/>
            <p:cNvSpPr/>
            <p:nvPr/>
          </p:nvSpPr>
          <p:spPr bwMode="auto">
            <a:xfrm>
              <a:off x="10136063" y="2463499"/>
              <a:ext cx="296546" cy="287738"/>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03"/>
            <p:cNvSpPr>
              <a:spLocks noEditPoints="1"/>
            </p:cNvSpPr>
            <p:nvPr/>
          </p:nvSpPr>
          <p:spPr bwMode="auto">
            <a:xfrm>
              <a:off x="10193316" y="4694937"/>
              <a:ext cx="98360" cy="155614"/>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04"/>
            <p:cNvSpPr>
              <a:spLocks noEditPoints="1"/>
            </p:cNvSpPr>
            <p:nvPr/>
          </p:nvSpPr>
          <p:spPr bwMode="auto">
            <a:xfrm>
              <a:off x="10086149" y="4862295"/>
              <a:ext cx="152677" cy="206995"/>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05"/>
            <p:cNvSpPr>
              <a:spLocks noEditPoints="1"/>
            </p:cNvSpPr>
            <p:nvPr/>
          </p:nvSpPr>
          <p:spPr bwMode="auto">
            <a:xfrm>
              <a:off x="10052384" y="3445625"/>
              <a:ext cx="205527" cy="155614"/>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06"/>
            <p:cNvSpPr>
              <a:spLocks noEditPoints="1"/>
            </p:cNvSpPr>
            <p:nvPr/>
          </p:nvSpPr>
          <p:spPr bwMode="auto">
            <a:xfrm>
              <a:off x="10272591" y="2792342"/>
              <a:ext cx="192315" cy="192314"/>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07"/>
            <p:cNvSpPr>
              <a:spLocks noEditPoints="1"/>
            </p:cNvSpPr>
            <p:nvPr/>
          </p:nvSpPr>
          <p:spPr bwMode="auto">
            <a:xfrm>
              <a:off x="10234422" y="3027231"/>
              <a:ext cx="204059" cy="204059"/>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08"/>
            <p:cNvSpPr>
              <a:spLocks noEditPoints="1"/>
            </p:cNvSpPr>
            <p:nvPr/>
          </p:nvSpPr>
          <p:spPr bwMode="auto">
            <a:xfrm>
              <a:off x="10049448" y="2785002"/>
              <a:ext cx="184974" cy="184974"/>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09"/>
            <p:cNvSpPr>
              <a:spLocks noEditPoints="1"/>
            </p:cNvSpPr>
            <p:nvPr/>
          </p:nvSpPr>
          <p:spPr bwMode="auto">
            <a:xfrm>
              <a:off x="10046512" y="3003742"/>
              <a:ext cx="173230" cy="139465"/>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10"/>
            <p:cNvSpPr>
              <a:spLocks noEditPoints="1"/>
            </p:cNvSpPr>
            <p:nvPr/>
          </p:nvSpPr>
          <p:spPr bwMode="auto">
            <a:xfrm>
              <a:off x="9977514" y="3196056"/>
              <a:ext cx="182039" cy="211399"/>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11"/>
            <p:cNvSpPr>
              <a:spLocks noEditPoints="1"/>
            </p:cNvSpPr>
            <p:nvPr/>
          </p:nvSpPr>
          <p:spPr bwMode="auto">
            <a:xfrm>
              <a:off x="9927600" y="2476711"/>
              <a:ext cx="246632" cy="183506"/>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12"/>
            <p:cNvSpPr>
              <a:spLocks noEditPoints="1"/>
            </p:cNvSpPr>
            <p:nvPr/>
          </p:nvSpPr>
          <p:spPr bwMode="auto">
            <a:xfrm>
              <a:off x="9908515" y="3662897"/>
              <a:ext cx="275994" cy="275994"/>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13"/>
            <p:cNvSpPr>
              <a:spLocks noEditPoints="1"/>
            </p:cNvSpPr>
            <p:nvPr/>
          </p:nvSpPr>
          <p:spPr bwMode="auto">
            <a:xfrm>
              <a:off x="9863006" y="3999081"/>
              <a:ext cx="202591" cy="234889"/>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14"/>
            <p:cNvSpPr/>
            <p:nvPr/>
          </p:nvSpPr>
          <p:spPr bwMode="auto">
            <a:xfrm>
              <a:off x="9886494" y="3447093"/>
              <a:ext cx="110104" cy="192314"/>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15"/>
            <p:cNvSpPr>
              <a:spLocks noEditPoints="1"/>
            </p:cNvSpPr>
            <p:nvPr/>
          </p:nvSpPr>
          <p:spPr bwMode="auto">
            <a:xfrm>
              <a:off x="9817495" y="2705727"/>
              <a:ext cx="209932" cy="187911"/>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16"/>
            <p:cNvSpPr>
              <a:spLocks noEditPoints="1"/>
            </p:cNvSpPr>
            <p:nvPr/>
          </p:nvSpPr>
          <p:spPr bwMode="auto">
            <a:xfrm>
              <a:off x="9823368" y="2931807"/>
              <a:ext cx="183507" cy="193782"/>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17"/>
            <p:cNvSpPr>
              <a:spLocks noEditPoints="1"/>
            </p:cNvSpPr>
            <p:nvPr/>
          </p:nvSpPr>
          <p:spPr bwMode="auto">
            <a:xfrm>
              <a:off x="9987790" y="2257972"/>
              <a:ext cx="186443" cy="186442"/>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18"/>
            <p:cNvSpPr>
              <a:spLocks noEditPoints="1"/>
            </p:cNvSpPr>
            <p:nvPr/>
          </p:nvSpPr>
          <p:spPr bwMode="auto">
            <a:xfrm>
              <a:off x="9905579" y="1742685"/>
              <a:ext cx="184974" cy="124784"/>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19"/>
            <p:cNvSpPr/>
            <p:nvPr/>
          </p:nvSpPr>
          <p:spPr bwMode="auto">
            <a:xfrm>
              <a:off x="9860070" y="2053913"/>
              <a:ext cx="287738" cy="273057"/>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20"/>
            <p:cNvSpPr/>
            <p:nvPr/>
          </p:nvSpPr>
          <p:spPr bwMode="auto">
            <a:xfrm>
              <a:off x="9921728" y="1883618"/>
              <a:ext cx="180571" cy="189378"/>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21"/>
            <p:cNvSpPr/>
            <p:nvPr/>
          </p:nvSpPr>
          <p:spPr bwMode="auto">
            <a:xfrm>
              <a:off x="9738221" y="3176972"/>
              <a:ext cx="227549" cy="227547"/>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22"/>
            <p:cNvSpPr>
              <a:spLocks noEditPoints="1"/>
            </p:cNvSpPr>
            <p:nvPr/>
          </p:nvSpPr>
          <p:spPr bwMode="auto">
            <a:xfrm>
              <a:off x="9633990" y="2425329"/>
              <a:ext cx="249569" cy="252505"/>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23"/>
            <p:cNvSpPr>
              <a:spLocks noEditPoints="1"/>
            </p:cNvSpPr>
            <p:nvPr/>
          </p:nvSpPr>
          <p:spPr bwMode="auto">
            <a:xfrm>
              <a:off x="9613437" y="3401583"/>
              <a:ext cx="230484" cy="242228"/>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24"/>
            <p:cNvSpPr/>
            <p:nvPr/>
          </p:nvSpPr>
          <p:spPr bwMode="auto">
            <a:xfrm>
              <a:off x="9522418" y="2726280"/>
              <a:ext cx="255441" cy="255441"/>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25"/>
            <p:cNvSpPr>
              <a:spLocks noEditPoints="1"/>
            </p:cNvSpPr>
            <p:nvPr/>
          </p:nvSpPr>
          <p:spPr bwMode="auto">
            <a:xfrm>
              <a:off x="9606096" y="2122911"/>
              <a:ext cx="243697" cy="26424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26"/>
            <p:cNvSpPr>
              <a:spLocks noEditPoints="1"/>
            </p:cNvSpPr>
            <p:nvPr/>
          </p:nvSpPr>
          <p:spPr bwMode="auto">
            <a:xfrm>
              <a:off x="9673627" y="1917384"/>
              <a:ext cx="205527" cy="201122"/>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27"/>
            <p:cNvSpPr>
              <a:spLocks noEditPoints="1"/>
            </p:cNvSpPr>
            <p:nvPr/>
          </p:nvSpPr>
          <p:spPr bwMode="auto">
            <a:xfrm>
              <a:off x="9761710" y="1742685"/>
              <a:ext cx="114508" cy="149742"/>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28"/>
            <p:cNvSpPr>
              <a:spLocks noEditPoints="1"/>
            </p:cNvSpPr>
            <p:nvPr/>
          </p:nvSpPr>
          <p:spPr bwMode="auto">
            <a:xfrm>
              <a:off x="9425526" y="2968509"/>
              <a:ext cx="312696" cy="314163"/>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29"/>
            <p:cNvSpPr>
              <a:spLocks noEditPoints="1"/>
            </p:cNvSpPr>
            <p:nvPr/>
          </p:nvSpPr>
          <p:spPr bwMode="auto">
            <a:xfrm>
              <a:off x="9197978" y="1656071"/>
              <a:ext cx="518223" cy="224612"/>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30"/>
            <p:cNvSpPr>
              <a:spLocks noEditPoints="1"/>
            </p:cNvSpPr>
            <p:nvPr/>
          </p:nvSpPr>
          <p:spPr bwMode="auto">
            <a:xfrm>
              <a:off x="9296338" y="1924724"/>
              <a:ext cx="287738" cy="256909"/>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1"/>
            <p:cNvSpPr>
              <a:spLocks noEditPoints="1"/>
            </p:cNvSpPr>
            <p:nvPr/>
          </p:nvSpPr>
          <p:spPr bwMode="auto">
            <a:xfrm>
              <a:off x="9325699" y="2209525"/>
              <a:ext cx="253973" cy="252505"/>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32"/>
            <p:cNvSpPr>
              <a:spLocks noEditPoints="1"/>
            </p:cNvSpPr>
            <p:nvPr/>
          </p:nvSpPr>
          <p:spPr bwMode="auto">
            <a:xfrm>
              <a:off x="9341847" y="2514881"/>
              <a:ext cx="237824" cy="251037"/>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33"/>
            <p:cNvSpPr>
              <a:spLocks noEditPoints="1"/>
            </p:cNvSpPr>
            <p:nvPr/>
          </p:nvSpPr>
          <p:spPr bwMode="auto">
            <a:xfrm>
              <a:off x="9719137" y="3676109"/>
              <a:ext cx="201124" cy="20112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34"/>
            <p:cNvSpPr>
              <a:spLocks noEditPoints="1"/>
            </p:cNvSpPr>
            <p:nvPr/>
          </p:nvSpPr>
          <p:spPr bwMode="auto">
            <a:xfrm>
              <a:off x="9425526" y="3646749"/>
              <a:ext cx="350865" cy="350864"/>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35"/>
            <p:cNvSpPr>
              <a:spLocks noEditPoints="1"/>
            </p:cNvSpPr>
            <p:nvPr/>
          </p:nvSpPr>
          <p:spPr bwMode="auto">
            <a:xfrm>
              <a:off x="9886494" y="4275074"/>
              <a:ext cx="204059" cy="206995"/>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36"/>
            <p:cNvSpPr>
              <a:spLocks noEditPoints="1"/>
            </p:cNvSpPr>
            <p:nvPr/>
          </p:nvSpPr>
          <p:spPr bwMode="auto">
            <a:xfrm>
              <a:off x="9576736" y="4024037"/>
              <a:ext cx="249569" cy="2481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37"/>
            <p:cNvSpPr/>
            <p:nvPr/>
          </p:nvSpPr>
          <p:spPr bwMode="auto">
            <a:xfrm>
              <a:off x="9651607" y="4324988"/>
              <a:ext cx="287738" cy="290674"/>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38"/>
            <p:cNvSpPr>
              <a:spLocks noEditPoints="1"/>
            </p:cNvSpPr>
            <p:nvPr/>
          </p:nvSpPr>
          <p:spPr bwMode="auto">
            <a:xfrm>
              <a:off x="9269913" y="3375158"/>
              <a:ext cx="299482" cy="248100"/>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39"/>
            <p:cNvSpPr>
              <a:spLocks noEditPoints="1"/>
            </p:cNvSpPr>
            <p:nvPr/>
          </p:nvSpPr>
          <p:spPr bwMode="auto">
            <a:xfrm>
              <a:off x="9137789" y="3087420"/>
              <a:ext cx="252505" cy="252505"/>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40"/>
            <p:cNvSpPr/>
            <p:nvPr/>
          </p:nvSpPr>
          <p:spPr bwMode="auto">
            <a:xfrm>
              <a:off x="9155405" y="2798215"/>
              <a:ext cx="321504" cy="261313"/>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41"/>
            <p:cNvSpPr>
              <a:spLocks noEditPoints="1"/>
            </p:cNvSpPr>
            <p:nvPr/>
          </p:nvSpPr>
          <p:spPr bwMode="auto">
            <a:xfrm>
              <a:off x="9299274" y="4135609"/>
              <a:ext cx="311227" cy="293610"/>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42"/>
            <p:cNvSpPr>
              <a:spLocks noEditPoints="1"/>
            </p:cNvSpPr>
            <p:nvPr/>
          </p:nvSpPr>
          <p:spPr bwMode="auto">
            <a:xfrm>
              <a:off x="9284594" y="4452708"/>
              <a:ext cx="237824" cy="180570"/>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43"/>
            <p:cNvSpPr>
              <a:spLocks noEditPoints="1"/>
            </p:cNvSpPr>
            <p:nvPr/>
          </p:nvSpPr>
          <p:spPr bwMode="auto">
            <a:xfrm>
              <a:off x="9228808" y="3866956"/>
              <a:ext cx="252505" cy="255441"/>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144"/>
            <p:cNvSpPr>
              <a:spLocks noEditPoints="1"/>
            </p:cNvSpPr>
            <p:nvPr/>
          </p:nvSpPr>
          <p:spPr bwMode="auto">
            <a:xfrm>
              <a:off x="9149533" y="3642344"/>
              <a:ext cx="245165" cy="208464"/>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45"/>
            <p:cNvSpPr>
              <a:spLocks noEditPoints="1"/>
            </p:cNvSpPr>
            <p:nvPr/>
          </p:nvSpPr>
          <p:spPr bwMode="auto">
            <a:xfrm>
              <a:off x="8939601" y="3375158"/>
              <a:ext cx="277462" cy="245164"/>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146"/>
            <p:cNvSpPr>
              <a:spLocks noEditPoints="1"/>
            </p:cNvSpPr>
            <p:nvPr/>
          </p:nvSpPr>
          <p:spPr bwMode="auto">
            <a:xfrm>
              <a:off x="9008600" y="2459094"/>
              <a:ext cx="303887" cy="306822"/>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147"/>
            <p:cNvSpPr>
              <a:spLocks noEditPoints="1"/>
            </p:cNvSpPr>
            <p:nvPr/>
          </p:nvSpPr>
          <p:spPr bwMode="auto">
            <a:xfrm>
              <a:off x="9893834" y="4608321"/>
              <a:ext cx="230484" cy="230484"/>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148"/>
            <p:cNvSpPr>
              <a:spLocks noEditPoints="1"/>
            </p:cNvSpPr>
            <p:nvPr/>
          </p:nvSpPr>
          <p:spPr bwMode="auto">
            <a:xfrm>
              <a:off x="9641330" y="4558408"/>
              <a:ext cx="204059" cy="204059"/>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149"/>
            <p:cNvSpPr/>
            <p:nvPr/>
          </p:nvSpPr>
          <p:spPr bwMode="auto">
            <a:xfrm>
              <a:off x="9893834" y="4932762"/>
              <a:ext cx="273057" cy="270121"/>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150"/>
            <p:cNvSpPr>
              <a:spLocks noEditPoints="1"/>
            </p:cNvSpPr>
            <p:nvPr/>
          </p:nvSpPr>
          <p:spPr bwMode="auto">
            <a:xfrm>
              <a:off x="9070259" y="4672916"/>
              <a:ext cx="268654" cy="412522"/>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151"/>
            <p:cNvSpPr>
              <a:spLocks noEditPoints="1"/>
            </p:cNvSpPr>
            <p:nvPr/>
          </p:nvSpPr>
          <p:spPr bwMode="auto">
            <a:xfrm>
              <a:off x="9391761" y="4687596"/>
              <a:ext cx="229016" cy="261313"/>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152"/>
            <p:cNvSpPr>
              <a:spLocks noEditPoints="1"/>
            </p:cNvSpPr>
            <p:nvPr/>
          </p:nvSpPr>
          <p:spPr bwMode="auto">
            <a:xfrm>
              <a:off x="8971898" y="2175761"/>
              <a:ext cx="300951" cy="22314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153"/>
            <p:cNvSpPr>
              <a:spLocks noEditPoints="1"/>
            </p:cNvSpPr>
            <p:nvPr/>
          </p:nvSpPr>
          <p:spPr bwMode="auto">
            <a:xfrm>
              <a:off x="8600482" y="3987336"/>
              <a:ext cx="155614" cy="158549"/>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154"/>
            <p:cNvSpPr/>
            <p:nvPr/>
          </p:nvSpPr>
          <p:spPr bwMode="auto">
            <a:xfrm>
              <a:off x="8867667" y="3802361"/>
              <a:ext cx="209932" cy="201122"/>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155"/>
            <p:cNvSpPr>
              <a:spLocks noEditPoints="1"/>
            </p:cNvSpPr>
            <p:nvPr/>
          </p:nvSpPr>
          <p:spPr bwMode="auto">
            <a:xfrm>
              <a:off x="8229065" y="4153225"/>
              <a:ext cx="196719" cy="196719"/>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156"/>
            <p:cNvSpPr>
              <a:spLocks noEditPoints="1"/>
            </p:cNvSpPr>
            <p:nvPr/>
          </p:nvSpPr>
          <p:spPr bwMode="auto">
            <a:xfrm>
              <a:off x="8814818" y="2915659"/>
              <a:ext cx="164422" cy="174697"/>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157"/>
            <p:cNvSpPr>
              <a:spLocks noEditPoints="1"/>
            </p:cNvSpPr>
            <p:nvPr/>
          </p:nvSpPr>
          <p:spPr bwMode="auto">
            <a:xfrm>
              <a:off x="8948410" y="1868938"/>
              <a:ext cx="182039" cy="211399"/>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158"/>
            <p:cNvSpPr>
              <a:spLocks noEditPoints="1"/>
            </p:cNvSpPr>
            <p:nvPr/>
          </p:nvSpPr>
          <p:spPr bwMode="auto">
            <a:xfrm>
              <a:off x="8713521" y="3241566"/>
              <a:ext cx="184974" cy="184974"/>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159"/>
            <p:cNvSpPr>
              <a:spLocks noEditPoints="1"/>
            </p:cNvSpPr>
            <p:nvPr/>
          </p:nvSpPr>
          <p:spPr bwMode="auto">
            <a:xfrm>
              <a:off x="8394955" y="3740704"/>
              <a:ext cx="171762" cy="148273"/>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160"/>
            <p:cNvSpPr>
              <a:spLocks noEditPoints="1"/>
            </p:cNvSpPr>
            <p:nvPr/>
          </p:nvSpPr>
          <p:spPr bwMode="auto">
            <a:xfrm>
              <a:off x="8657736" y="3598302"/>
              <a:ext cx="173230" cy="173230"/>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161"/>
            <p:cNvSpPr>
              <a:spLocks noEditPoints="1"/>
            </p:cNvSpPr>
            <p:nvPr/>
          </p:nvSpPr>
          <p:spPr bwMode="auto">
            <a:xfrm>
              <a:off x="9008600" y="1528350"/>
              <a:ext cx="165890" cy="165890"/>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162"/>
            <p:cNvSpPr/>
            <p:nvPr/>
          </p:nvSpPr>
          <p:spPr bwMode="auto">
            <a:xfrm>
              <a:off x="8456613" y="3033103"/>
              <a:ext cx="182039" cy="189378"/>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163"/>
            <p:cNvSpPr>
              <a:spLocks noEditPoints="1"/>
            </p:cNvSpPr>
            <p:nvPr/>
          </p:nvSpPr>
          <p:spPr bwMode="auto">
            <a:xfrm>
              <a:off x="8631311" y="2371011"/>
              <a:ext cx="192315" cy="190847"/>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64"/>
            <p:cNvSpPr>
              <a:spLocks noEditPoints="1"/>
            </p:cNvSpPr>
            <p:nvPr/>
          </p:nvSpPr>
          <p:spPr bwMode="auto">
            <a:xfrm>
              <a:off x="8716458" y="2693983"/>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66"/>
            <p:cNvSpPr>
              <a:spLocks noEditPoints="1"/>
            </p:cNvSpPr>
            <p:nvPr/>
          </p:nvSpPr>
          <p:spPr bwMode="auto">
            <a:xfrm>
              <a:off x="8478634" y="3392775"/>
              <a:ext cx="80743" cy="155614"/>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67"/>
            <p:cNvSpPr/>
            <p:nvPr/>
          </p:nvSpPr>
          <p:spPr bwMode="auto">
            <a:xfrm>
              <a:off x="8535888" y="1898299"/>
              <a:ext cx="220207" cy="220207"/>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68"/>
            <p:cNvSpPr>
              <a:spLocks noEditPoints="1"/>
            </p:cNvSpPr>
            <p:nvPr/>
          </p:nvSpPr>
          <p:spPr bwMode="auto">
            <a:xfrm>
              <a:off x="8022070" y="3797957"/>
              <a:ext cx="170294" cy="151209"/>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69"/>
            <p:cNvSpPr/>
            <p:nvPr/>
          </p:nvSpPr>
          <p:spPr bwMode="auto">
            <a:xfrm>
              <a:off x="8160067" y="3476455"/>
              <a:ext cx="155614" cy="155614"/>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171"/>
            <p:cNvSpPr>
              <a:spLocks noEditPoints="1"/>
            </p:cNvSpPr>
            <p:nvPr/>
          </p:nvSpPr>
          <p:spPr bwMode="auto">
            <a:xfrm>
              <a:off x="8728202" y="1600285"/>
              <a:ext cx="129189" cy="127720"/>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74"/>
            <p:cNvSpPr>
              <a:spLocks noEditPoints="1"/>
            </p:cNvSpPr>
            <p:nvPr/>
          </p:nvSpPr>
          <p:spPr bwMode="auto">
            <a:xfrm>
              <a:off x="7816543" y="3336989"/>
              <a:ext cx="151209" cy="149742"/>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175"/>
            <p:cNvSpPr>
              <a:spLocks noEditPoints="1"/>
            </p:cNvSpPr>
            <p:nvPr/>
          </p:nvSpPr>
          <p:spPr bwMode="auto">
            <a:xfrm>
              <a:off x="7768097" y="4134142"/>
              <a:ext cx="155614" cy="136528"/>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Freeform 177"/>
            <p:cNvSpPr>
              <a:spLocks noEditPoints="1"/>
            </p:cNvSpPr>
            <p:nvPr/>
          </p:nvSpPr>
          <p:spPr bwMode="auto">
            <a:xfrm>
              <a:off x="7994176" y="4445368"/>
              <a:ext cx="113040" cy="115975"/>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Freeform 178"/>
            <p:cNvSpPr>
              <a:spLocks noEditPoints="1"/>
            </p:cNvSpPr>
            <p:nvPr/>
          </p:nvSpPr>
          <p:spPr bwMode="auto">
            <a:xfrm>
              <a:off x="7365851" y="4411602"/>
              <a:ext cx="186443" cy="187911"/>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79"/>
            <p:cNvSpPr>
              <a:spLocks noEditPoints="1"/>
            </p:cNvSpPr>
            <p:nvPr/>
          </p:nvSpPr>
          <p:spPr bwMode="auto">
            <a:xfrm>
              <a:off x="7351170" y="3982931"/>
              <a:ext cx="136529" cy="139465"/>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85"/>
            <p:cNvSpPr>
              <a:spLocks noEditPoints="1"/>
            </p:cNvSpPr>
            <p:nvPr/>
          </p:nvSpPr>
          <p:spPr bwMode="auto">
            <a:xfrm>
              <a:off x="7418701" y="3162291"/>
              <a:ext cx="215804" cy="120380"/>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186"/>
            <p:cNvSpPr>
              <a:spLocks noEditPoints="1"/>
            </p:cNvSpPr>
            <p:nvPr/>
          </p:nvSpPr>
          <p:spPr bwMode="auto">
            <a:xfrm>
              <a:off x="7972156" y="1343375"/>
              <a:ext cx="155614" cy="154145"/>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194"/>
            <p:cNvSpPr>
              <a:spLocks noEditPoints="1"/>
            </p:cNvSpPr>
            <p:nvPr/>
          </p:nvSpPr>
          <p:spPr bwMode="auto">
            <a:xfrm>
              <a:off x="8362658" y="4502622"/>
              <a:ext cx="143869" cy="146805"/>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6" name="Freeform 196"/>
            <p:cNvSpPr>
              <a:spLocks noEditPoints="1"/>
            </p:cNvSpPr>
            <p:nvPr/>
          </p:nvSpPr>
          <p:spPr bwMode="auto">
            <a:xfrm>
              <a:off x="7514125" y="4822657"/>
              <a:ext cx="165890" cy="164422"/>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206"/>
            <p:cNvSpPr>
              <a:spLocks noEditPoints="1"/>
            </p:cNvSpPr>
            <p:nvPr/>
          </p:nvSpPr>
          <p:spPr bwMode="auto">
            <a:xfrm>
              <a:off x="9849793" y="5205819"/>
              <a:ext cx="286271" cy="253972"/>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207"/>
            <p:cNvSpPr>
              <a:spLocks noEditPoints="1"/>
            </p:cNvSpPr>
            <p:nvPr/>
          </p:nvSpPr>
          <p:spPr bwMode="auto">
            <a:xfrm>
              <a:off x="9682435" y="4835870"/>
              <a:ext cx="167357" cy="168825"/>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208"/>
            <p:cNvSpPr>
              <a:spLocks noEditPoints="1"/>
            </p:cNvSpPr>
            <p:nvPr/>
          </p:nvSpPr>
          <p:spPr bwMode="auto">
            <a:xfrm>
              <a:off x="8869135" y="5114799"/>
              <a:ext cx="206996" cy="234889"/>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209"/>
            <p:cNvSpPr/>
            <p:nvPr/>
          </p:nvSpPr>
          <p:spPr bwMode="auto">
            <a:xfrm>
              <a:off x="8612226" y="5357028"/>
              <a:ext cx="278929" cy="233420"/>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210"/>
            <p:cNvSpPr>
              <a:spLocks noEditPoints="1"/>
            </p:cNvSpPr>
            <p:nvPr/>
          </p:nvSpPr>
          <p:spPr bwMode="auto">
            <a:xfrm>
              <a:off x="9234680" y="5013504"/>
              <a:ext cx="239293" cy="256909"/>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211"/>
            <p:cNvSpPr/>
            <p:nvPr/>
          </p:nvSpPr>
          <p:spPr bwMode="auto">
            <a:xfrm>
              <a:off x="9535630" y="5045801"/>
              <a:ext cx="274526" cy="273057"/>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12"/>
            <p:cNvSpPr/>
            <p:nvPr/>
          </p:nvSpPr>
          <p:spPr bwMode="auto">
            <a:xfrm>
              <a:off x="9553246" y="5383453"/>
              <a:ext cx="258377" cy="211399"/>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213"/>
            <p:cNvSpPr/>
            <p:nvPr/>
          </p:nvSpPr>
          <p:spPr bwMode="auto">
            <a:xfrm>
              <a:off x="9936409" y="5515577"/>
              <a:ext cx="182039" cy="189378"/>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214"/>
            <p:cNvSpPr>
              <a:spLocks noEditPoints="1"/>
            </p:cNvSpPr>
            <p:nvPr/>
          </p:nvSpPr>
          <p:spPr bwMode="auto">
            <a:xfrm>
              <a:off x="9607565" y="5553747"/>
              <a:ext cx="274526" cy="273057"/>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215"/>
            <p:cNvSpPr>
              <a:spLocks noEditPoints="1"/>
            </p:cNvSpPr>
            <p:nvPr/>
          </p:nvSpPr>
          <p:spPr bwMode="auto">
            <a:xfrm>
              <a:off x="8939601" y="5327666"/>
              <a:ext cx="274526" cy="268653"/>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216"/>
            <p:cNvSpPr>
              <a:spLocks noEditPoints="1"/>
            </p:cNvSpPr>
            <p:nvPr/>
          </p:nvSpPr>
          <p:spPr bwMode="auto">
            <a:xfrm>
              <a:off x="9265509" y="5335008"/>
              <a:ext cx="251037" cy="252505"/>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217"/>
            <p:cNvSpPr/>
            <p:nvPr/>
          </p:nvSpPr>
          <p:spPr bwMode="auto">
            <a:xfrm>
              <a:off x="9228808" y="5637426"/>
              <a:ext cx="306823" cy="173230"/>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218"/>
            <p:cNvSpPr>
              <a:spLocks noEditPoints="1"/>
            </p:cNvSpPr>
            <p:nvPr/>
          </p:nvSpPr>
          <p:spPr bwMode="auto">
            <a:xfrm>
              <a:off x="8944006" y="5637426"/>
              <a:ext cx="211399" cy="173230"/>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219"/>
            <p:cNvSpPr>
              <a:spLocks noEditPoints="1"/>
            </p:cNvSpPr>
            <p:nvPr/>
          </p:nvSpPr>
          <p:spPr bwMode="auto">
            <a:xfrm>
              <a:off x="8637183" y="5596320"/>
              <a:ext cx="204059" cy="206995"/>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227"/>
            <p:cNvSpPr>
              <a:spLocks noEditPoints="1"/>
            </p:cNvSpPr>
            <p:nvPr/>
          </p:nvSpPr>
          <p:spPr bwMode="auto">
            <a:xfrm>
              <a:off x="8036359" y="3018418"/>
              <a:ext cx="173230" cy="170294"/>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229"/>
            <p:cNvSpPr>
              <a:spLocks noEditPoints="1"/>
            </p:cNvSpPr>
            <p:nvPr/>
          </p:nvSpPr>
          <p:spPr bwMode="auto">
            <a:xfrm>
              <a:off x="8506527" y="1289058"/>
              <a:ext cx="142401" cy="140933"/>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3" name="Isosceles Triangle 336"/>
          <p:cNvSpPr/>
          <p:nvPr/>
        </p:nvSpPr>
        <p:spPr>
          <a:xfrm rot="5400000">
            <a:off x="1849897" y="2287090"/>
            <a:ext cx="152399" cy="131362"/>
          </a:xfrm>
          <a:prstGeom prst="triangle">
            <a:avLst/>
          </a:prstGeom>
          <a:solidFill>
            <a:schemeClr val="tx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Isosceles Triangle 340"/>
          <p:cNvSpPr/>
          <p:nvPr/>
        </p:nvSpPr>
        <p:spPr>
          <a:xfrm rot="5400000">
            <a:off x="1849897" y="3142359"/>
            <a:ext cx="152399" cy="131362"/>
          </a:xfrm>
          <a:prstGeom prst="triangle">
            <a:avLst/>
          </a:prstGeom>
          <a:solidFill>
            <a:schemeClr val="accent1"/>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Isosceles Triangle 344"/>
          <p:cNvSpPr/>
          <p:nvPr/>
        </p:nvSpPr>
        <p:spPr>
          <a:xfrm rot="5400000">
            <a:off x="1849897" y="3939095"/>
            <a:ext cx="152399" cy="131362"/>
          </a:xfrm>
          <a:prstGeom prst="triangle">
            <a:avLst/>
          </a:prstGeom>
          <a:solidFill>
            <a:schemeClr val="accent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Isosceles Triangle 348"/>
          <p:cNvSpPr/>
          <p:nvPr/>
        </p:nvSpPr>
        <p:spPr>
          <a:xfrm rot="5400000">
            <a:off x="1853044" y="4844368"/>
            <a:ext cx="152399" cy="131362"/>
          </a:xfrm>
          <a:prstGeom prst="triangle">
            <a:avLst/>
          </a:prstGeom>
          <a:solidFill>
            <a:schemeClr val="accent3"/>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Rectangle 350"/>
          <p:cNvSpPr/>
          <p:nvPr/>
        </p:nvSpPr>
        <p:spPr>
          <a:xfrm>
            <a:off x="795" y="5814525"/>
            <a:ext cx="12190413" cy="1040617"/>
          </a:xfrm>
          <a:prstGeom prst="rect">
            <a:avLst/>
          </a:prstGeom>
          <a:solidFill>
            <a:schemeClr val="tx2"/>
          </a:solidFill>
          <a:ln w="12700" cap="flat" cmpd="sng" algn="ctr">
            <a:noFill/>
            <a:prstDash val="solid"/>
            <a:miter lim="800000"/>
          </a:ln>
          <a:effectLst/>
        </p:spPr>
        <p:txBody>
          <a:bodyPr rtlCol="0" anchor="ctr"/>
          <a:lstStyle/>
          <a:p>
            <a:pPr algn="ctr">
              <a:defRPr/>
            </a:pPr>
            <a:endParaRPr lang="id-ID"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187002" y="2105122"/>
            <a:ext cx="3044902" cy="683220"/>
            <a:chOff x="2186208" y="2105122"/>
            <a:chExt cx="3044902" cy="683220"/>
          </a:xfrm>
        </p:grpSpPr>
        <p:sp>
          <p:nvSpPr>
            <p:cNvPr id="208" name="TextBox 13"/>
            <p:cNvSpPr txBox="1"/>
            <p:nvPr/>
          </p:nvSpPr>
          <p:spPr>
            <a:xfrm>
              <a:off x="2186208" y="2105122"/>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9" name="TextBox 13"/>
            <p:cNvSpPr txBox="1"/>
            <p:nvPr/>
          </p:nvSpPr>
          <p:spPr>
            <a:xfrm>
              <a:off x="2190288" y="2419010"/>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2187002" y="2903454"/>
            <a:ext cx="3044902" cy="683220"/>
            <a:chOff x="2186208" y="2903454"/>
            <a:chExt cx="3044902" cy="683220"/>
          </a:xfrm>
        </p:grpSpPr>
        <p:sp>
          <p:nvSpPr>
            <p:cNvPr id="210" name="TextBox 13"/>
            <p:cNvSpPr txBox="1"/>
            <p:nvPr/>
          </p:nvSpPr>
          <p:spPr>
            <a:xfrm>
              <a:off x="2186208" y="290345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TextBox 13"/>
            <p:cNvSpPr txBox="1"/>
            <p:nvPr/>
          </p:nvSpPr>
          <p:spPr>
            <a:xfrm>
              <a:off x="2190288" y="321734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2187002" y="3716630"/>
            <a:ext cx="3044902" cy="683221"/>
            <a:chOff x="2186208" y="3716629"/>
            <a:chExt cx="3044902" cy="683221"/>
          </a:xfrm>
        </p:grpSpPr>
        <p:sp>
          <p:nvSpPr>
            <p:cNvPr id="212" name="TextBox 13"/>
            <p:cNvSpPr txBox="1"/>
            <p:nvPr/>
          </p:nvSpPr>
          <p:spPr>
            <a:xfrm>
              <a:off x="2186208" y="3716629"/>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3" name="TextBox 13"/>
            <p:cNvSpPr txBox="1"/>
            <p:nvPr/>
          </p:nvSpPr>
          <p:spPr>
            <a:xfrm>
              <a:off x="2190288" y="4030518"/>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2187002" y="4573574"/>
            <a:ext cx="3044902" cy="683220"/>
            <a:chOff x="2186208" y="4573574"/>
            <a:chExt cx="3044902" cy="683220"/>
          </a:xfrm>
        </p:grpSpPr>
        <p:sp>
          <p:nvSpPr>
            <p:cNvPr id="214" name="TextBox 13"/>
            <p:cNvSpPr txBox="1"/>
            <p:nvPr/>
          </p:nvSpPr>
          <p:spPr>
            <a:xfrm>
              <a:off x="2186208" y="457357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 name="TextBox 13"/>
            <p:cNvSpPr txBox="1"/>
            <p:nvPr/>
          </p:nvSpPr>
          <p:spPr>
            <a:xfrm>
              <a:off x="2190288" y="488746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6" name="矩形 215"/>
          <p:cNvSpPr/>
          <p:nvPr/>
        </p:nvSpPr>
        <p:spPr>
          <a:xfrm>
            <a:off x="1165017" y="6079553"/>
            <a:ext cx="9529042" cy="517065"/>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标题 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barn(inVertical)">
                                      <p:cBhvr>
                                        <p:cTn id="7" dur="5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6"/>
                                        </p:tgtEl>
                                        <p:attrNameLst>
                                          <p:attrName>style.visibility</p:attrName>
                                        </p:attrNameLst>
                                      </p:cBhvr>
                                      <p:to>
                                        <p:strVal val="visible"/>
                                      </p:to>
                                    </p:set>
                                    <p:animEffect transition="in" filter="randombar(horizontal)">
                                      <p:cBhvr>
                                        <p:cTn id="12" dur="500"/>
                                        <p:tgtEl>
                                          <p:spTgt spid="21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3"/>
                                        </p:tgtEl>
                                        <p:attrNameLst>
                                          <p:attrName>style.visibility</p:attrName>
                                        </p:attrNameLst>
                                      </p:cBhvr>
                                      <p:to>
                                        <p:strVal val="visible"/>
                                      </p:to>
                                    </p:set>
                                    <p:anim calcmode="lin" valueType="num">
                                      <p:cBhvr additive="base">
                                        <p:cTn id="24" dur="500" fill="hold"/>
                                        <p:tgtEl>
                                          <p:spTgt spid="203"/>
                                        </p:tgtEl>
                                        <p:attrNameLst>
                                          <p:attrName>ppt_x</p:attrName>
                                        </p:attrNameLst>
                                      </p:cBhvr>
                                      <p:tavLst>
                                        <p:tav tm="0">
                                          <p:val>
                                            <p:strVal val="0-#ppt_w/2"/>
                                          </p:val>
                                        </p:tav>
                                        <p:tav tm="100000">
                                          <p:val>
                                            <p:strVal val="#ppt_x"/>
                                          </p:val>
                                        </p:tav>
                                      </p:tavLst>
                                    </p:anim>
                                    <p:anim calcmode="lin" valueType="num">
                                      <p:cBhvr additive="base">
                                        <p:cTn id="25" dur="500" fill="hold"/>
                                        <p:tgtEl>
                                          <p:spTgt spid="20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00"/>
                                  </p:stCondLst>
                                  <p:childTnLst>
                                    <p:set>
                                      <p:cBhvr>
                                        <p:cTn id="27" dur="1" fill="hold">
                                          <p:stCondLst>
                                            <p:cond delay="0"/>
                                          </p:stCondLst>
                                        </p:cTn>
                                        <p:tgtEl>
                                          <p:spTgt spid="204"/>
                                        </p:tgtEl>
                                        <p:attrNameLst>
                                          <p:attrName>style.visibility</p:attrName>
                                        </p:attrNameLst>
                                      </p:cBhvr>
                                      <p:to>
                                        <p:strVal val="visible"/>
                                      </p:to>
                                    </p:set>
                                    <p:anim calcmode="lin" valueType="num">
                                      <p:cBhvr additive="base">
                                        <p:cTn id="28" dur="500" fill="hold"/>
                                        <p:tgtEl>
                                          <p:spTgt spid="204"/>
                                        </p:tgtEl>
                                        <p:attrNameLst>
                                          <p:attrName>ppt_x</p:attrName>
                                        </p:attrNameLst>
                                      </p:cBhvr>
                                      <p:tavLst>
                                        <p:tav tm="0">
                                          <p:val>
                                            <p:strVal val="0-#ppt_w/2"/>
                                          </p:val>
                                        </p:tav>
                                        <p:tav tm="100000">
                                          <p:val>
                                            <p:strVal val="#ppt_x"/>
                                          </p:val>
                                        </p:tav>
                                      </p:tavLst>
                                    </p:anim>
                                    <p:anim calcmode="lin" valueType="num">
                                      <p:cBhvr additive="base">
                                        <p:cTn id="29" dur="500" fill="hold"/>
                                        <p:tgtEl>
                                          <p:spTgt spid="2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400"/>
                                  </p:stCondLst>
                                  <p:childTnLst>
                                    <p:set>
                                      <p:cBhvr>
                                        <p:cTn id="31" dur="1" fill="hold">
                                          <p:stCondLst>
                                            <p:cond delay="0"/>
                                          </p:stCondLst>
                                        </p:cTn>
                                        <p:tgtEl>
                                          <p:spTgt spid="205"/>
                                        </p:tgtEl>
                                        <p:attrNameLst>
                                          <p:attrName>style.visibility</p:attrName>
                                        </p:attrNameLst>
                                      </p:cBhvr>
                                      <p:to>
                                        <p:strVal val="visible"/>
                                      </p:to>
                                    </p:set>
                                    <p:anim calcmode="lin" valueType="num">
                                      <p:cBhvr additive="base">
                                        <p:cTn id="32" dur="500" fill="hold"/>
                                        <p:tgtEl>
                                          <p:spTgt spid="205"/>
                                        </p:tgtEl>
                                        <p:attrNameLst>
                                          <p:attrName>ppt_x</p:attrName>
                                        </p:attrNameLst>
                                      </p:cBhvr>
                                      <p:tavLst>
                                        <p:tav tm="0">
                                          <p:val>
                                            <p:strVal val="0-#ppt_w/2"/>
                                          </p:val>
                                        </p:tav>
                                        <p:tav tm="100000">
                                          <p:val>
                                            <p:strVal val="#ppt_x"/>
                                          </p:val>
                                        </p:tav>
                                      </p:tavLst>
                                    </p:anim>
                                    <p:anim calcmode="lin" valueType="num">
                                      <p:cBhvr additive="base">
                                        <p:cTn id="33" dur="500" fill="hold"/>
                                        <p:tgtEl>
                                          <p:spTgt spid="2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206"/>
                                        </p:tgtEl>
                                        <p:attrNameLst>
                                          <p:attrName>style.visibility</p:attrName>
                                        </p:attrNameLst>
                                      </p:cBhvr>
                                      <p:to>
                                        <p:strVal val="visible"/>
                                      </p:to>
                                    </p:set>
                                    <p:anim calcmode="lin" valueType="num">
                                      <p:cBhvr additive="base">
                                        <p:cTn id="36" dur="500" fill="hold"/>
                                        <p:tgtEl>
                                          <p:spTgt spid="206"/>
                                        </p:tgtEl>
                                        <p:attrNameLst>
                                          <p:attrName>ppt_x</p:attrName>
                                        </p:attrNameLst>
                                      </p:cBhvr>
                                      <p:tavLst>
                                        <p:tav tm="0">
                                          <p:val>
                                            <p:strVal val="0-#ppt_w/2"/>
                                          </p:val>
                                        </p:tav>
                                        <p:tav tm="100000">
                                          <p:val>
                                            <p:strVal val="#ppt_x"/>
                                          </p:val>
                                        </p:tav>
                                      </p:tavLst>
                                    </p:anim>
                                    <p:anim calcmode="lin" valueType="num">
                                      <p:cBhvr additive="base">
                                        <p:cTn id="37" dur="500" fill="hold"/>
                                        <p:tgtEl>
                                          <p:spTgt spid="206"/>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80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par>
                                <p:cTn id="41" presetID="22" presetClass="entr" presetSubtype="8" fill="hold" nodeType="withEffect">
                                  <p:stCondLst>
                                    <p:cond delay="100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22" presetClass="entr" presetSubtype="8" fill="hold" nodeType="withEffect">
                                  <p:stCondLst>
                                    <p:cond delay="120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nodeType="withEffect">
                                  <p:stCondLst>
                                    <p:cond delay="140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205" grpId="0" animBg="1"/>
      <p:bldP spid="206" grpId="0" animBg="1"/>
      <p:bldP spid="207" grpId="0" animBg="1"/>
      <p:bldP spid="2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7512" b="33314"/>
          <a:stretch>
            <a:fillRect/>
          </a:stretch>
        </p:blipFill>
        <p:spPr bwMode="auto">
          <a:xfrm>
            <a:off x="1200095" y="1438392"/>
            <a:ext cx="9695815" cy="2688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7"/>
          <p:cNvSpPr/>
          <p:nvPr/>
        </p:nvSpPr>
        <p:spPr>
          <a:xfrm>
            <a:off x="1200094" y="4262365"/>
            <a:ext cx="6245432" cy="2046956"/>
          </a:xfrm>
          <a:prstGeom prst="rect">
            <a:avLst/>
          </a:prstGeom>
          <a:solidFill>
            <a:schemeClr val="accent2"/>
          </a:solidFill>
          <a:ln>
            <a:no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259147" tIns="172764" rIns="172764" bIns="172764" numCol="1" rtlCol="0" anchor="b" anchorCtr="0" compatLnSpc="1"/>
          <a:lstStyle/>
          <a:p>
            <a:pPr defTabSz="862965" fontAlgn="base">
              <a:spcBef>
                <a:spcPct val="0"/>
              </a:spcBef>
              <a:spcAft>
                <a:spcPct val="0"/>
              </a:spcAft>
            </a:pPr>
            <a:endParaRPr lang="en-US" sz="7600" dirty="0">
              <a:solidFill>
                <a:schemeClr val="bg1">
                  <a:alpha val="99000"/>
                </a:schemeClr>
              </a:solidFill>
              <a:latin typeface="+mn-ea"/>
              <a:cs typeface="+mn-ea"/>
            </a:endParaRPr>
          </a:p>
        </p:txBody>
      </p:sp>
      <p:sp>
        <p:nvSpPr>
          <p:cNvPr id="10" name="Rectangle 8"/>
          <p:cNvSpPr/>
          <p:nvPr/>
        </p:nvSpPr>
        <p:spPr>
          <a:xfrm>
            <a:off x="7541525" y="4262364"/>
            <a:ext cx="3354385" cy="965912"/>
          </a:xfrm>
          <a:prstGeom prst="rect">
            <a:avLst/>
          </a:prstGeom>
          <a:solidFill>
            <a:schemeClr val="accent4"/>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72764" tIns="172764" rIns="172764" bIns="172764" numCol="1" rtlCol="0" anchor="ctr" anchorCtr="0" compatLnSpc="1"/>
          <a:lstStyle/>
          <a:p>
            <a:pPr defTabSz="862965" fontAlgn="base">
              <a:spcBef>
                <a:spcPct val="0"/>
              </a:spcBef>
              <a:spcAft>
                <a:spcPct val="0"/>
              </a:spcAft>
            </a:pPr>
            <a:r>
              <a:rPr lang="zh-CN" altLang="en-US" sz="3100" dirty="0">
                <a:solidFill>
                  <a:schemeClr val="bg1">
                    <a:alpha val="99000"/>
                  </a:schemeClr>
                </a:solidFill>
                <a:latin typeface="+mn-ea"/>
                <a:cs typeface="+mn-ea"/>
              </a:rPr>
              <a:t>单击填加标题一</a:t>
            </a:r>
            <a:endParaRPr lang="en-US" altLang="zh-CN" sz="3100" dirty="0">
              <a:solidFill>
                <a:schemeClr val="bg1">
                  <a:alpha val="99000"/>
                </a:schemeClr>
              </a:solidFill>
              <a:latin typeface="+mn-ea"/>
              <a:cs typeface="+mn-ea"/>
            </a:endParaRPr>
          </a:p>
        </p:txBody>
      </p:sp>
      <p:sp>
        <p:nvSpPr>
          <p:cNvPr id="11" name="Rectangle 2"/>
          <p:cNvSpPr/>
          <p:nvPr/>
        </p:nvSpPr>
        <p:spPr>
          <a:xfrm>
            <a:off x="3221608" y="4497048"/>
            <a:ext cx="4049539" cy="1318336"/>
          </a:xfrm>
          <a:prstGeom prst="rect">
            <a:avLst/>
          </a:prstGeom>
        </p:spPr>
        <p:txBody>
          <a:bodyPr wrap="square" lIns="86382" tIns="43193" rIns="86382" bIns="43193">
            <a:spAutoFit/>
          </a:bodyPr>
          <a:lstStyle/>
          <a:p>
            <a:pPr algn="r" defTabSz="862965" fontAlgn="base">
              <a:spcBef>
                <a:spcPct val="0"/>
              </a:spcBef>
              <a:spcAft>
                <a:spcPct val="0"/>
              </a:spcAft>
            </a:pPr>
            <a:r>
              <a:rPr lang="zh-CN" altLang="en-US" sz="4000" dirty="0">
                <a:solidFill>
                  <a:schemeClr val="bg1">
                    <a:alpha val="99000"/>
                  </a:schemeClr>
                </a:solidFill>
                <a:latin typeface="+mn-ea"/>
                <a:cs typeface="+mn-ea"/>
              </a:rPr>
              <a:t>单击填加主标题</a:t>
            </a:r>
            <a:endParaRPr lang="en-US" sz="4000" dirty="0">
              <a:solidFill>
                <a:schemeClr val="bg1">
                  <a:alpha val="99000"/>
                </a:schemeClr>
              </a:solidFill>
              <a:latin typeface="+mn-ea"/>
              <a:cs typeface="+mn-ea"/>
            </a:endParaRPr>
          </a:p>
          <a:p>
            <a:pPr algn="r" defTabSz="862965" fontAlgn="base">
              <a:lnSpc>
                <a:spcPct val="200000"/>
              </a:lnSpc>
              <a:spcBef>
                <a:spcPct val="0"/>
              </a:spcBef>
              <a:spcAft>
                <a:spcPct val="0"/>
              </a:spcAft>
            </a:pPr>
            <a:r>
              <a:rPr lang="zh-CN" altLang="en-US" sz="2000" dirty="0">
                <a:solidFill>
                  <a:schemeClr val="bg1">
                    <a:alpha val="99000"/>
                  </a:schemeClr>
                </a:solidFill>
                <a:latin typeface="+mn-ea"/>
                <a:cs typeface="+mn-ea"/>
              </a:rPr>
              <a:t>单击填加文字内容</a:t>
            </a:r>
            <a:endParaRPr lang="en-US" sz="2000" dirty="0">
              <a:solidFill>
                <a:schemeClr val="bg1">
                  <a:alpha val="99000"/>
                </a:schemeClr>
              </a:solidFill>
              <a:latin typeface="+mn-ea"/>
              <a:cs typeface="+mn-ea"/>
            </a:endParaRPr>
          </a:p>
        </p:txBody>
      </p:sp>
      <p:sp>
        <p:nvSpPr>
          <p:cNvPr id="12" name="Rectangle 8"/>
          <p:cNvSpPr/>
          <p:nvPr/>
        </p:nvSpPr>
        <p:spPr>
          <a:xfrm>
            <a:off x="7541525" y="5343408"/>
            <a:ext cx="3354385" cy="965912"/>
          </a:xfrm>
          <a:prstGeom prst="rect">
            <a:avLst/>
          </a:prstGeom>
          <a:solidFill>
            <a:schemeClr val="accent3"/>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72764" tIns="172764" rIns="172764" bIns="172764" numCol="1" rtlCol="0" anchor="ctr" anchorCtr="0" compatLnSpc="1"/>
          <a:lstStyle/>
          <a:p>
            <a:pPr defTabSz="862965" fontAlgn="base">
              <a:spcBef>
                <a:spcPct val="0"/>
              </a:spcBef>
              <a:spcAft>
                <a:spcPct val="0"/>
              </a:spcAft>
            </a:pPr>
            <a:r>
              <a:rPr lang="zh-CN" altLang="en-US" sz="3100" dirty="0">
                <a:solidFill>
                  <a:schemeClr val="bg1">
                    <a:alpha val="99000"/>
                  </a:schemeClr>
                </a:solidFill>
                <a:latin typeface="+mn-ea"/>
                <a:cs typeface="+mn-ea"/>
              </a:rPr>
              <a:t>单击填加标题二</a:t>
            </a:r>
            <a:endParaRPr lang="en-US" altLang="zh-CN" sz="3100" dirty="0">
              <a:solidFill>
                <a:schemeClr val="bg1">
                  <a:alpha val="99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5699" y="817804"/>
            <a:ext cx="2506162" cy="2506162"/>
          </a:xfrm>
          <a:prstGeom prst="rect">
            <a:avLst/>
          </a:prstGeom>
        </p:spPr>
      </p:pic>
      <p:sp>
        <p:nvSpPr>
          <p:cNvPr id="3" name="菱形 2"/>
          <p:cNvSpPr/>
          <p:nvPr/>
        </p:nvSpPr>
        <p:spPr>
          <a:xfrm>
            <a:off x="1641748" y="2032535"/>
            <a:ext cx="2800350" cy="2801937"/>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 name="直接连接符 3"/>
          <p:cNvCxnSpPr/>
          <p:nvPr/>
        </p:nvCxnSpPr>
        <p:spPr>
          <a:xfrm>
            <a:off x="2637110" y="1243547"/>
            <a:ext cx="1355725" cy="1357313"/>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448073" y="1648360"/>
            <a:ext cx="1581150" cy="1581150"/>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44998" y="2967572"/>
            <a:ext cx="2654300" cy="2655888"/>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041923" y="3997860"/>
            <a:ext cx="7459662" cy="503237"/>
          </a:xfrm>
          <a:prstGeom prst="parallelogram">
            <a:avLst>
              <a:gd name="adj" fmla="val 96031"/>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7"/>
          <p:cNvSpPr txBox="1"/>
          <p:nvPr/>
        </p:nvSpPr>
        <p:spPr>
          <a:xfrm>
            <a:off x="5134574" y="2723494"/>
            <a:ext cx="4967287" cy="461665"/>
          </a:xfrm>
          <a:prstGeom prst="rect">
            <a:avLst/>
          </a:prstGeom>
          <a:noFill/>
        </p:spPr>
        <p:txBody>
          <a:bodyPr>
            <a:spAutoFit/>
          </a:bodyPr>
          <a:lstStyle/>
          <a:p>
            <a:pPr eaLnBrk="1" fontAlgn="auto" hangingPunct="1">
              <a:spcBef>
                <a:spcPts val="0"/>
              </a:spcBef>
              <a:spcAft>
                <a:spcPts val="0"/>
              </a:spcAft>
              <a:defRPr/>
            </a:pPr>
            <a:r>
              <a:rPr lang="zh-CN" altLang="en-US" sz="2400" b="1" dirty="0" smtClean="0">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lang="zh-CN" altLang="en-US" sz="24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5213404" y="3252785"/>
            <a:ext cx="5090131" cy="494751"/>
          </a:xfrm>
          <a:prstGeom prst="rect">
            <a:avLst/>
          </a:prstGeom>
          <a:noFill/>
        </p:spPr>
        <p:txBody>
          <a:bodyPr wrap="square" lIns="0" tIns="0" rIns="0" bIns="0">
            <a:spAutoFit/>
          </a:bodyPr>
          <a:lstStyle/>
          <a:p>
            <a:pPr defTabSz="1216660" eaLnBrk="1" fontAlgn="auto" hangingPunct="1">
              <a:lnSpc>
                <a:spcPct val="120000"/>
              </a:lnSpc>
              <a:spcBef>
                <a:spcPct val="20000"/>
              </a:spcBef>
              <a:spcAft>
                <a:spcPts val="0"/>
              </a:spcAft>
              <a:defRPr/>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a:t>
            </a:r>
            <a:r>
              <a:rPr lang="zh-CN" altLang="en-US" sz="14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3"/>
          <p:cNvSpPr txBox="1"/>
          <p:nvPr/>
        </p:nvSpPr>
        <p:spPr>
          <a:xfrm>
            <a:off x="3427685" y="4050247"/>
            <a:ext cx="5056188" cy="184150"/>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3"/>
          <p:cNvSpPr txBox="1"/>
          <p:nvPr/>
        </p:nvSpPr>
        <p:spPr>
          <a:xfrm>
            <a:off x="3427685" y="4282022"/>
            <a:ext cx="5056188" cy="185738"/>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3"/>
          <p:cNvSpPr txBox="1">
            <a:spLocks noChangeArrowheads="1"/>
          </p:cNvSpPr>
          <p:nvPr/>
        </p:nvSpPr>
        <p:spPr bwMode="auto">
          <a:xfrm>
            <a:off x="2610123" y="2600860"/>
            <a:ext cx="79851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800" b="1" dirty="0" smtClean="0">
                <a:solidFill>
                  <a:schemeClr val="bg1"/>
                </a:solidFill>
                <a:latin typeface="微软雅黑" panose="020B0503020204020204" pitchFamily="34" charset="-122"/>
                <a:ea typeface="微软雅黑" panose="020B0503020204020204" pitchFamily="34" charset="-122"/>
              </a:rPr>
              <a:t>4</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50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1000"/>
                                        <p:tgtEl>
                                          <p:spTgt spid="2"/>
                                        </p:tgtEl>
                                      </p:cBhvr>
                                    </p:animEffect>
                                    <p:anim calcmode="lin" valueType="num">
                                      <p:cBhvr>
                                        <p:cTn id="59" dur="1000" fill="hold"/>
                                        <p:tgtEl>
                                          <p:spTgt spid="2"/>
                                        </p:tgtEl>
                                        <p:attrNameLst>
                                          <p:attrName>ppt_x</p:attrName>
                                        </p:attrNameLst>
                                      </p:cBhvr>
                                      <p:tavLst>
                                        <p:tav tm="0">
                                          <p:val>
                                            <p:strVal val="#ppt_x"/>
                                          </p:val>
                                        </p:tav>
                                        <p:tav tm="100000">
                                          <p:val>
                                            <p:strVal val="#ppt_x"/>
                                          </p:val>
                                        </p:tav>
                                      </p:tavLst>
                                    </p:anim>
                                    <p:anim calcmode="lin" valueType="num">
                                      <p:cBhvr>
                                        <p:cTn id="6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5"/>
          <p:cNvCxnSpPr/>
          <p:nvPr/>
        </p:nvCxnSpPr>
        <p:spPr>
          <a:xfrm>
            <a:off x="5054820" y="187791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22"/>
          <p:cNvCxnSpPr/>
          <p:nvPr/>
        </p:nvCxnSpPr>
        <p:spPr>
          <a:xfrm>
            <a:off x="5558755" y="280476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a:off x="6029431" y="361296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24"/>
          <p:cNvCxnSpPr/>
          <p:nvPr/>
        </p:nvCxnSpPr>
        <p:spPr>
          <a:xfrm>
            <a:off x="6542180" y="4546105"/>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7046114" y="542967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94992" y="2537827"/>
            <a:ext cx="1942374" cy="849788"/>
            <a:chOff x="3394198" y="2537827"/>
            <a:chExt cx="1942374" cy="849788"/>
          </a:xfrm>
        </p:grpSpPr>
        <p:sp>
          <p:nvSpPr>
            <p:cNvPr id="13" name="任意多边形 12"/>
            <p:cNvSpPr/>
            <p:nvPr/>
          </p:nvSpPr>
          <p:spPr>
            <a:xfrm>
              <a:off x="3394198" y="2537827"/>
              <a:ext cx="1942374" cy="849788"/>
            </a:xfrm>
            <a:custGeom>
              <a:avLst/>
              <a:gdLst>
                <a:gd name="connsiteX0" fmla="*/ 0 w 1942627"/>
                <a:gd name="connsiteY0" fmla="*/ 884769 h 884769"/>
                <a:gd name="connsiteX1" fmla="*/ 485659 w 1942627"/>
                <a:gd name="connsiteY1" fmla="*/ 0 h 884769"/>
                <a:gd name="connsiteX2" fmla="*/ 1456968 w 1942627"/>
                <a:gd name="connsiteY2" fmla="*/ 0 h 884769"/>
                <a:gd name="connsiteX3" fmla="*/ 1942627 w 1942627"/>
                <a:gd name="connsiteY3" fmla="*/ 884769 h 884769"/>
                <a:gd name="connsiteX4" fmla="*/ 0 w 1942627"/>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627" h="884769">
                  <a:moveTo>
                    <a:pt x="0" y="884769"/>
                  </a:moveTo>
                  <a:lnTo>
                    <a:pt x="485659" y="0"/>
                  </a:lnTo>
                  <a:lnTo>
                    <a:pt x="1456968" y="0"/>
                  </a:lnTo>
                  <a:lnTo>
                    <a:pt x="1942627" y="884769"/>
                  </a:lnTo>
                  <a:lnTo>
                    <a:pt x="0" y="88476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0280" tIns="20320" rIns="36028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3734930" y="2885485"/>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4" name="组合 3"/>
          <p:cNvGrpSpPr/>
          <p:nvPr/>
        </p:nvGrpSpPr>
        <p:grpSpPr>
          <a:xfrm>
            <a:off x="2909398" y="3387616"/>
            <a:ext cx="2913562" cy="849788"/>
            <a:chOff x="2908604" y="3387616"/>
            <a:chExt cx="2913562" cy="849788"/>
          </a:xfrm>
        </p:grpSpPr>
        <p:sp>
          <p:nvSpPr>
            <p:cNvPr id="14" name="任意多边形 13"/>
            <p:cNvSpPr/>
            <p:nvPr/>
          </p:nvSpPr>
          <p:spPr>
            <a:xfrm>
              <a:off x="2908604" y="3387616"/>
              <a:ext cx="2913562" cy="849788"/>
            </a:xfrm>
            <a:custGeom>
              <a:avLst/>
              <a:gdLst>
                <a:gd name="connsiteX0" fmla="*/ 0 w 2913941"/>
                <a:gd name="connsiteY0" fmla="*/ 884769 h 884769"/>
                <a:gd name="connsiteX1" fmla="*/ 485659 w 2913941"/>
                <a:gd name="connsiteY1" fmla="*/ 0 h 884769"/>
                <a:gd name="connsiteX2" fmla="*/ 2428282 w 2913941"/>
                <a:gd name="connsiteY2" fmla="*/ 0 h 884769"/>
                <a:gd name="connsiteX3" fmla="*/ 2913941 w 2913941"/>
                <a:gd name="connsiteY3" fmla="*/ 884769 h 884769"/>
                <a:gd name="connsiteX4" fmla="*/ 0 w 2913941"/>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941" h="884769">
                  <a:moveTo>
                    <a:pt x="0" y="884769"/>
                  </a:moveTo>
                  <a:lnTo>
                    <a:pt x="485659" y="0"/>
                  </a:lnTo>
                  <a:lnTo>
                    <a:pt x="2428282" y="0"/>
                  </a:lnTo>
                  <a:lnTo>
                    <a:pt x="2913941" y="884769"/>
                  </a:lnTo>
                  <a:lnTo>
                    <a:pt x="0" y="884769"/>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0260" tIns="20320" rIns="53026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3555244" y="3719592"/>
              <a:ext cx="1620279" cy="338554"/>
            </a:xfrm>
            <a:prstGeom prst="rect">
              <a:avLst/>
            </a:prstGeom>
            <a:noFill/>
          </p:spPr>
          <p:txBody>
            <a:bodyPr wrap="square" rtlCol="0">
              <a:spAutoFit/>
            </a:bodyPr>
            <a:lstStyle/>
            <a:p>
              <a:pPr algn="ct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5" name="组合 4"/>
          <p:cNvGrpSpPr/>
          <p:nvPr/>
        </p:nvGrpSpPr>
        <p:grpSpPr>
          <a:xfrm>
            <a:off x="2423805" y="4237405"/>
            <a:ext cx="3884749" cy="849788"/>
            <a:chOff x="2423010" y="4237405"/>
            <a:chExt cx="3884749" cy="849788"/>
          </a:xfrm>
        </p:grpSpPr>
        <p:sp>
          <p:nvSpPr>
            <p:cNvPr id="15" name="任意多边形 14"/>
            <p:cNvSpPr/>
            <p:nvPr/>
          </p:nvSpPr>
          <p:spPr>
            <a:xfrm>
              <a:off x="2423010" y="4237405"/>
              <a:ext cx="3884749" cy="849788"/>
            </a:xfrm>
            <a:custGeom>
              <a:avLst/>
              <a:gdLst>
                <a:gd name="connsiteX0" fmla="*/ 0 w 3885255"/>
                <a:gd name="connsiteY0" fmla="*/ 884769 h 884769"/>
                <a:gd name="connsiteX1" fmla="*/ 485659 w 3885255"/>
                <a:gd name="connsiteY1" fmla="*/ 0 h 884769"/>
                <a:gd name="connsiteX2" fmla="*/ 3399596 w 3885255"/>
                <a:gd name="connsiteY2" fmla="*/ 0 h 884769"/>
                <a:gd name="connsiteX3" fmla="*/ 3885255 w 3885255"/>
                <a:gd name="connsiteY3" fmla="*/ 884769 h 884769"/>
                <a:gd name="connsiteX4" fmla="*/ 0 w 3885255"/>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5255" h="884769">
                  <a:moveTo>
                    <a:pt x="0" y="884769"/>
                  </a:moveTo>
                  <a:lnTo>
                    <a:pt x="485659" y="0"/>
                  </a:lnTo>
                  <a:lnTo>
                    <a:pt x="3399596" y="0"/>
                  </a:lnTo>
                  <a:lnTo>
                    <a:pt x="3885255" y="884769"/>
                  </a:lnTo>
                  <a:lnTo>
                    <a:pt x="0" y="88476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240" tIns="20320" rIns="70024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394198" y="4612625"/>
              <a:ext cx="1942373" cy="369332"/>
            </a:xfrm>
            <a:prstGeom prst="rect">
              <a:avLst/>
            </a:prstGeom>
            <a:noFill/>
          </p:spPr>
          <p:txBody>
            <a:bodyPr wrap="square" rtlCol="0">
              <a:spAutoFit/>
            </a:bodyPr>
            <a:lstStyle/>
            <a:p>
              <a:pPr algn="ctr"/>
              <a:r>
                <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6" name="组合 5"/>
          <p:cNvGrpSpPr/>
          <p:nvPr/>
        </p:nvGrpSpPr>
        <p:grpSpPr>
          <a:xfrm>
            <a:off x="1938211" y="5087194"/>
            <a:ext cx="4855936" cy="849788"/>
            <a:chOff x="1937417" y="5087194"/>
            <a:chExt cx="4855936" cy="849788"/>
          </a:xfrm>
        </p:grpSpPr>
        <p:sp>
          <p:nvSpPr>
            <p:cNvPr id="16" name="任意多边形 15"/>
            <p:cNvSpPr/>
            <p:nvPr/>
          </p:nvSpPr>
          <p:spPr>
            <a:xfrm>
              <a:off x="1937417" y="5087194"/>
              <a:ext cx="4855936" cy="849788"/>
            </a:xfrm>
            <a:custGeom>
              <a:avLst/>
              <a:gdLst>
                <a:gd name="connsiteX0" fmla="*/ 0 w 4856568"/>
                <a:gd name="connsiteY0" fmla="*/ 884769 h 884769"/>
                <a:gd name="connsiteX1" fmla="*/ 485659 w 4856568"/>
                <a:gd name="connsiteY1" fmla="*/ 0 h 884769"/>
                <a:gd name="connsiteX2" fmla="*/ 4370909 w 4856568"/>
                <a:gd name="connsiteY2" fmla="*/ 0 h 884769"/>
                <a:gd name="connsiteX3" fmla="*/ 4856568 w 4856568"/>
                <a:gd name="connsiteY3" fmla="*/ 884769 h 884769"/>
                <a:gd name="connsiteX4" fmla="*/ 0 w 4856568"/>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6568" h="884769">
                  <a:moveTo>
                    <a:pt x="0" y="884769"/>
                  </a:moveTo>
                  <a:lnTo>
                    <a:pt x="485659" y="0"/>
                  </a:lnTo>
                  <a:lnTo>
                    <a:pt x="4370909" y="0"/>
                  </a:lnTo>
                  <a:lnTo>
                    <a:pt x="4856568" y="884769"/>
                  </a:lnTo>
                  <a:lnTo>
                    <a:pt x="0" y="884769"/>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70219" tIns="20320" rIns="8702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3137684" y="5316119"/>
              <a:ext cx="2455400" cy="461665"/>
            </a:xfrm>
            <a:prstGeom prst="rect">
              <a:avLst/>
            </a:prstGeom>
            <a:noFill/>
          </p:spPr>
          <p:txBody>
            <a:bodyPr wrap="square" rtlCol="0">
              <a:spAutoFit/>
            </a:bodyPr>
            <a:lstStyle/>
            <a:p>
              <a:pPr algn="ctr"/>
              <a:r>
                <a:rPr lang="zh-CN" alt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2" name="组合 1"/>
          <p:cNvGrpSpPr/>
          <p:nvPr/>
        </p:nvGrpSpPr>
        <p:grpSpPr>
          <a:xfrm>
            <a:off x="3735724" y="1688039"/>
            <a:ext cx="1260908" cy="849788"/>
            <a:chOff x="3734930" y="1688039"/>
            <a:chExt cx="1260908" cy="849788"/>
          </a:xfrm>
        </p:grpSpPr>
        <p:sp>
          <p:nvSpPr>
            <p:cNvPr id="12" name="任意多边形 11"/>
            <p:cNvSpPr/>
            <p:nvPr/>
          </p:nvSpPr>
          <p:spPr>
            <a:xfrm>
              <a:off x="3879791" y="1688039"/>
              <a:ext cx="971187" cy="849788"/>
            </a:xfrm>
            <a:custGeom>
              <a:avLst/>
              <a:gdLst>
                <a:gd name="connsiteX0" fmla="*/ 0 w 971313"/>
                <a:gd name="connsiteY0" fmla="*/ 884769 h 884769"/>
                <a:gd name="connsiteX1" fmla="*/ 485657 w 971313"/>
                <a:gd name="connsiteY1" fmla="*/ 0 h 884769"/>
                <a:gd name="connsiteX2" fmla="*/ 485657 w 971313"/>
                <a:gd name="connsiteY2" fmla="*/ 0 h 884769"/>
                <a:gd name="connsiteX3" fmla="*/ 971313 w 971313"/>
                <a:gd name="connsiteY3" fmla="*/ 884769 h 884769"/>
                <a:gd name="connsiteX4" fmla="*/ 0 w 971313"/>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313" h="884769">
                  <a:moveTo>
                    <a:pt x="0" y="884769"/>
                  </a:moveTo>
                  <a:lnTo>
                    <a:pt x="485657" y="0"/>
                  </a:lnTo>
                  <a:lnTo>
                    <a:pt x="485657" y="0"/>
                  </a:lnTo>
                  <a:lnTo>
                    <a:pt x="971313" y="884769"/>
                  </a:lnTo>
                  <a:lnTo>
                    <a:pt x="0" y="884769"/>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320" tIns="20320" rIns="203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3734930" y="2118959"/>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27" name="TextBox 13"/>
          <p:cNvSpPr txBox="1"/>
          <p:nvPr/>
        </p:nvSpPr>
        <p:spPr>
          <a:xfrm>
            <a:off x="5822961" y="1719111"/>
            <a:ext cx="2333695" cy="369332"/>
          </a:xfrm>
          <a:prstGeom prst="rect">
            <a:avLst/>
          </a:prstGeom>
          <a:noFill/>
          <a:ln>
            <a:noFill/>
          </a:ln>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6281400" y="2602684"/>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6739839" y="3428297"/>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7279742" y="4361439"/>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7802017" y="5245013"/>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 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14:presetBounceEnd="4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2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14:presetBounceEnd="42000">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14:bounceEnd="42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14:presetBounceEnd="4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14:presetBounceEnd="42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42000">
                                          <p:cBhvr additive="base">
                                            <p:cTn id="19"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14:presetBounceEnd="42000">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14:bounceEnd="42000">
                                          <p:cBhvr additive="base">
                                            <p:cTn id="23"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562688" y="1317930"/>
            <a:ext cx="4994617" cy="4960584"/>
            <a:chOff x="2405856" y="550863"/>
            <a:chExt cx="4229894" cy="4200525"/>
          </a:xfrm>
          <a:effectLst>
            <a:outerShdw blurRad="444500" dir="18900000" sy="23000" kx="-1200000" algn="bl" rotWithShape="0">
              <a:prstClr val="black">
                <a:alpha val="25000"/>
              </a:prstClr>
            </a:outerShdw>
          </a:effectLst>
        </p:grpSpPr>
        <p:sp>
          <p:nvSpPr>
            <p:cNvPr id="57" name="平行四边形 2"/>
            <p:cNvSpPr/>
            <p:nvPr/>
          </p:nvSpPr>
          <p:spPr>
            <a:xfrm rot="2353060">
              <a:off x="2967664" y="2766359"/>
              <a:ext cx="902694" cy="649287"/>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 name="connsiteX0-11" fmla="*/ 0 w 1525434"/>
                <a:gd name="connsiteY0-12" fmla="*/ 613014 h 613095"/>
                <a:gd name="connsiteX1-13" fmla="*/ 143655 w 1525434"/>
                <a:gd name="connsiteY1-14" fmla="*/ 1014 h 613095"/>
                <a:gd name="connsiteX2-15" fmla="*/ 965458 w 1525434"/>
                <a:gd name="connsiteY2-16" fmla="*/ 0 h 613095"/>
                <a:gd name="connsiteX3-17" fmla="*/ 1525434 w 1525434"/>
                <a:gd name="connsiteY3-18" fmla="*/ 613095 h 613095"/>
                <a:gd name="connsiteX4-19" fmla="*/ 0 w 1525434"/>
                <a:gd name="connsiteY4-20" fmla="*/ 613014 h 613095"/>
                <a:gd name="connsiteX0-21" fmla="*/ 0 w 990402"/>
                <a:gd name="connsiteY0-22" fmla="*/ 613014 h 613285"/>
                <a:gd name="connsiteX1-23" fmla="*/ 143655 w 990402"/>
                <a:gd name="connsiteY1-24" fmla="*/ 1014 h 613285"/>
                <a:gd name="connsiteX2-25" fmla="*/ 965458 w 990402"/>
                <a:gd name="connsiteY2-26" fmla="*/ 0 h 613285"/>
                <a:gd name="connsiteX3-27" fmla="*/ 990402 w 990402"/>
                <a:gd name="connsiteY3-28" fmla="*/ 613285 h 613285"/>
                <a:gd name="connsiteX4-29" fmla="*/ 0 w 990402"/>
                <a:gd name="connsiteY4-30" fmla="*/ 613014 h 613285"/>
                <a:gd name="connsiteX0-31" fmla="*/ 0 w 965458"/>
                <a:gd name="connsiteY0-32" fmla="*/ 613014 h 613014"/>
                <a:gd name="connsiteX1-33" fmla="*/ 143655 w 965458"/>
                <a:gd name="connsiteY1-34" fmla="*/ 1014 h 613014"/>
                <a:gd name="connsiteX2-35" fmla="*/ 965458 w 965458"/>
                <a:gd name="connsiteY2-36" fmla="*/ 0 h 613014"/>
                <a:gd name="connsiteX3-37" fmla="*/ 892039 w 965458"/>
                <a:gd name="connsiteY3-38" fmla="*/ 584330 h 613014"/>
                <a:gd name="connsiteX4-39" fmla="*/ 0 w 965458"/>
                <a:gd name="connsiteY4-40" fmla="*/ 613014 h 613014"/>
                <a:gd name="connsiteX0-41" fmla="*/ 0 w 965458"/>
                <a:gd name="connsiteY0-42" fmla="*/ 613014 h 613014"/>
                <a:gd name="connsiteX1-43" fmla="*/ 143655 w 965458"/>
                <a:gd name="connsiteY1-44" fmla="*/ 1014 h 613014"/>
                <a:gd name="connsiteX2-45" fmla="*/ 965458 w 965458"/>
                <a:gd name="connsiteY2-46" fmla="*/ 0 h 613014"/>
                <a:gd name="connsiteX3-47" fmla="*/ 815065 w 965458"/>
                <a:gd name="connsiteY3-48" fmla="*/ 566027 h 613014"/>
                <a:gd name="connsiteX4-49" fmla="*/ 0 w 965458"/>
                <a:gd name="connsiteY4-50" fmla="*/ 613014 h 613014"/>
                <a:gd name="connsiteX0-51" fmla="*/ 0 w 965458"/>
                <a:gd name="connsiteY0-52" fmla="*/ 613014 h 613014"/>
                <a:gd name="connsiteX1-53" fmla="*/ 143655 w 965458"/>
                <a:gd name="connsiteY1-54" fmla="*/ 1014 h 613014"/>
                <a:gd name="connsiteX2-55" fmla="*/ 965458 w 965458"/>
                <a:gd name="connsiteY2-56" fmla="*/ 0 h 613014"/>
                <a:gd name="connsiteX3-57" fmla="*/ 889102 w 965458"/>
                <a:gd name="connsiteY3-58" fmla="*/ 590436 h 613014"/>
                <a:gd name="connsiteX4-59" fmla="*/ 0 w 965458"/>
                <a:gd name="connsiteY4-60" fmla="*/ 613014 h 613014"/>
                <a:gd name="connsiteX0-61" fmla="*/ 0 w 895659"/>
                <a:gd name="connsiteY0-62" fmla="*/ 612000 h 612000"/>
                <a:gd name="connsiteX1-63" fmla="*/ 143655 w 895659"/>
                <a:gd name="connsiteY1-64" fmla="*/ 0 h 612000"/>
                <a:gd name="connsiteX2-65" fmla="*/ 895659 w 895659"/>
                <a:gd name="connsiteY2-66" fmla="*/ 17644 h 612000"/>
                <a:gd name="connsiteX3-67" fmla="*/ 889102 w 895659"/>
                <a:gd name="connsiteY3-68" fmla="*/ 589422 h 612000"/>
                <a:gd name="connsiteX4-69" fmla="*/ 0 w 895659"/>
                <a:gd name="connsiteY4-70" fmla="*/ 612000 h 612000"/>
                <a:gd name="connsiteX0-71" fmla="*/ 0 w 921393"/>
                <a:gd name="connsiteY0-72" fmla="*/ 612000 h 612000"/>
                <a:gd name="connsiteX1-73" fmla="*/ 143655 w 921393"/>
                <a:gd name="connsiteY1-74" fmla="*/ 0 h 612000"/>
                <a:gd name="connsiteX2-75" fmla="*/ 921393 w 921393"/>
                <a:gd name="connsiteY2-76" fmla="*/ 9538 h 612000"/>
                <a:gd name="connsiteX3-77" fmla="*/ 889102 w 921393"/>
                <a:gd name="connsiteY3-78" fmla="*/ 589422 h 612000"/>
                <a:gd name="connsiteX4-79" fmla="*/ 0 w 921393"/>
                <a:gd name="connsiteY4-80" fmla="*/ 612000 h 612000"/>
                <a:gd name="connsiteX0-81" fmla="*/ 0 w 921393"/>
                <a:gd name="connsiteY0-82" fmla="*/ 612000 h 612000"/>
                <a:gd name="connsiteX1-83" fmla="*/ 143655 w 921393"/>
                <a:gd name="connsiteY1-84" fmla="*/ 0 h 612000"/>
                <a:gd name="connsiteX2-85" fmla="*/ 921393 w 921393"/>
                <a:gd name="connsiteY2-86" fmla="*/ 9538 h 612000"/>
                <a:gd name="connsiteX3-87" fmla="*/ 883698 w 921393"/>
                <a:gd name="connsiteY3-88" fmla="*/ 597414 h 612000"/>
                <a:gd name="connsiteX4-89" fmla="*/ 0 w 921393"/>
                <a:gd name="connsiteY4-90" fmla="*/ 612000 h 612000"/>
                <a:gd name="connsiteX0-91" fmla="*/ 0 w 921393"/>
                <a:gd name="connsiteY0-92" fmla="*/ 612000 h 612000"/>
                <a:gd name="connsiteX1-93" fmla="*/ 143655 w 921393"/>
                <a:gd name="connsiteY1-94" fmla="*/ 0 h 612000"/>
                <a:gd name="connsiteX2-95" fmla="*/ 921393 w 921393"/>
                <a:gd name="connsiteY2-96" fmla="*/ 9538 h 612000"/>
                <a:gd name="connsiteX3-97" fmla="*/ 889602 w 921393"/>
                <a:gd name="connsiteY3-98" fmla="*/ 590004 h 612000"/>
                <a:gd name="connsiteX4-99" fmla="*/ 0 w 921393"/>
                <a:gd name="connsiteY4-100" fmla="*/ 612000 h 612000"/>
                <a:gd name="connsiteX0-101" fmla="*/ 0 w 894278"/>
                <a:gd name="connsiteY0-102" fmla="*/ 612000 h 612000"/>
                <a:gd name="connsiteX1-103" fmla="*/ 143655 w 894278"/>
                <a:gd name="connsiteY1-104" fmla="*/ 0 h 612000"/>
                <a:gd name="connsiteX2-105" fmla="*/ 894278 w 894278"/>
                <a:gd name="connsiteY2-106" fmla="*/ 10138 h 612000"/>
                <a:gd name="connsiteX3-107" fmla="*/ 889602 w 894278"/>
                <a:gd name="connsiteY3-108" fmla="*/ 590004 h 612000"/>
                <a:gd name="connsiteX4-109" fmla="*/ 0 w 894278"/>
                <a:gd name="connsiteY4-110" fmla="*/ 612000 h 612000"/>
                <a:gd name="connsiteX0-111" fmla="*/ 0 w 901763"/>
                <a:gd name="connsiteY0-112" fmla="*/ 612000 h 612000"/>
                <a:gd name="connsiteX1-113" fmla="*/ 143655 w 901763"/>
                <a:gd name="connsiteY1-114" fmla="*/ 0 h 612000"/>
                <a:gd name="connsiteX2-115" fmla="*/ 894278 w 901763"/>
                <a:gd name="connsiteY2-116" fmla="*/ 10138 h 612000"/>
                <a:gd name="connsiteX3-117" fmla="*/ 901487 w 901763"/>
                <a:gd name="connsiteY3-118" fmla="*/ 589544 h 612000"/>
                <a:gd name="connsiteX4-119" fmla="*/ 0 w 901763"/>
                <a:gd name="connsiteY4-120" fmla="*/ 612000 h 612000"/>
                <a:gd name="connsiteX0-121" fmla="*/ 0 w 901770"/>
                <a:gd name="connsiteY0-122" fmla="*/ 612000 h 612000"/>
                <a:gd name="connsiteX1-123" fmla="*/ 143655 w 901770"/>
                <a:gd name="connsiteY1-124" fmla="*/ 0 h 612000"/>
                <a:gd name="connsiteX2-125" fmla="*/ 894617 w 901770"/>
                <a:gd name="connsiteY2-126" fmla="*/ 6980 h 612000"/>
                <a:gd name="connsiteX3-127" fmla="*/ 901487 w 901770"/>
                <a:gd name="connsiteY3-128" fmla="*/ 589544 h 612000"/>
                <a:gd name="connsiteX4-129" fmla="*/ 0 w 901770"/>
                <a:gd name="connsiteY4-130" fmla="*/ 612000 h 612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1770" h="612000">
                  <a:moveTo>
                    <a:pt x="0" y="612000"/>
                  </a:moveTo>
                  <a:lnTo>
                    <a:pt x="143655" y="0"/>
                  </a:lnTo>
                  <a:lnTo>
                    <a:pt x="894617" y="6980"/>
                  </a:lnTo>
                  <a:cubicBezTo>
                    <a:pt x="892431" y="197573"/>
                    <a:pt x="903673" y="398951"/>
                    <a:pt x="901487" y="589544"/>
                  </a:cubicBezTo>
                  <a:lnTo>
                    <a:pt x="0" y="612000"/>
                  </a:ln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sp>
          <p:nvSpPr>
            <p:cNvPr id="110" name="平行四边形 2"/>
            <p:cNvSpPr/>
            <p:nvPr/>
          </p:nvSpPr>
          <p:spPr>
            <a:xfrm rot="8460000" flipV="1">
              <a:off x="5016500" y="2609850"/>
              <a:ext cx="1619250" cy="612775"/>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0000" h="612081">
                  <a:moveTo>
                    <a:pt x="0" y="612000"/>
                  </a:moveTo>
                  <a:lnTo>
                    <a:pt x="143655" y="0"/>
                  </a:lnTo>
                  <a:lnTo>
                    <a:pt x="1620000" y="0"/>
                  </a:lnTo>
                  <a:lnTo>
                    <a:pt x="1525434" y="612081"/>
                  </a:lnTo>
                  <a:lnTo>
                    <a:pt x="0" y="612000"/>
                  </a:ln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sp>
          <p:nvSpPr>
            <p:cNvPr id="111" name="平行四边形 2"/>
            <p:cNvSpPr/>
            <p:nvPr/>
          </p:nvSpPr>
          <p:spPr>
            <a:xfrm rot="7740000">
              <a:off x="3617913" y="1263650"/>
              <a:ext cx="920750" cy="647700"/>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 name="connsiteX0-11" fmla="*/ 0 w 1525434"/>
                <a:gd name="connsiteY0-12" fmla="*/ 613014 h 613095"/>
                <a:gd name="connsiteX1-13" fmla="*/ 143655 w 1525434"/>
                <a:gd name="connsiteY1-14" fmla="*/ 1014 h 613095"/>
                <a:gd name="connsiteX2-15" fmla="*/ 965458 w 1525434"/>
                <a:gd name="connsiteY2-16" fmla="*/ 0 h 613095"/>
                <a:gd name="connsiteX3-17" fmla="*/ 1525434 w 1525434"/>
                <a:gd name="connsiteY3-18" fmla="*/ 613095 h 613095"/>
                <a:gd name="connsiteX4-19" fmla="*/ 0 w 1525434"/>
                <a:gd name="connsiteY4-20" fmla="*/ 613014 h 613095"/>
                <a:gd name="connsiteX0-21" fmla="*/ 0 w 990402"/>
                <a:gd name="connsiteY0-22" fmla="*/ 613014 h 613285"/>
                <a:gd name="connsiteX1-23" fmla="*/ 143655 w 990402"/>
                <a:gd name="connsiteY1-24" fmla="*/ 1014 h 613285"/>
                <a:gd name="connsiteX2-25" fmla="*/ 965458 w 990402"/>
                <a:gd name="connsiteY2-26" fmla="*/ 0 h 613285"/>
                <a:gd name="connsiteX3-27" fmla="*/ 990402 w 990402"/>
                <a:gd name="connsiteY3-28" fmla="*/ 613285 h 613285"/>
                <a:gd name="connsiteX4-29" fmla="*/ 0 w 990402"/>
                <a:gd name="connsiteY4-30" fmla="*/ 613014 h 613285"/>
                <a:gd name="connsiteX0-31" fmla="*/ 0 w 965458"/>
                <a:gd name="connsiteY0-32" fmla="*/ 613014 h 613014"/>
                <a:gd name="connsiteX1-33" fmla="*/ 143655 w 965458"/>
                <a:gd name="connsiteY1-34" fmla="*/ 1014 h 613014"/>
                <a:gd name="connsiteX2-35" fmla="*/ 965458 w 965458"/>
                <a:gd name="connsiteY2-36" fmla="*/ 0 h 613014"/>
                <a:gd name="connsiteX3-37" fmla="*/ 892039 w 965458"/>
                <a:gd name="connsiteY3-38" fmla="*/ 584330 h 613014"/>
                <a:gd name="connsiteX4-39" fmla="*/ 0 w 965458"/>
                <a:gd name="connsiteY4-40" fmla="*/ 613014 h 613014"/>
                <a:gd name="connsiteX0-41" fmla="*/ 0 w 965458"/>
                <a:gd name="connsiteY0-42" fmla="*/ 613014 h 613014"/>
                <a:gd name="connsiteX1-43" fmla="*/ 143655 w 965458"/>
                <a:gd name="connsiteY1-44" fmla="*/ 1014 h 613014"/>
                <a:gd name="connsiteX2-45" fmla="*/ 965458 w 965458"/>
                <a:gd name="connsiteY2-46" fmla="*/ 0 h 613014"/>
                <a:gd name="connsiteX3-47" fmla="*/ 815065 w 965458"/>
                <a:gd name="connsiteY3-48" fmla="*/ 566027 h 613014"/>
                <a:gd name="connsiteX4-49" fmla="*/ 0 w 965458"/>
                <a:gd name="connsiteY4-50" fmla="*/ 613014 h 613014"/>
                <a:gd name="connsiteX0-51" fmla="*/ 0 w 965458"/>
                <a:gd name="connsiteY0-52" fmla="*/ 613014 h 613014"/>
                <a:gd name="connsiteX1-53" fmla="*/ 143655 w 965458"/>
                <a:gd name="connsiteY1-54" fmla="*/ 1014 h 613014"/>
                <a:gd name="connsiteX2-55" fmla="*/ 965458 w 965458"/>
                <a:gd name="connsiteY2-56" fmla="*/ 0 h 613014"/>
                <a:gd name="connsiteX3-57" fmla="*/ 889102 w 965458"/>
                <a:gd name="connsiteY3-58" fmla="*/ 590436 h 613014"/>
                <a:gd name="connsiteX4-59" fmla="*/ 0 w 965458"/>
                <a:gd name="connsiteY4-60" fmla="*/ 613014 h 613014"/>
                <a:gd name="connsiteX0-61" fmla="*/ 0 w 895659"/>
                <a:gd name="connsiteY0-62" fmla="*/ 612000 h 612000"/>
                <a:gd name="connsiteX1-63" fmla="*/ 143655 w 895659"/>
                <a:gd name="connsiteY1-64" fmla="*/ 0 h 612000"/>
                <a:gd name="connsiteX2-65" fmla="*/ 895659 w 895659"/>
                <a:gd name="connsiteY2-66" fmla="*/ 17644 h 612000"/>
                <a:gd name="connsiteX3-67" fmla="*/ 889102 w 895659"/>
                <a:gd name="connsiteY3-68" fmla="*/ 589422 h 612000"/>
                <a:gd name="connsiteX4-69" fmla="*/ 0 w 895659"/>
                <a:gd name="connsiteY4-70" fmla="*/ 612000 h 612000"/>
                <a:gd name="connsiteX0-71" fmla="*/ 0 w 921393"/>
                <a:gd name="connsiteY0-72" fmla="*/ 612000 h 612000"/>
                <a:gd name="connsiteX1-73" fmla="*/ 143655 w 921393"/>
                <a:gd name="connsiteY1-74" fmla="*/ 0 h 612000"/>
                <a:gd name="connsiteX2-75" fmla="*/ 921393 w 921393"/>
                <a:gd name="connsiteY2-76" fmla="*/ 9538 h 612000"/>
                <a:gd name="connsiteX3-77" fmla="*/ 889102 w 921393"/>
                <a:gd name="connsiteY3-78" fmla="*/ 589422 h 612000"/>
                <a:gd name="connsiteX4-79" fmla="*/ 0 w 921393"/>
                <a:gd name="connsiteY4-80" fmla="*/ 612000 h 612000"/>
                <a:gd name="connsiteX0-81" fmla="*/ 0 w 921393"/>
                <a:gd name="connsiteY0-82" fmla="*/ 612000 h 612000"/>
                <a:gd name="connsiteX1-83" fmla="*/ 143655 w 921393"/>
                <a:gd name="connsiteY1-84" fmla="*/ 0 h 612000"/>
                <a:gd name="connsiteX2-85" fmla="*/ 921393 w 921393"/>
                <a:gd name="connsiteY2-86" fmla="*/ 9538 h 612000"/>
                <a:gd name="connsiteX3-87" fmla="*/ 883698 w 921393"/>
                <a:gd name="connsiteY3-88" fmla="*/ 597414 h 612000"/>
                <a:gd name="connsiteX4-89" fmla="*/ 0 w 921393"/>
                <a:gd name="connsiteY4-90" fmla="*/ 612000 h 612000"/>
                <a:gd name="connsiteX0-91" fmla="*/ 0 w 921393"/>
                <a:gd name="connsiteY0-92" fmla="*/ 612000 h 612000"/>
                <a:gd name="connsiteX1-93" fmla="*/ 143655 w 921393"/>
                <a:gd name="connsiteY1-94" fmla="*/ 0 h 612000"/>
                <a:gd name="connsiteX2-95" fmla="*/ 921393 w 921393"/>
                <a:gd name="connsiteY2-96" fmla="*/ 9538 h 612000"/>
                <a:gd name="connsiteX3-97" fmla="*/ 889602 w 921393"/>
                <a:gd name="connsiteY3-98" fmla="*/ 590004 h 612000"/>
                <a:gd name="connsiteX4-99" fmla="*/ 0 w 921393"/>
                <a:gd name="connsiteY4-100" fmla="*/ 612000 h 612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21393" h="612000">
                  <a:moveTo>
                    <a:pt x="0" y="612000"/>
                  </a:moveTo>
                  <a:lnTo>
                    <a:pt x="143655" y="0"/>
                  </a:lnTo>
                  <a:lnTo>
                    <a:pt x="921393" y="9538"/>
                  </a:lnTo>
                  <a:cubicBezTo>
                    <a:pt x="919207" y="200131"/>
                    <a:pt x="891788" y="399411"/>
                    <a:pt x="889602" y="590004"/>
                  </a:cubicBezTo>
                  <a:lnTo>
                    <a:pt x="0" y="612000"/>
                  </a:ln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sp>
          <p:nvSpPr>
            <p:cNvPr id="112" name="平行四边形 2"/>
            <p:cNvSpPr/>
            <p:nvPr/>
          </p:nvSpPr>
          <p:spPr>
            <a:xfrm rot="13140000">
              <a:off x="5133975" y="1903413"/>
              <a:ext cx="920750" cy="647700"/>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 name="connsiteX0-11" fmla="*/ 0 w 1525434"/>
                <a:gd name="connsiteY0-12" fmla="*/ 613014 h 613095"/>
                <a:gd name="connsiteX1-13" fmla="*/ 143655 w 1525434"/>
                <a:gd name="connsiteY1-14" fmla="*/ 1014 h 613095"/>
                <a:gd name="connsiteX2-15" fmla="*/ 965458 w 1525434"/>
                <a:gd name="connsiteY2-16" fmla="*/ 0 h 613095"/>
                <a:gd name="connsiteX3-17" fmla="*/ 1525434 w 1525434"/>
                <a:gd name="connsiteY3-18" fmla="*/ 613095 h 613095"/>
                <a:gd name="connsiteX4-19" fmla="*/ 0 w 1525434"/>
                <a:gd name="connsiteY4-20" fmla="*/ 613014 h 613095"/>
                <a:gd name="connsiteX0-21" fmla="*/ 0 w 990402"/>
                <a:gd name="connsiteY0-22" fmla="*/ 613014 h 613285"/>
                <a:gd name="connsiteX1-23" fmla="*/ 143655 w 990402"/>
                <a:gd name="connsiteY1-24" fmla="*/ 1014 h 613285"/>
                <a:gd name="connsiteX2-25" fmla="*/ 965458 w 990402"/>
                <a:gd name="connsiteY2-26" fmla="*/ 0 h 613285"/>
                <a:gd name="connsiteX3-27" fmla="*/ 990402 w 990402"/>
                <a:gd name="connsiteY3-28" fmla="*/ 613285 h 613285"/>
                <a:gd name="connsiteX4-29" fmla="*/ 0 w 990402"/>
                <a:gd name="connsiteY4-30" fmla="*/ 613014 h 613285"/>
                <a:gd name="connsiteX0-31" fmla="*/ 0 w 965458"/>
                <a:gd name="connsiteY0-32" fmla="*/ 613014 h 613014"/>
                <a:gd name="connsiteX1-33" fmla="*/ 143655 w 965458"/>
                <a:gd name="connsiteY1-34" fmla="*/ 1014 h 613014"/>
                <a:gd name="connsiteX2-35" fmla="*/ 965458 w 965458"/>
                <a:gd name="connsiteY2-36" fmla="*/ 0 h 613014"/>
                <a:gd name="connsiteX3-37" fmla="*/ 892039 w 965458"/>
                <a:gd name="connsiteY3-38" fmla="*/ 584330 h 613014"/>
                <a:gd name="connsiteX4-39" fmla="*/ 0 w 965458"/>
                <a:gd name="connsiteY4-40" fmla="*/ 613014 h 613014"/>
                <a:gd name="connsiteX0-41" fmla="*/ 0 w 965458"/>
                <a:gd name="connsiteY0-42" fmla="*/ 613014 h 613014"/>
                <a:gd name="connsiteX1-43" fmla="*/ 143655 w 965458"/>
                <a:gd name="connsiteY1-44" fmla="*/ 1014 h 613014"/>
                <a:gd name="connsiteX2-45" fmla="*/ 965458 w 965458"/>
                <a:gd name="connsiteY2-46" fmla="*/ 0 h 613014"/>
                <a:gd name="connsiteX3-47" fmla="*/ 815065 w 965458"/>
                <a:gd name="connsiteY3-48" fmla="*/ 566027 h 613014"/>
                <a:gd name="connsiteX4-49" fmla="*/ 0 w 965458"/>
                <a:gd name="connsiteY4-50" fmla="*/ 613014 h 613014"/>
                <a:gd name="connsiteX0-51" fmla="*/ 0 w 965458"/>
                <a:gd name="connsiteY0-52" fmla="*/ 613014 h 613014"/>
                <a:gd name="connsiteX1-53" fmla="*/ 143655 w 965458"/>
                <a:gd name="connsiteY1-54" fmla="*/ 1014 h 613014"/>
                <a:gd name="connsiteX2-55" fmla="*/ 965458 w 965458"/>
                <a:gd name="connsiteY2-56" fmla="*/ 0 h 613014"/>
                <a:gd name="connsiteX3-57" fmla="*/ 889102 w 965458"/>
                <a:gd name="connsiteY3-58" fmla="*/ 590436 h 613014"/>
                <a:gd name="connsiteX4-59" fmla="*/ 0 w 965458"/>
                <a:gd name="connsiteY4-60" fmla="*/ 613014 h 613014"/>
                <a:gd name="connsiteX0-61" fmla="*/ 0 w 895659"/>
                <a:gd name="connsiteY0-62" fmla="*/ 612000 h 612000"/>
                <a:gd name="connsiteX1-63" fmla="*/ 143655 w 895659"/>
                <a:gd name="connsiteY1-64" fmla="*/ 0 h 612000"/>
                <a:gd name="connsiteX2-65" fmla="*/ 895659 w 895659"/>
                <a:gd name="connsiteY2-66" fmla="*/ 17644 h 612000"/>
                <a:gd name="connsiteX3-67" fmla="*/ 889102 w 895659"/>
                <a:gd name="connsiteY3-68" fmla="*/ 589422 h 612000"/>
                <a:gd name="connsiteX4-69" fmla="*/ 0 w 895659"/>
                <a:gd name="connsiteY4-70" fmla="*/ 612000 h 612000"/>
                <a:gd name="connsiteX0-71" fmla="*/ 0 w 921393"/>
                <a:gd name="connsiteY0-72" fmla="*/ 612000 h 612000"/>
                <a:gd name="connsiteX1-73" fmla="*/ 143655 w 921393"/>
                <a:gd name="connsiteY1-74" fmla="*/ 0 h 612000"/>
                <a:gd name="connsiteX2-75" fmla="*/ 921393 w 921393"/>
                <a:gd name="connsiteY2-76" fmla="*/ 9538 h 612000"/>
                <a:gd name="connsiteX3-77" fmla="*/ 889102 w 921393"/>
                <a:gd name="connsiteY3-78" fmla="*/ 589422 h 612000"/>
                <a:gd name="connsiteX4-79" fmla="*/ 0 w 921393"/>
                <a:gd name="connsiteY4-80" fmla="*/ 612000 h 612000"/>
                <a:gd name="connsiteX0-81" fmla="*/ 0 w 921393"/>
                <a:gd name="connsiteY0-82" fmla="*/ 612000 h 612000"/>
                <a:gd name="connsiteX1-83" fmla="*/ 143655 w 921393"/>
                <a:gd name="connsiteY1-84" fmla="*/ 0 h 612000"/>
                <a:gd name="connsiteX2-85" fmla="*/ 921393 w 921393"/>
                <a:gd name="connsiteY2-86" fmla="*/ 9538 h 612000"/>
                <a:gd name="connsiteX3-87" fmla="*/ 883698 w 921393"/>
                <a:gd name="connsiteY3-88" fmla="*/ 597414 h 612000"/>
                <a:gd name="connsiteX4-89" fmla="*/ 0 w 921393"/>
                <a:gd name="connsiteY4-90" fmla="*/ 612000 h 612000"/>
                <a:gd name="connsiteX0-91" fmla="*/ 0 w 921393"/>
                <a:gd name="connsiteY0-92" fmla="*/ 612000 h 612000"/>
                <a:gd name="connsiteX1-93" fmla="*/ 143655 w 921393"/>
                <a:gd name="connsiteY1-94" fmla="*/ 0 h 612000"/>
                <a:gd name="connsiteX2-95" fmla="*/ 921393 w 921393"/>
                <a:gd name="connsiteY2-96" fmla="*/ 9538 h 612000"/>
                <a:gd name="connsiteX3-97" fmla="*/ 889602 w 921393"/>
                <a:gd name="connsiteY3-98" fmla="*/ 590004 h 612000"/>
                <a:gd name="connsiteX4-99" fmla="*/ 0 w 921393"/>
                <a:gd name="connsiteY4-100" fmla="*/ 612000 h 612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21393" h="612000">
                  <a:moveTo>
                    <a:pt x="0" y="612000"/>
                  </a:moveTo>
                  <a:lnTo>
                    <a:pt x="143655" y="0"/>
                  </a:lnTo>
                  <a:lnTo>
                    <a:pt x="921393" y="9538"/>
                  </a:lnTo>
                  <a:cubicBezTo>
                    <a:pt x="919207" y="200131"/>
                    <a:pt x="891788" y="399411"/>
                    <a:pt x="889602" y="590004"/>
                  </a:cubicBezTo>
                  <a:lnTo>
                    <a:pt x="0" y="612000"/>
                  </a:ln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sp>
          <p:nvSpPr>
            <p:cNvPr id="113" name="平行四边形 2"/>
            <p:cNvSpPr/>
            <p:nvPr/>
          </p:nvSpPr>
          <p:spPr>
            <a:xfrm rot="18540000">
              <a:off x="4496594" y="3420269"/>
              <a:ext cx="920750" cy="649288"/>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 name="connsiteX0-11" fmla="*/ 0 w 1525434"/>
                <a:gd name="connsiteY0-12" fmla="*/ 613014 h 613095"/>
                <a:gd name="connsiteX1-13" fmla="*/ 143655 w 1525434"/>
                <a:gd name="connsiteY1-14" fmla="*/ 1014 h 613095"/>
                <a:gd name="connsiteX2-15" fmla="*/ 965458 w 1525434"/>
                <a:gd name="connsiteY2-16" fmla="*/ 0 h 613095"/>
                <a:gd name="connsiteX3-17" fmla="*/ 1525434 w 1525434"/>
                <a:gd name="connsiteY3-18" fmla="*/ 613095 h 613095"/>
                <a:gd name="connsiteX4-19" fmla="*/ 0 w 1525434"/>
                <a:gd name="connsiteY4-20" fmla="*/ 613014 h 613095"/>
                <a:gd name="connsiteX0-21" fmla="*/ 0 w 990402"/>
                <a:gd name="connsiteY0-22" fmla="*/ 613014 h 613285"/>
                <a:gd name="connsiteX1-23" fmla="*/ 143655 w 990402"/>
                <a:gd name="connsiteY1-24" fmla="*/ 1014 h 613285"/>
                <a:gd name="connsiteX2-25" fmla="*/ 965458 w 990402"/>
                <a:gd name="connsiteY2-26" fmla="*/ 0 h 613285"/>
                <a:gd name="connsiteX3-27" fmla="*/ 990402 w 990402"/>
                <a:gd name="connsiteY3-28" fmla="*/ 613285 h 613285"/>
                <a:gd name="connsiteX4-29" fmla="*/ 0 w 990402"/>
                <a:gd name="connsiteY4-30" fmla="*/ 613014 h 613285"/>
                <a:gd name="connsiteX0-31" fmla="*/ 0 w 965458"/>
                <a:gd name="connsiteY0-32" fmla="*/ 613014 h 613014"/>
                <a:gd name="connsiteX1-33" fmla="*/ 143655 w 965458"/>
                <a:gd name="connsiteY1-34" fmla="*/ 1014 h 613014"/>
                <a:gd name="connsiteX2-35" fmla="*/ 965458 w 965458"/>
                <a:gd name="connsiteY2-36" fmla="*/ 0 h 613014"/>
                <a:gd name="connsiteX3-37" fmla="*/ 892039 w 965458"/>
                <a:gd name="connsiteY3-38" fmla="*/ 584330 h 613014"/>
                <a:gd name="connsiteX4-39" fmla="*/ 0 w 965458"/>
                <a:gd name="connsiteY4-40" fmla="*/ 613014 h 613014"/>
                <a:gd name="connsiteX0-41" fmla="*/ 0 w 965458"/>
                <a:gd name="connsiteY0-42" fmla="*/ 613014 h 613014"/>
                <a:gd name="connsiteX1-43" fmla="*/ 143655 w 965458"/>
                <a:gd name="connsiteY1-44" fmla="*/ 1014 h 613014"/>
                <a:gd name="connsiteX2-45" fmla="*/ 965458 w 965458"/>
                <a:gd name="connsiteY2-46" fmla="*/ 0 h 613014"/>
                <a:gd name="connsiteX3-47" fmla="*/ 815065 w 965458"/>
                <a:gd name="connsiteY3-48" fmla="*/ 566027 h 613014"/>
                <a:gd name="connsiteX4-49" fmla="*/ 0 w 965458"/>
                <a:gd name="connsiteY4-50" fmla="*/ 613014 h 613014"/>
                <a:gd name="connsiteX0-51" fmla="*/ 0 w 965458"/>
                <a:gd name="connsiteY0-52" fmla="*/ 613014 h 613014"/>
                <a:gd name="connsiteX1-53" fmla="*/ 143655 w 965458"/>
                <a:gd name="connsiteY1-54" fmla="*/ 1014 h 613014"/>
                <a:gd name="connsiteX2-55" fmla="*/ 965458 w 965458"/>
                <a:gd name="connsiteY2-56" fmla="*/ 0 h 613014"/>
                <a:gd name="connsiteX3-57" fmla="*/ 889102 w 965458"/>
                <a:gd name="connsiteY3-58" fmla="*/ 590436 h 613014"/>
                <a:gd name="connsiteX4-59" fmla="*/ 0 w 965458"/>
                <a:gd name="connsiteY4-60" fmla="*/ 613014 h 613014"/>
                <a:gd name="connsiteX0-61" fmla="*/ 0 w 895659"/>
                <a:gd name="connsiteY0-62" fmla="*/ 612000 h 612000"/>
                <a:gd name="connsiteX1-63" fmla="*/ 143655 w 895659"/>
                <a:gd name="connsiteY1-64" fmla="*/ 0 h 612000"/>
                <a:gd name="connsiteX2-65" fmla="*/ 895659 w 895659"/>
                <a:gd name="connsiteY2-66" fmla="*/ 17644 h 612000"/>
                <a:gd name="connsiteX3-67" fmla="*/ 889102 w 895659"/>
                <a:gd name="connsiteY3-68" fmla="*/ 589422 h 612000"/>
                <a:gd name="connsiteX4-69" fmla="*/ 0 w 895659"/>
                <a:gd name="connsiteY4-70" fmla="*/ 612000 h 612000"/>
                <a:gd name="connsiteX0-71" fmla="*/ 0 w 921393"/>
                <a:gd name="connsiteY0-72" fmla="*/ 612000 h 612000"/>
                <a:gd name="connsiteX1-73" fmla="*/ 143655 w 921393"/>
                <a:gd name="connsiteY1-74" fmla="*/ 0 h 612000"/>
                <a:gd name="connsiteX2-75" fmla="*/ 921393 w 921393"/>
                <a:gd name="connsiteY2-76" fmla="*/ 9538 h 612000"/>
                <a:gd name="connsiteX3-77" fmla="*/ 889102 w 921393"/>
                <a:gd name="connsiteY3-78" fmla="*/ 589422 h 612000"/>
                <a:gd name="connsiteX4-79" fmla="*/ 0 w 921393"/>
                <a:gd name="connsiteY4-80" fmla="*/ 612000 h 612000"/>
                <a:gd name="connsiteX0-81" fmla="*/ 0 w 921393"/>
                <a:gd name="connsiteY0-82" fmla="*/ 612000 h 612000"/>
                <a:gd name="connsiteX1-83" fmla="*/ 143655 w 921393"/>
                <a:gd name="connsiteY1-84" fmla="*/ 0 h 612000"/>
                <a:gd name="connsiteX2-85" fmla="*/ 921393 w 921393"/>
                <a:gd name="connsiteY2-86" fmla="*/ 9538 h 612000"/>
                <a:gd name="connsiteX3-87" fmla="*/ 883698 w 921393"/>
                <a:gd name="connsiteY3-88" fmla="*/ 597414 h 612000"/>
                <a:gd name="connsiteX4-89" fmla="*/ 0 w 921393"/>
                <a:gd name="connsiteY4-90" fmla="*/ 612000 h 612000"/>
                <a:gd name="connsiteX0-91" fmla="*/ 0 w 921393"/>
                <a:gd name="connsiteY0-92" fmla="*/ 612000 h 612000"/>
                <a:gd name="connsiteX1-93" fmla="*/ 143655 w 921393"/>
                <a:gd name="connsiteY1-94" fmla="*/ 0 h 612000"/>
                <a:gd name="connsiteX2-95" fmla="*/ 921393 w 921393"/>
                <a:gd name="connsiteY2-96" fmla="*/ 9538 h 612000"/>
                <a:gd name="connsiteX3-97" fmla="*/ 889602 w 921393"/>
                <a:gd name="connsiteY3-98" fmla="*/ 590004 h 612000"/>
                <a:gd name="connsiteX4-99" fmla="*/ 0 w 921393"/>
                <a:gd name="connsiteY4-100" fmla="*/ 612000 h 612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21393" h="612000">
                  <a:moveTo>
                    <a:pt x="0" y="612000"/>
                  </a:moveTo>
                  <a:lnTo>
                    <a:pt x="143655" y="0"/>
                  </a:lnTo>
                  <a:lnTo>
                    <a:pt x="921393" y="9538"/>
                  </a:lnTo>
                  <a:cubicBezTo>
                    <a:pt x="919207" y="200131"/>
                    <a:pt x="891788" y="399411"/>
                    <a:pt x="889602" y="590004"/>
                  </a:cubicBezTo>
                  <a:lnTo>
                    <a:pt x="0" y="61200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grpSp>
          <p:nvGrpSpPr>
            <p:cNvPr id="114" name="组合 15"/>
            <p:cNvGrpSpPr/>
            <p:nvPr/>
          </p:nvGrpSpPr>
          <p:grpSpPr bwMode="auto">
            <a:xfrm rot="-2367933">
              <a:off x="5184186" y="2654032"/>
              <a:ext cx="1287283" cy="547301"/>
              <a:chOff x="5251708" y="532076"/>
              <a:chExt cx="1454030" cy="618754"/>
            </a:xfrm>
          </p:grpSpPr>
          <p:sp>
            <p:nvSpPr>
              <p:cNvPr id="129" name="TextBox 22"/>
              <p:cNvSpPr txBox="1"/>
              <p:nvPr/>
            </p:nvSpPr>
            <p:spPr>
              <a:xfrm flipH="1">
                <a:off x="5810953" y="532076"/>
                <a:ext cx="894785" cy="618754"/>
              </a:xfrm>
              <a:prstGeom prst="rect">
                <a:avLst/>
              </a:prstGeom>
              <a:noFill/>
              <a:effectLst/>
              <a:scene3d>
                <a:camera prst="orthographicFront"/>
                <a:lightRig rig="threePt" dir="t"/>
              </a:scene3d>
              <a:sp3d prstMaterial="matte"/>
            </p:spPr>
            <p:txBody>
              <a:bodyPr>
                <a:spAutoFit/>
              </a:bodyPr>
              <a:lstStyle/>
              <a:p>
                <a:pPr algn="ctr">
                  <a:defRPr/>
                </a:pPr>
                <a:r>
                  <a:rPr lang="en-US" altLang="zh-CN" sz="3600" kern="0" dirty="0">
                    <a:solidFill>
                      <a:prstClr val="white"/>
                    </a:solidFill>
                    <a:latin typeface="Algerian" panose="04020705040A02060702" pitchFamily="82" charset="0"/>
                    <a:cs typeface="+mn-ea"/>
                  </a:rPr>
                  <a:t>02</a:t>
                </a:r>
                <a:endParaRPr lang="zh-CN" altLang="en-US" sz="3600" kern="0" dirty="0">
                  <a:solidFill>
                    <a:prstClr val="white"/>
                  </a:solidFill>
                  <a:latin typeface="Algerian" panose="04020705040A02060702" pitchFamily="82" charset="0"/>
                  <a:cs typeface="+mn-ea"/>
                </a:endParaRPr>
              </a:p>
            </p:txBody>
          </p:sp>
          <p:sp>
            <p:nvSpPr>
              <p:cNvPr id="130" name="矩形 17"/>
              <p:cNvSpPr>
                <a:spLocks noChangeArrowheads="1"/>
              </p:cNvSpPr>
              <p:nvPr/>
            </p:nvSpPr>
            <p:spPr bwMode="auto">
              <a:xfrm flipH="1">
                <a:off x="5251708" y="653376"/>
                <a:ext cx="621261" cy="35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defRPr/>
                </a:pPr>
                <a:r>
                  <a:rPr lang="zh-CN" altLang="en-US" b="1" kern="0" dirty="0">
                    <a:solidFill>
                      <a:prstClr val="white"/>
                    </a:solidFill>
                    <a:latin typeface="+mn-ea"/>
                    <a:cs typeface="+mn-ea"/>
                  </a:rPr>
                  <a:t>标题</a:t>
                </a:r>
              </a:p>
            </p:txBody>
          </p:sp>
        </p:grpSp>
        <p:sp>
          <p:nvSpPr>
            <p:cNvPr id="115" name="平行四边形 2"/>
            <p:cNvSpPr/>
            <p:nvPr/>
          </p:nvSpPr>
          <p:spPr>
            <a:xfrm rot="3060000" flipV="1">
              <a:off x="3957638" y="1054100"/>
              <a:ext cx="1619250" cy="612775"/>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0000" h="612081">
                  <a:moveTo>
                    <a:pt x="0" y="612000"/>
                  </a:moveTo>
                  <a:lnTo>
                    <a:pt x="143655" y="0"/>
                  </a:lnTo>
                  <a:lnTo>
                    <a:pt x="1620000" y="0"/>
                  </a:lnTo>
                  <a:lnTo>
                    <a:pt x="1525434" y="612081"/>
                  </a:lnTo>
                  <a:lnTo>
                    <a:pt x="0" y="612000"/>
                  </a:ln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grpSp>
          <p:nvGrpSpPr>
            <p:cNvPr id="116" name="组合 18"/>
            <p:cNvGrpSpPr/>
            <p:nvPr/>
          </p:nvGrpSpPr>
          <p:grpSpPr bwMode="auto">
            <a:xfrm rot="-7704752">
              <a:off x="4112688" y="1070273"/>
              <a:ext cx="1293566" cy="547371"/>
              <a:chOff x="5236728" y="561490"/>
              <a:chExt cx="1462827" cy="618835"/>
            </a:xfrm>
          </p:grpSpPr>
          <p:sp>
            <p:nvSpPr>
              <p:cNvPr id="127" name="TextBox 20"/>
              <p:cNvSpPr txBox="1"/>
              <p:nvPr/>
            </p:nvSpPr>
            <p:spPr>
              <a:xfrm rot="10827248" flipH="1">
                <a:off x="5804770" y="561490"/>
                <a:ext cx="894785" cy="618835"/>
              </a:xfrm>
              <a:prstGeom prst="rect">
                <a:avLst/>
              </a:prstGeom>
              <a:noFill/>
              <a:effectLst/>
              <a:scene3d>
                <a:camera prst="orthographicFront"/>
                <a:lightRig rig="threePt" dir="t"/>
              </a:scene3d>
              <a:sp3d prstMaterial="matte"/>
            </p:spPr>
            <p:txBody>
              <a:bodyPr>
                <a:spAutoFit/>
              </a:bodyPr>
              <a:lstStyle/>
              <a:p>
                <a:pPr algn="ctr">
                  <a:defRPr/>
                </a:pPr>
                <a:r>
                  <a:rPr lang="en-US" altLang="zh-CN" sz="3600" kern="0" dirty="0">
                    <a:solidFill>
                      <a:prstClr val="white"/>
                    </a:solidFill>
                    <a:latin typeface="Algerian" panose="04020705040A02060702" pitchFamily="82" charset="0"/>
                    <a:cs typeface="+mn-ea"/>
                  </a:rPr>
                  <a:t>01</a:t>
                </a:r>
                <a:endParaRPr lang="zh-CN" altLang="en-US" sz="3600" kern="0" dirty="0">
                  <a:solidFill>
                    <a:prstClr val="white"/>
                  </a:solidFill>
                  <a:latin typeface="Algerian" panose="04020705040A02060702" pitchFamily="82" charset="0"/>
                  <a:cs typeface="+mn-ea"/>
                </a:endParaRPr>
              </a:p>
            </p:txBody>
          </p:sp>
          <p:sp>
            <p:nvSpPr>
              <p:cNvPr id="128" name="矩形 20"/>
              <p:cNvSpPr>
                <a:spLocks noChangeArrowheads="1"/>
              </p:cNvSpPr>
              <p:nvPr/>
            </p:nvSpPr>
            <p:spPr bwMode="auto">
              <a:xfrm rot="10768705" flipH="1">
                <a:off x="5236728" y="676142"/>
                <a:ext cx="621984" cy="35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defRPr/>
                </a:pPr>
                <a:r>
                  <a:rPr lang="zh-CN" altLang="en-US" b="1" kern="0" dirty="0">
                    <a:solidFill>
                      <a:prstClr val="white"/>
                    </a:solidFill>
                    <a:latin typeface="+mn-ea"/>
                    <a:cs typeface="+mn-ea"/>
                  </a:rPr>
                  <a:t>标题</a:t>
                </a:r>
              </a:p>
            </p:txBody>
          </p:sp>
        </p:grpSp>
        <p:grpSp>
          <p:nvGrpSpPr>
            <p:cNvPr id="117" name="组合 5"/>
            <p:cNvGrpSpPr/>
            <p:nvPr/>
          </p:nvGrpSpPr>
          <p:grpSpPr bwMode="auto">
            <a:xfrm>
              <a:off x="3925884" y="3130550"/>
              <a:ext cx="647128" cy="1620838"/>
              <a:chOff x="3920725" y="3159900"/>
              <a:chExt cx="648000" cy="1620000"/>
            </a:xfrm>
          </p:grpSpPr>
          <p:sp>
            <p:nvSpPr>
              <p:cNvPr id="123" name="平行四边形 2"/>
              <p:cNvSpPr/>
              <p:nvPr/>
            </p:nvSpPr>
            <p:spPr>
              <a:xfrm rot="3060000" flipV="1">
                <a:off x="3416730" y="3663895"/>
                <a:ext cx="1620000" cy="612010"/>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0000" h="612081">
                    <a:moveTo>
                      <a:pt x="0" y="612000"/>
                    </a:moveTo>
                    <a:lnTo>
                      <a:pt x="143655" y="0"/>
                    </a:lnTo>
                    <a:lnTo>
                      <a:pt x="1620000" y="0"/>
                    </a:lnTo>
                    <a:lnTo>
                      <a:pt x="1525434" y="612081"/>
                    </a:lnTo>
                    <a:lnTo>
                      <a:pt x="0" y="61200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zh-CN" altLang="en-US" kern="0">
                  <a:solidFill>
                    <a:prstClr val="white"/>
                  </a:solidFill>
                  <a:latin typeface="Calibri" panose="020F0502020204030204"/>
                  <a:cs typeface="+mn-ea"/>
                </a:endParaRPr>
              </a:p>
            </p:txBody>
          </p:sp>
          <p:grpSp>
            <p:nvGrpSpPr>
              <p:cNvPr id="124" name="组合 22"/>
              <p:cNvGrpSpPr/>
              <p:nvPr/>
            </p:nvGrpSpPr>
            <p:grpSpPr bwMode="auto">
              <a:xfrm rot="2980596">
                <a:off x="3651389" y="3775525"/>
                <a:ext cx="1286564" cy="548109"/>
                <a:chOff x="5251695" y="531723"/>
                <a:chExt cx="1454042" cy="619459"/>
              </a:xfrm>
            </p:grpSpPr>
            <p:sp>
              <p:nvSpPr>
                <p:cNvPr id="125" name="TextBox 18"/>
                <p:cNvSpPr txBox="1"/>
                <p:nvPr/>
              </p:nvSpPr>
              <p:spPr>
                <a:xfrm flipH="1">
                  <a:off x="5810952" y="531723"/>
                  <a:ext cx="894785" cy="619459"/>
                </a:xfrm>
                <a:prstGeom prst="rect">
                  <a:avLst/>
                </a:prstGeom>
                <a:noFill/>
                <a:effectLst/>
                <a:scene3d>
                  <a:camera prst="orthographicFront"/>
                  <a:lightRig rig="threePt" dir="t"/>
                </a:scene3d>
                <a:sp3d prstMaterial="matte"/>
              </p:spPr>
              <p:txBody>
                <a:bodyPr>
                  <a:spAutoFit/>
                </a:bodyPr>
                <a:lstStyle/>
                <a:p>
                  <a:pPr algn="ctr">
                    <a:defRPr/>
                  </a:pPr>
                  <a:r>
                    <a:rPr lang="en-US" altLang="zh-CN" sz="3600" kern="0" dirty="0">
                      <a:solidFill>
                        <a:prstClr val="white"/>
                      </a:solidFill>
                      <a:latin typeface="Algerian" panose="04020705040A02060702" pitchFamily="82" charset="0"/>
                      <a:cs typeface="+mn-ea"/>
                    </a:rPr>
                    <a:t>03</a:t>
                  </a:r>
                  <a:endParaRPr lang="zh-CN" altLang="en-US" sz="3600" kern="0" dirty="0">
                    <a:solidFill>
                      <a:prstClr val="white"/>
                    </a:solidFill>
                    <a:latin typeface="Algerian" panose="04020705040A02060702" pitchFamily="82" charset="0"/>
                    <a:cs typeface="+mn-ea"/>
                  </a:endParaRPr>
                </a:p>
              </p:txBody>
            </p:sp>
            <p:sp>
              <p:nvSpPr>
                <p:cNvPr id="126" name="矩形 24"/>
                <p:cNvSpPr>
                  <a:spLocks noChangeArrowheads="1"/>
                </p:cNvSpPr>
                <p:nvPr/>
              </p:nvSpPr>
              <p:spPr bwMode="auto">
                <a:xfrm flipH="1">
                  <a:off x="5251695" y="653196"/>
                  <a:ext cx="621292" cy="35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defRPr/>
                  </a:pPr>
                  <a:r>
                    <a:rPr lang="zh-CN" altLang="en-US" b="1" kern="0" dirty="0">
                      <a:solidFill>
                        <a:prstClr val="white"/>
                      </a:solidFill>
                      <a:latin typeface="+mn-ea"/>
                      <a:cs typeface="+mn-ea"/>
                    </a:rPr>
                    <a:t>标题</a:t>
                  </a:r>
                </a:p>
              </p:txBody>
            </p:sp>
          </p:grpSp>
        </p:grpSp>
        <p:grpSp>
          <p:nvGrpSpPr>
            <p:cNvPr id="118" name="组合 7"/>
            <p:cNvGrpSpPr/>
            <p:nvPr/>
          </p:nvGrpSpPr>
          <p:grpSpPr bwMode="auto">
            <a:xfrm>
              <a:off x="2405856" y="2109792"/>
              <a:ext cx="1620838" cy="625321"/>
              <a:chOff x="2399571" y="2109096"/>
              <a:chExt cx="1620000" cy="626352"/>
            </a:xfrm>
          </p:grpSpPr>
          <p:sp>
            <p:nvSpPr>
              <p:cNvPr id="119" name="平行四边形 2"/>
              <p:cNvSpPr/>
              <p:nvPr/>
            </p:nvSpPr>
            <p:spPr>
              <a:xfrm rot="8460000" flipH="1">
                <a:off x="2399571" y="2109096"/>
                <a:ext cx="1620000" cy="612197"/>
              </a:xfrm>
              <a:custGeom>
                <a:avLst/>
                <a:gdLst>
                  <a:gd name="connsiteX0" fmla="*/ 0 w 1620000"/>
                  <a:gd name="connsiteY0" fmla="*/ 612000 h 612000"/>
                  <a:gd name="connsiteX1" fmla="*/ 143655 w 1620000"/>
                  <a:gd name="connsiteY1" fmla="*/ 0 h 612000"/>
                  <a:gd name="connsiteX2" fmla="*/ 1620000 w 1620000"/>
                  <a:gd name="connsiteY2" fmla="*/ 0 h 612000"/>
                  <a:gd name="connsiteX3" fmla="*/ 1476345 w 1620000"/>
                  <a:gd name="connsiteY3" fmla="*/ 612000 h 612000"/>
                  <a:gd name="connsiteX4" fmla="*/ 0 w 1620000"/>
                  <a:gd name="connsiteY4" fmla="*/ 612000 h 612000"/>
                  <a:gd name="connsiteX0-1" fmla="*/ 0 w 1620000"/>
                  <a:gd name="connsiteY0-2" fmla="*/ 612000 h 612081"/>
                  <a:gd name="connsiteX1-3" fmla="*/ 143655 w 1620000"/>
                  <a:gd name="connsiteY1-4" fmla="*/ 0 h 612081"/>
                  <a:gd name="connsiteX2-5" fmla="*/ 1620000 w 1620000"/>
                  <a:gd name="connsiteY2-6" fmla="*/ 0 h 612081"/>
                  <a:gd name="connsiteX3-7" fmla="*/ 1525434 w 1620000"/>
                  <a:gd name="connsiteY3-8" fmla="*/ 612081 h 612081"/>
                  <a:gd name="connsiteX4-9" fmla="*/ 0 w 1620000"/>
                  <a:gd name="connsiteY4-10" fmla="*/ 612000 h 6120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0000" h="612081">
                    <a:moveTo>
                      <a:pt x="0" y="612000"/>
                    </a:moveTo>
                    <a:lnTo>
                      <a:pt x="143655" y="0"/>
                    </a:lnTo>
                    <a:lnTo>
                      <a:pt x="1620000" y="0"/>
                    </a:lnTo>
                    <a:lnTo>
                      <a:pt x="1525434" y="612081"/>
                    </a:lnTo>
                    <a:lnTo>
                      <a:pt x="0" y="612000"/>
                    </a:ln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sz="2000" kern="0">
                  <a:solidFill>
                    <a:prstClr val="white"/>
                  </a:solidFill>
                  <a:latin typeface="Calibri" panose="020F0502020204030204"/>
                  <a:cs typeface="+mn-ea"/>
                </a:endParaRPr>
              </a:p>
            </p:txBody>
          </p:sp>
          <p:grpSp>
            <p:nvGrpSpPr>
              <p:cNvPr id="120" name="组合 25"/>
              <p:cNvGrpSpPr/>
              <p:nvPr/>
            </p:nvGrpSpPr>
            <p:grpSpPr bwMode="auto">
              <a:xfrm rot="8537105">
                <a:off x="2513197" y="2187245"/>
                <a:ext cx="1291361" cy="548203"/>
                <a:chOff x="5246275" y="531671"/>
                <a:chExt cx="1459463" cy="619565"/>
              </a:xfrm>
            </p:grpSpPr>
            <p:sp>
              <p:nvSpPr>
                <p:cNvPr id="121" name="TextBox 14"/>
                <p:cNvSpPr txBox="1"/>
                <p:nvPr/>
              </p:nvSpPr>
              <p:spPr>
                <a:xfrm rot="10690976" flipH="1">
                  <a:off x="5810953" y="531671"/>
                  <a:ext cx="894785" cy="619565"/>
                </a:xfrm>
                <a:prstGeom prst="rect">
                  <a:avLst/>
                </a:prstGeom>
                <a:noFill/>
                <a:effectLst/>
                <a:scene3d>
                  <a:camera prst="orthographicFront"/>
                  <a:lightRig rig="threePt" dir="t"/>
                </a:scene3d>
                <a:sp3d prstMaterial="matte"/>
              </p:spPr>
              <p:txBody>
                <a:bodyPr>
                  <a:spAutoFit/>
                </a:bodyPr>
                <a:lstStyle/>
                <a:p>
                  <a:pPr algn="ctr">
                    <a:defRPr/>
                  </a:pPr>
                  <a:r>
                    <a:rPr lang="en-US" altLang="zh-CN" sz="3600" kern="0" dirty="0">
                      <a:solidFill>
                        <a:prstClr val="white"/>
                      </a:solidFill>
                      <a:latin typeface="Algerian" panose="04020705040A02060702" pitchFamily="82" charset="0"/>
                      <a:cs typeface="+mn-ea"/>
                    </a:rPr>
                    <a:t>04</a:t>
                  </a:r>
                  <a:endParaRPr lang="zh-CN" altLang="en-US" sz="3600" kern="0" dirty="0">
                    <a:solidFill>
                      <a:prstClr val="white"/>
                    </a:solidFill>
                    <a:latin typeface="Algerian" panose="04020705040A02060702" pitchFamily="82" charset="0"/>
                    <a:cs typeface="+mn-ea"/>
                  </a:endParaRPr>
                </a:p>
              </p:txBody>
            </p:sp>
            <p:sp>
              <p:nvSpPr>
                <p:cNvPr id="122" name="矩形 27"/>
                <p:cNvSpPr>
                  <a:spLocks noChangeArrowheads="1"/>
                </p:cNvSpPr>
                <p:nvPr/>
              </p:nvSpPr>
              <p:spPr bwMode="auto">
                <a:xfrm rot="10732351" flipH="1">
                  <a:off x="5246275" y="655760"/>
                  <a:ext cx="621292" cy="3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b="1" kern="0" dirty="0">
                      <a:solidFill>
                        <a:prstClr val="white"/>
                      </a:solidFill>
                      <a:latin typeface="+mn-ea"/>
                      <a:cs typeface="+mn-ea"/>
                    </a:rPr>
                    <a:t>标题</a:t>
                  </a:r>
                </a:p>
              </p:txBody>
            </p:sp>
          </p:grpSp>
        </p:grpSp>
      </p:grpSp>
      <p:grpSp>
        <p:nvGrpSpPr>
          <p:cNvPr id="131" name="组合 130"/>
          <p:cNvGrpSpPr/>
          <p:nvPr/>
        </p:nvGrpSpPr>
        <p:grpSpPr>
          <a:xfrm>
            <a:off x="2438232" y="1303302"/>
            <a:ext cx="2425905" cy="1365459"/>
            <a:chOff x="4806365" y="767137"/>
            <a:chExt cx="3582059" cy="2366739"/>
          </a:xfrm>
        </p:grpSpPr>
        <p:sp>
          <p:nvSpPr>
            <p:cNvPr id="132" name="矩形 131"/>
            <p:cNvSpPr/>
            <p:nvPr/>
          </p:nvSpPr>
          <p:spPr>
            <a:xfrm>
              <a:off x="4871681" y="846967"/>
              <a:ext cx="3516743" cy="22869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cs typeface="+mn-ea"/>
              </a:endParaRPr>
            </a:p>
          </p:txBody>
        </p:sp>
        <p:sp>
          <p:nvSpPr>
            <p:cNvPr id="133" name="矩形 132"/>
            <p:cNvSpPr/>
            <p:nvPr/>
          </p:nvSpPr>
          <p:spPr>
            <a:xfrm>
              <a:off x="4806365" y="767137"/>
              <a:ext cx="3516743" cy="2286909"/>
            </a:xfrm>
            <a:prstGeom prst="rect">
              <a:avLst/>
            </a:prstGeom>
            <a:solidFill>
              <a:schemeClr val="bg1"/>
            </a:solidFill>
            <a:ln>
              <a:noFill/>
            </a:ln>
            <a:effectLst>
              <a:innerShdw blurRad="63500" dist="38100" dir="8100000">
                <a:schemeClr val="bg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4" name="Text Box 13"/>
            <p:cNvSpPr txBox="1">
              <a:spLocks noChangeArrowheads="1"/>
            </p:cNvSpPr>
            <p:nvPr/>
          </p:nvSpPr>
          <p:spPr bwMode="gray">
            <a:xfrm>
              <a:off x="4864060" y="1257002"/>
              <a:ext cx="3002570" cy="1093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p:txBody>
        </p:sp>
      </p:grpSp>
      <p:grpSp>
        <p:nvGrpSpPr>
          <p:cNvPr id="135" name="组合 134"/>
          <p:cNvGrpSpPr/>
          <p:nvPr/>
        </p:nvGrpSpPr>
        <p:grpSpPr>
          <a:xfrm>
            <a:off x="7215028" y="1271606"/>
            <a:ext cx="2425905" cy="1367981"/>
            <a:chOff x="4806365" y="767137"/>
            <a:chExt cx="3582059" cy="2371110"/>
          </a:xfrm>
        </p:grpSpPr>
        <p:sp>
          <p:nvSpPr>
            <p:cNvPr id="136" name="矩形 135"/>
            <p:cNvSpPr/>
            <p:nvPr/>
          </p:nvSpPr>
          <p:spPr>
            <a:xfrm>
              <a:off x="4871681" y="846965"/>
              <a:ext cx="3516743" cy="229128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cs typeface="+mn-ea"/>
              </a:endParaRPr>
            </a:p>
          </p:txBody>
        </p:sp>
        <p:sp>
          <p:nvSpPr>
            <p:cNvPr id="137" name="矩形 136"/>
            <p:cNvSpPr/>
            <p:nvPr/>
          </p:nvSpPr>
          <p:spPr>
            <a:xfrm>
              <a:off x="4806365" y="767137"/>
              <a:ext cx="3516743" cy="2286909"/>
            </a:xfrm>
            <a:prstGeom prst="rect">
              <a:avLst/>
            </a:prstGeom>
            <a:solidFill>
              <a:schemeClr val="bg1"/>
            </a:solidFill>
            <a:ln>
              <a:noFill/>
            </a:ln>
            <a:effectLst>
              <a:innerShdw blurRad="63500" dist="38100" dir="8100000">
                <a:schemeClr val="bg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8" name="Text Box 13"/>
            <p:cNvSpPr txBox="1">
              <a:spLocks noChangeArrowheads="1"/>
            </p:cNvSpPr>
            <p:nvPr/>
          </p:nvSpPr>
          <p:spPr bwMode="gray">
            <a:xfrm>
              <a:off x="4864060" y="1257002"/>
              <a:ext cx="3002570" cy="109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p:txBody>
        </p:sp>
      </p:grpSp>
      <p:grpSp>
        <p:nvGrpSpPr>
          <p:cNvPr id="139" name="组合 138"/>
          <p:cNvGrpSpPr/>
          <p:nvPr/>
        </p:nvGrpSpPr>
        <p:grpSpPr>
          <a:xfrm>
            <a:off x="7200985" y="4983108"/>
            <a:ext cx="2425905" cy="1367981"/>
            <a:chOff x="4806365" y="767137"/>
            <a:chExt cx="3582059" cy="2371110"/>
          </a:xfrm>
        </p:grpSpPr>
        <p:sp>
          <p:nvSpPr>
            <p:cNvPr id="140" name="矩形 139"/>
            <p:cNvSpPr/>
            <p:nvPr/>
          </p:nvSpPr>
          <p:spPr>
            <a:xfrm>
              <a:off x="4871681" y="846965"/>
              <a:ext cx="3516743" cy="229128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cs typeface="+mn-ea"/>
              </a:endParaRPr>
            </a:p>
          </p:txBody>
        </p:sp>
        <p:sp>
          <p:nvSpPr>
            <p:cNvPr id="141" name="矩形 140"/>
            <p:cNvSpPr/>
            <p:nvPr/>
          </p:nvSpPr>
          <p:spPr>
            <a:xfrm>
              <a:off x="4806365" y="767137"/>
              <a:ext cx="3516743" cy="2286909"/>
            </a:xfrm>
            <a:prstGeom prst="rect">
              <a:avLst/>
            </a:prstGeom>
            <a:solidFill>
              <a:schemeClr val="bg1"/>
            </a:solidFill>
            <a:ln>
              <a:noFill/>
            </a:ln>
            <a:effectLst>
              <a:innerShdw blurRad="63500" dist="38100" dir="8100000">
                <a:schemeClr val="bg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2" name="Text Box 13"/>
            <p:cNvSpPr txBox="1">
              <a:spLocks noChangeArrowheads="1"/>
            </p:cNvSpPr>
            <p:nvPr/>
          </p:nvSpPr>
          <p:spPr bwMode="gray">
            <a:xfrm>
              <a:off x="4864060" y="1257002"/>
              <a:ext cx="3002570" cy="109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p:txBody>
        </p:sp>
      </p:grpSp>
      <p:grpSp>
        <p:nvGrpSpPr>
          <p:cNvPr id="143" name="组合 142"/>
          <p:cNvGrpSpPr/>
          <p:nvPr/>
        </p:nvGrpSpPr>
        <p:grpSpPr>
          <a:xfrm>
            <a:off x="2394721" y="4983108"/>
            <a:ext cx="2425905" cy="1367981"/>
            <a:chOff x="4806365" y="767137"/>
            <a:chExt cx="3582059" cy="2371110"/>
          </a:xfrm>
        </p:grpSpPr>
        <p:sp>
          <p:nvSpPr>
            <p:cNvPr id="144" name="矩形 143"/>
            <p:cNvSpPr/>
            <p:nvPr/>
          </p:nvSpPr>
          <p:spPr>
            <a:xfrm>
              <a:off x="4871681" y="846965"/>
              <a:ext cx="3516743" cy="2291282"/>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cs typeface="+mn-ea"/>
              </a:endParaRPr>
            </a:p>
          </p:txBody>
        </p:sp>
        <p:sp>
          <p:nvSpPr>
            <p:cNvPr id="145" name="矩形 144"/>
            <p:cNvSpPr/>
            <p:nvPr/>
          </p:nvSpPr>
          <p:spPr>
            <a:xfrm>
              <a:off x="4806365" y="767137"/>
              <a:ext cx="3516743" cy="2286909"/>
            </a:xfrm>
            <a:prstGeom prst="rect">
              <a:avLst/>
            </a:prstGeom>
            <a:solidFill>
              <a:schemeClr val="bg1"/>
            </a:solidFill>
            <a:ln>
              <a:noFill/>
            </a:ln>
            <a:effectLst>
              <a:innerShdw blurRad="63500" dist="38100" dir="8100000">
                <a:schemeClr val="bg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6" name="Text Box 13"/>
            <p:cNvSpPr txBox="1">
              <a:spLocks noChangeArrowheads="1"/>
            </p:cNvSpPr>
            <p:nvPr/>
          </p:nvSpPr>
          <p:spPr bwMode="gray">
            <a:xfrm>
              <a:off x="4864060" y="1257002"/>
              <a:ext cx="3002570" cy="109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a:p>
              <a:pPr eaLnBrk="1" hangingPunct="1">
                <a:spcBef>
                  <a:spcPct val="50000"/>
                </a:spcBef>
                <a:buFontTx/>
                <a:buChar char="•"/>
              </a:pPr>
              <a:r>
                <a:rPr lang="zh-CN" altLang="en-US" sz="1400" b="1" dirty="0">
                  <a:latin typeface="+mn-ea"/>
                  <a:ea typeface="+mn-ea"/>
                  <a:cs typeface="+mn-ea"/>
                </a:rPr>
                <a:t>文字内容</a:t>
              </a:r>
              <a:endParaRPr lang="en-US" altLang="zh-CN" sz="1400" b="1" dirty="0">
                <a:latin typeface="+mn-ea"/>
                <a:ea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1)">
                                      <p:cBhvr>
                                        <p:cTn id="7" dur="20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1"/>
                                        </p:tgtEl>
                                        <p:attrNameLst>
                                          <p:attrName>style.visibility</p:attrName>
                                        </p:attrNameLst>
                                      </p:cBhvr>
                                      <p:to>
                                        <p:strVal val="visible"/>
                                      </p:to>
                                    </p:set>
                                    <p:animEffect transition="in" filter="fade">
                                      <p:cBhvr>
                                        <p:cTn id="12" dur="500"/>
                                        <p:tgtEl>
                                          <p:spTgt spid="131"/>
                                        </p:tgtEl>
                                      </p:cBhvr>
                                    </p:animEffect>
                                    <p:anim calcmode="lin" valueType="num">
                                      <p:cBhvr>
                                        <p:cTn id="13" dur="500" fill="hold"/>
                                        <p:tgtEl>
                                          <p:spTgt spid="131"/>
                                        </p:tgtEl>
                                        <p:attrNameLst>
                                          <p:attrName>ppt_x</p:attrName>
                                        </p:attrNameLst>
                                      </p:cBhvr>
                                      <p:tavLst>
                                        <p:tav tm="0">
                                          <p:val>
                                            <p:strVal val="#ppt_x"/>
                                          </p:val>
                                        </p:tav>
                                        <p:tav tm="100000">
                                          <p:val>
                                            <p:strVal val="#ppt_x"/>
                                          </p:val>
                                        </p:tav>
                                      </p:tavLst>
                                    </p:anim>
                                    <p:anim calcmode="lin" valueType="num">
                                      <p:cBhvr>
                                        <p:cTn id="14" dur="500" fill="hold"/>
                                        <p:tgtEl>
                                          <p:spTgt spid="131"/>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35"/>
                                        </p:tgtEl>
                                        <p:attrNameLst>
                                          <p:attrName>style.visibility</p:attrName>
                                        </p:attrNameLst>
                                      </p:cBhvr>
                                      <p:to>
                                        <p:strVal val="visible"/>
                                      </p:to>
                                    </p:set>
                                    <p:animEffect transition="in" filter="fade">
                                      <p:cBhvr>
                                        <p:cTn id="18" dur="500"/>
                                        <p:tgtEl>
                                          <p:spTgt spid="135"/>
                                        </p:tgtEl>
                                      </p:cBhvr>
                                    </p:animEffect>
                                    <p:anim calcmode="lin" valueType="num">
                                      <p:cBhvr>
                                        <p:cTn id="19" dur="500" fill="hold"/>
                                        <p:tgtEl>
                                          <p:spTgt spid="135"/>
                                        </p:tgtEl>
                                        <p:attrNameLst>
                                          <p:attrName>ppt_x</p:attrName>
                                        </p:attrNameLst>
                                      </p:cBhvr>
                                      <p:tavLst>
                                        <p:tav tm="0">
                                          <p:val>
                                            <p:strVal val="#ppt_x"/>
                                          </p:val>
                                        </p:tav>
                                        <p:tav tm="100000">
                                          <p:val>
                                            <p:strVal val="#ppt_x"/>
                                          </p:val>
                                        </p:tav>
                                      </p:tavLst>
                                    </p:anim>
                                    <p:anim calcmode="lin" valueType="num">
                                      <p:cBhvr>
                                        <p:cTn id="20" dur="500" fill="hold"/>
                                        <p:tgtEl>
                                          <p:spTgt spid="13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39"/>
                                        </p:tgtEl>
                                        <p:attrNameLst>
                                          <p:attrName>style.visibility</p:attrName>
                                        </p:attrNameLst>
                                      </p:cBhvr>
                                      <p:to>
                                        <p:strVal val="visible"/>
                                      </p:to>
                                    </p:set>
                                    <p:animEffect transition="in" filter="fade">
                                      <p:cBhvr>
                                        <p:cTn id="24" dur="500"/>
                                        <p:tgtEl>
                                          <p:spTgt spid="139"/>
                                        </p:tgtEl>
                                      </p:cBhvr>
                                    </p:animEffect>
                                    <p:anim calcmode="lin" valueType="num">
                                      <p:cBhvr>
                                        <p:cTn id="25" dur="500" fill="hold"/>
                                        <p:tgtEl>
                                          <p:spTgt spid="139"/>
                                        </p:tgtEl>
                                        <p:attrNameLst>
                                          <p:attrName>ppt_x</p:attrName>
                                        </p:attrNameLst>
                                      </p:cBhvr>
                                      <p:tavLst>
                                        <p:tav tm="0">
                                          <p:val>
                                            <p:strVal val="#ppt_x"/>
                                          </p:val>
                                        </p:tav>
                                        <p:tav tm="100000">
                                          <p:val>
                                            <p:strVal val="#ppt_x"/>
                                          </p:val>
                                        </p:tav>
                                      </p:tavLst>
                                    </p:anim>
                                    <p:anim calcmode="lin" valueType="num">
                                      <p:cBhvr>
                                        <p:cTn id="26" dur="500" fill="hold"/>
                                        <p:tgtEl>
                                          <p:spTgt spid="139"/>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43"/>
                                        </p:tgtEl>
                                        <p:attrNameLst>
                                          <p:attrName>style.visibility</p:attrName>
                                        </p:attrNameLst>
                                      </p:cBhvr>
                                      <p:to>
                                        <p:strVal val="visible"/>
                                      </p:to>
                                    </p:set>
                                    <p:animEffect transition="in" filter="fade">
                                      <p:cBhvr>
                                        <p:cTn id="30" dur="500"/>
                                        <p:tgtEl>
                                          <p:spTgt spid="143"/>
                                        </p:tgtEl>
                                      </p:cBhvr>
                                    </p:animEffect>
                                    <p:anim calcmode="lin" valueType="num">
                                      <p:cBhvr>
                                        <p:cTn id="31" dur="500" fill="hold"/>
                                        <p:tgtEl>
                                          <p:spTgt spid="143"/>
                                        </p:tgtEl>
                                        <p:attrNameLst>
                                          <p:attrName>ppt_x</p:attrName>
                                        </p:attrNameLst>
                                      </p:cBhvr>
                                      <p:tavLst>
                                        <p:tav tm="0">
                                          <p:val>
                                            <p:strVal val="#ppt_x"/>
                                          </p:val>
                                        </p:tav>
                                        <p:tav tm="100000">
                                          <p:val>
                                            <p:strVal val="#ppt_x"/>
                                          </p:val>
                                        </p:tav>
                                      </p:tavLst>
                                    </p:anim>
                                    <p:anim calcmode="lin" valueType="num">
                                      <p:cBhvr>
                                        <p:cTn id="32" dur="5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264286" y="2756926"/>
            <a:ext cx="3551932" cy="2339090"/>
          </a:xfrm>
          <a:prstGeom prst="rect">
            <a:avLst/>
          </a:prstGeom>
          <a:noFill/>
        </p:spPr>
        <p:txBody>
          <a:bodyPr wrap="square" lIns="121908" tIns="60954" rIns="121908" bIns="60954"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sz="2400" dirty="0">
                <a:solidFill>
                  <a:schemeClr val="accent4"/>
                </a:solidFill>
                <a:ea typeface="+mn-ea"/>
                <a:cs typeface="+mn-ea"/>
              </a:rPr>
              <a:t>点击此处添加标题</a:t>
            </a:r>
            <a:endParaRPr lang="en-US" altLang="zh-CN" sz="2400" dirty="0">
              <a:solidFill>
                <a:schemeClr val="accent4"/>
              </a:solidFill>
              <a:ea typeface="+mn-ea"/>
              <a:cs typeface="+mn-ea"/>
            </a:endParaRPr>
          </a:p>
          <a:p>
            <a:r>
              <a:rPr lang="zh-CN" altLang="en-US" dirty="0">
                <a:solidFill>
                  <a:srgbClr val="394C53"/>
                </a:solidFill>
                <a:ea typeface="+mn-ea"/>
                <a:cs typeface="+mn-ea"/>
              </a:rPr>
              <a:t>点击此处添加文字点击此处添加文字</a:t>
            </a:r>
          </a:p>
          <a:p>
            <a:r>
              <a:rPr lang="zh-CN" altLang="en-US" dirty="0">
                <a:solidFill>
                  <a:srgbClr val="394C53"/>
                </a:solidFill>
                <a:ea typeface="+mn-ea"/>
                <a:cs typeface="+mn-ea"/>
              </a:rPr>
              <a:t>点击此处添加文字点击此处添加文字</a:t>
            </a:r>
          </a:p>
          <a:p>
            <a:r>
              <a:rPr lang="zh-CN" altLang="en-US" dirty="0">
                <a:solidFill>
                  <a:srgbClr val="394C53"/>
                </a:solidFill>
                <a:ea typeface="+mn-ea"/>
                <a:cs typeface="+mn-ea"/>
              </a:rPr>
              <a:t>点击此处添加文字点击此处添加文字</a:t>
            </a:r>
          </a:p>
          <a:p>
            <a:r>
              <a:rPr lang="zh-CN" altLang="en-US" dirty="0">
                <a:solidFill>
                  <a:srgbClr val="394C53"/>
                </a:solidFill>
                <a:ea typeface="+mn-ea"/>
                <a:cs typeface="+mn-ea"/>
              </a:rPr>
              <a:t>点击此处添加文字点击此处添加文字</a:t>
            </a:r>
          </a:p>
          <a:p>
            <a:r>
              <a:rPr lang="zh-CN" altLang="en-US" dirty="0">
                <a:solidFill>
                  <a:srgbClr val="394C53"/>
                </a:solidFill>
                <a:ea typeface="+mn-ea"/>
                <a:cs typeface="+mn-ea"/>
              </a:rPr>
              <a:t>点击此处添加文字</a:t>
            </a:r>
          </a:p>
          <a:p>
            <a:endParaRPr lang="zh-CN" altLang="en-US" dirty="0">
              <a:solidFill>
                <a:srgbClr val="394C53"/>
              </a:solidFill>
              <a:ea typeface="+mn-ea"/>
              <a:cs typeface="+mn-ea"/>
            </a:endParaRPr>
          </a:p>
        </p:txBody>
      </p:sp>
      <p:sp>
        <p:nvSpPr>
          <p:cNvPr id="10" name="矩形 9"/>
          <p:cNvSpPr/>
          <p:nvPr/>
        </p:nvSpPr>
        <p:spPr>
          <a:xfrm>
            <a:off x="5945774" y="2756926"/>
            <a:ext cx="191996" cy="26882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1" name="矩形 10"/>
          <p:cNvSpPr/>
          <p:nvPr/>
        </p:nvSpPr>
        <p:spPr>
          <a:xfrm>
            <a:off x="6491444" y="3140968"/>
            <a:ext cx="191996" cy="2304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2" name="矩形 11"/>
          <p:cNvSpPr/>
          <p:nvPr/>
        </p:nvSpPr>
        <p:spPr>
          <a:xfrm>
            <a:off x="7178590" y="3813044"/>
            <a:ext cx="191996" cy="16321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3" name="矩形 12"/>
          <p:cNvSpPr/>
          <p:nvPr/>
        </p:nvSpPr>
        <p:spPr>
          <a:xfrm>
            <a:off x="7872847" y="2564904"/>
            <a:ext cx="191996" cy="28803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4" name="矩形 13"/>
          <p:cNvSpPr/>
          <p:nvPr/>
        </p:nvSpPr>
        <p:spPr>
          <a:xfrm>
            <a:off x="8145682" y="3140968"/>
            <a:ext cx="191996" cy="2304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5" name="矩形 14"/>
          <p:cNvSpPr/>
          <p:nvPr/>
        </p:nvSpPr>
        <p:spPr>
          <a:xfrm>
            <a:off x="9138170" y="3621022"/>
            <a:ext cx="191996" cy="1824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6" name="矩形 15"/>
          <p:cNvSpPr/>
          <p:nvPr/>
        </p:nvSpPr>
        <p:spPr>
          <a:xfrm>
            <a:off x="6218609" y="3332990"/>
            <a:ext cx="191996" cy="21122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7" name="矩形 16"/>
          <p:cNvSpPr/>
          <p:nvPr/>
        </p:nvSpPr>
        <p:spPr>
          <a:xfrm>
            <a:off x="6905755" y="3044958"/>
            <a:ext cx="191996" cy="240026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8" name="矩形 17"/>
          <p:cNvSpPr/>
          <p:nvPr/>
        </p:nvSpPr>
        <p:spPr>
          <a:xfrm>
            <a:off x="7451426" y="3525012"/>
            <a:ext cx="191996" cy="19202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19" name="矩形 18"/>
          <p:cNvSpPr/>
          <p:nvPr/>
        </p:nvSpPr>
        <p:spPr>
          <a:xfrm>
            <a:off x="8418517" y="3717032"/>
            <a:ext cx="191996" cy="17281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20" name="矩形 19"/>
          <p:cNvSpPr/>
          <p:nvPr/>
        </p:nvSpPr>
        <p:spPr>
          <a:xfrm>
            <a:off x="8865335" y="3332990"/>
            <a:ext cx="191996" cy="21122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21" name="矩形 20"/>
          <p:cNvSpPr/>
          <p:nvPr/>
        </p:nvSpPr>
        <p:spPr>
          <a:xfrm>
            <a:off x="9411005" y="3140968"/>
            <a:ext cx="191996" cy="2304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22" name="矩形 21"/>
          <p:cNvSpPr/>
          <p:nvPr/>
        </p:nvSpPr>
        <p:spPr>
          <a:xfrm>
            <a:off x="10415918" y="2276872"/>
            <a:ext cx="191996" cy="31683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23" name="矩形 22"/>
          <p:cNvSpPr/>
          <p:nvPr/>
        </p:nvSpPr>
        <p:spPr>
          <a:xfrm>
            <a:off x="9870248" y="2756926"/>
            <a:ext cx="191996" cy="26882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sp>
        <p:nvSpPr>
          <p:cNvPr id="24" name="矩形 23"/>
          <p:cNvSpPr/>
          <p:nvPr/>
        </p:nvSpPr>
        <p:spPr>
          <a:xfrm>
            <a:off x="10143083" y="3429000"/>
            <a:ext cx="191996" cy="2016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394C53"/>
              </a:solidFill>
              <a:cs typeface="+mn-ea"/>
            </a:endParaRPr>
          </a:p>
        </p:txBody>
      </p:sp>
      <p:grpSp>
        <p:nvGrpSpPr>
          <p:cNvPr id="29" name="组合 28"/>
          <p:cNvGrpSpPr/>
          <p:nvPr/>
        </p:nvGrpSpPr>
        <p:grpSpPr>
          <a:xfrm>
            <a:off x="5202906" y="2180863"/>
            <a:ext cx="317104" cy="3303049"/>
            <a:chOff x="3830085" y="1923678"/>
            <a:chExt cx="237859" cy="2477287"/>
          </a:xfrm>
        </p:grpSpPr>
        <p:cxnSp>
          <p:nvCxnSpPr>
            <p:cNvPr id="32" name="直接箭头连接符 31"/>
            <p:cNvCxnSpPr/>
            <p:nvPr/>
          </p:nvCxnSpPr>
          <p:spPr>
            <a:xfrm flipV="1">
              <a:off x="4067944" y="1923678"/>
              <a:ext cx="0" cy="2448272"/>
            </a:xfrm>
            <a:prstGeom prst="straightConnector1">
              <a:avLst/>
            </a:prstGeom>
            <a:ln w="12700">
              <a:solidFill>
                <a:srgbClr val="394C53"/>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830085" y="2173432"/>
              <a:ext cx="234710" cy="2227533"/>
            </a:xfrm>
            <a:prstGeom prst="rect">
              <a:avLst/>
            </a:prstGeom>
            <a:noFill/>
          </p:spPr>
          <p:txBody>
            <a:bodyPr wrap="none" rtlCol="0">
              <a:spAutoFit/>
            </a:bodyPr>
            <a:lstStyle/>
            <a:p>
              <a:r>
                <a:rPr lang="en-US" altLang="zh-CN" sz="1700" dirty="0">
                  <a:solidFill>
                    <a:srgbClr val="394C53"/>
                  </a:solidFill>
                  <a:latin typeface="+mn-ea"/>
                  <a:cs typeface="+mn-ea"/>
                </a:rPr>
                <a:t>6</a:t>
              </a:r>
            </a:p>
            <a:p>
              <a:endParaRPr lang="en-US" altLang="zh-CN" sz="1700" dirty="0">
                <a:solidFill>
                  <a:srgbClr val="394C53"/>
                </a:solidFill>
                <a:latin typeface="+mn-ea"/>
                <a:cs typeface="+mn-ea"/>
              </a:endParaRPr>
            </a:p>
            <a:p>
              <a:r>
                <a:rPr lang="en-US" altLang="zh-CN" sz="1700" dirty="0">
                  <a:solidFill>
                    <a:srgbClr val="394C53"/>
                  </a:solidFill>
                  <a:latin typeface="+mn-ea"/>
                  <a:cs typeface="+mn-ea"/>
                </a:rPr>
                <a:t>5</a:t>
              </a:r>
            </a:p>
            <a:p>
              <a:endParaRPr lang="en-US" altLang="zh-CN" sz="1700" dirty="0">
                <a:solidFill>
                  <a:srgbClr val="394C53"/>
                </a:solidFill>
                <a:latin typeface="+mn-ea"/>
                <a:cs typeface="+mn-ea"/>
              </a:endParaRPr>
            </a:p>
            <a:p>
              <a:r>
                <a:rPr lang="en-US" altLang="zh-CN" sz="1700" dirty="0">
                  <a:solidFill>
                    <a:srgbClr val="394C53"/>
                  </a:solidFill>
                  <a:latin typeface="+mn-ea"/>
                  <a:cs typeface="+mn-ea"/>
                </a:rPr>
                <a:t>4</a:t>
              </a:r>
            </a:p>
            <a:p>
              <a:endParaRPr lang="en-US" altLang="zh-CN" sz="1700" dirty="0">
                <a:solidFill>
                  <a:srgbClr val="394C53"/>
                </a:solidFill>
                <a:latin typeface="+mn-ea"/>
                <a:cs typeface="+mn-ea"/>
              </a:endParaRPr>
            </a:p>
            <a:p>
              <a:r>
                <a:rPr lang="en-US" altLang="zh-CN" sz="1700" dirty="0">
                  <a:solidFill>
                    <a:srgbClr val="394C53"/>
                  </a:solidFill>
                  <a:latin typeface="+mn-ea"/>
                  <a:cs typeface="+mn-ea"/>
                </a:rPr>
                <a:t>3</a:t>
              </a:r>
            </a:p>
            <a:p>
              <a:endParaRPr lang="en-US" altLang="zh-CN" sz="1700" dirty="0">
                <a:solidFill>
                  <a:srgbClr val="394C53"/>
                </a:solidFill>
                <a:latin typeface="+mn-ea"/>
                <a:cs typeface="+mn-ea"/>
              </a:endParaRPr>
            </a:p>
            <a:p>
              <a:r>
                <a:rPr lang="en-US" altLang="zh-CN" sz="1700" dirty="0">
                  <a:solidFill>
                    <a:srgbClr val="394C53"/>
                  </a:solidFill>
                  <a:latin typeface="+mn-ea"/>
                  <a:cs typeface="+mn-ea"/>
                </a:rPr>
                <a:t>2</a:t>
              </a:r>
            </a:p>
            <a:p>
              <a:endParaRPr lang="en-US" altLang="zh-CN" sz="1700" dirty="0">
                <a:solidFill>
                  <a:srgbClr val="394C53"/>
                </a:solidFill>
                <a:latin typeface="+mn-ea"/>
                <a:cs typeface="+mn-ea"/>
              </a:endParaRPr>
            </a:p>
            <a:p>
              <a:r>
                <a:rPr lang="en-US" altLang="zh-CN" sz="1700" dirty="0">
                  <a:solidFill>
                    <a:srgbClr val="394C53"/>
                  </a:solidFill>
                  <a:latin typeface="+mn-ea"/>
                  <a:cs typeface="+mn-ea"/>
                </a:rPr>
                <a:t>1</a:t>
              </a:r>
              <a:endParaRPr lang="zh-CN" altLang="en-US" sz="1700" dirty="0">
                <a:solidFill>
                  <a:srgbClr val="394C53"/>
                </a:solidFill>
                <a:latin typeface="+mn-ea"/>
                <a:cs typeface="+mn-ea"/>
              </a:endParaRPr>
            </a:p>
          </p:txBody>
        </p:sp>
      </p:grpSp>
      <p:grpSp>
        <p:nvGrpSpPr>
          <p:cNvPr id="34" name="组合 33"/>
          <p:cNvGrpSpPr/>
          <p:nvPr/>
        </p:nvGrpSpPr>
        <p:grpSpPr>
          <a:xfrm>
            <a:off x="5520012" y="5445225"/>
            <a:ext cx="5759890" cy="323165"/>
            <a:chOff x="4067944" y="4371950"/>
            <a:chExt cx="4320480" cy="242374"/>
          </a:xfrm>
        </p:grpSpPr>
        <p:cxnSp>
          <p:nvCxnSpPr>
            <p:cNvPr id="35" name="直接箭头连接符 34"/>
            <p:cNvCxnSpPr/>
            <p:nvPr/>
          </p:nvCxnSpPr>
          <p:spPr>
            <a:xfrm>
              <a:off x="4067944" y="4371950"/>
              <a:ext cx="4320480" cy="0"/>
            </a:xfrm>
            <a:prstGeom prst="straightConnector1">
              <a:avLst/>
            </a:prstGeom>
            <a:ln w="12700">
              <a:solidFill>
                <a:srgbClr val="394C53"/>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393082" y="4371950"/>
              <a:ext cx="3603859" cy="242374"/>
            </a:xfrm>
            <a:prstGeom prst="rect">
              <a:avLst/>
            </a:prstGeom>
            <a:noFill/>
          </p:spPr>
          <p:txBody>
            <a:bodyPr wrap="none" rtlCol="0">
              <a:spAutoFit/>
            </a:bodyPr>
            <a:lstStyle/>
            <a:p>
              <a:r>
                <a:rPr lang="zh-CN" altLang="en-US" sz="1500" dirty="0">
                  <a:solidFill>
                    <a:srgbClr val="394C53"/>
                  </a:solidFill>
                  <a:latin typeface="+mn-ea"/>
                  <a:cs typeface="+mn-ea"/>
                </a:rPr>
                <a:t>类别</a:t>
              </a:r>
              <a:r>
                <a:rPr lang="en-US" altLang="zh-CN" sz="1500" dirty="0">
                  <a:solidFill>
                    <a:srgbClr val="394C53"/>
                  </a:solidFill>
                  <a:latin typeface="+mn-ea"/>
                  <a:cs typeface="+mn-ea"/>
                </a:rPr>
                <a:t>1        </a:t>
              </a:r>
              <a:r>
                <a:rPr lang="zh-CN" altLang="en-US" sz="1500" dirty="0">
                  <a:solidFill>
                    <a:srgbClr val="394C53"/>
                  </a:solidFill>
                  <a:latin typeface="+mn-ea"/>
                  <a:cs typeface="+mn-ea"/>
                </a:rPr>
                <a:t>类别</a:t>
              </a:r>
              <a:r>
                <a:rPr lang="en-US" altLang="zh-CN" sz="1500" dirty="0">
                  <a:solidFill>
                    <a:srgbClr val="394C53"/>
                  </a:solidFill>
                  <a:latin typeface="+mn-ea"/>
                  <a:cs typeface="+mn-ea"/>
                </a:rPr>
                <a:t>2         </a:t>
              </a:r>
              <a:r>
                <a:rPr lang="zh-CN" altLang="en-US" sz="1500" dirty="0">
                  <a:solidFill>
                    <a:srgbClr val="394C53"/>
                  </a:solidFill>
                  <a:latin typeface="+mn-ea"/>
                  <a:cs typeface="+mn-ea"/>
                </a:rPr>
                <a:t>类别</a:t>
              </a:r>
              <a:r>
                <a:rPr lang="en-US" altLang="zh-CN" sz="1500" dirty="0">
                  <a:solidFill>
                    <a:srgbClr val="394C53"/>
                  </a:solidFill>
                  <a:latin typeface="+mn-ea"/>
                  <a:cs typeface="+mn-ea"/>
                </a:rPr>
                <a:t>3         </a:t>
              </a:r>
              <a:r>
                <a:rPr lang="zh-CN" altLang="en-US" sz="1500" dirty="0">
                  <a:solidFill>
                    <a:srgbClr val="394C53"/>
                  </a:solidFill>
                  <a:latin typeface="+mn-ea"/>
                  <a:cs typeface="+mn-ea"/>
                </a:rPr>
                <a:t>类别</a:t>
              </a:r>
              <a:r>
                <a:rPr lang="en-US" altLang="zh-CN" sz="1500" dirty="0">
                  <a:solidFill>
                    <a:srgbClr val="394C53"/>
                  </a:solidFill>
                  <a:latin typeface="+mn-ea"/>
                  <a:cs typeface="+mn-ea"/>
                </a:rPr>
                <a:t>4          </a:t>
              </a:r>
              <a:r>
                <a:rPr lang="zh-CN" altLang="en-US" sz="1500" dirty="0">
                  <a:solidFill>
                    <a:srgbClr val="394C53"/>
                  </a:solidFill>
                  <a:latin typeface="+mn-ea"/>
                  <a:cs typeface="+mn-ea"/>
                </a:rPr>
                <a:t>类别</a:t>
              </a:r>
              <a:r>
                <a:rPr lang="en-US" altLang="zh-CN" sz="1500" dirty="0">
                  <a:solidFill>
                    <a:srgbClr val="394C53"/>
                  </a:solidFill>
                  <a:latin typeface="+mn-ea"/>
                  <a:cs typeface="+mn-ea"/>
                </a:rPr>
                <a:t>5 </a:t>
              </a:r>
              <a:endParaRPr lang="zh-CN" altLang="en-US" sz="1500" dirty="0">
                <a:solidFill>
                  <a:srgbClr val="394C53"/>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3000"/>
                                        <p:tgtEl>
                                          <p:spTgt spid="9"/>
                                        </p:tgtEl>
                                      </p:cBhvr>
                                    </p:animEffect>
                                  </p:childTnLst>
                                </p:cTn>
                              </p:par>
                              <p:par>
                                <p:cTn id="8" presetID="22" presetClass="entr" presetSubtype="4" fill="hold" nodeType="withEffect">
                                  <p:stCondLst>
                                    <p:cond delay="50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1000"/>
                                        <p:tgtEl>
                                          <p:spTgt spid="29"/>
                                        </p:tgtEl>
                                      </p:cBhvr>
                                    </p:animEffect>
                                  </p:childTnLst>
                                </p:cTn>
                              </p:par>
                              <p:par>
                                <p:cTn id="11" presetID="22" presetClass="entr" presetSubtype="8"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1000"/>
                                        <p:tgtEl>
                                          <p:spTgt spid="34"/>
                                        </p:tgtEl>
                                      </p:cBhvr>
                                    </p:animEffect>
                                  </p:childTnLst>
                                </p:cTn>
                              </p:par>
                              <p:par>
                                <p:cTn id="14" presetID="22" presetClass="entr" presetSubtype="4"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80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grpId="0" nodeType="withEffect">
                                  <p:stCondLst>
                                    <p:cond delay="110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170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200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230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260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grpId="0" nodeType="withEffect">
                                  <p:stCondLst>
                                    <p:cond delay="290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par>
                                <p:cTn id="41" presetID="22" presetClass="entr" presetSubtype="4" fill="hold" grpId="0" nodeType="withEffect">
                                  <p:stCondLst>
                                    <p:cond delay="320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350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par>
                                <p:cTn id="47" presetID="22" presetClass="entr" presetSubtype="4" fill="hold" grpId="0" nodeType="withEffect">
                                  <p:stCondLst>
                                    <p:cond delay="380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par>
                                <p:cTn id="50" presetID="22" presetClass="entr" presetSubtype="4" fill="hold" grpId="0" nodeType="withEffect">
                                  <p:stCondLst>
                                    <p:cond delay="410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par>
                                <p:cTn id="53" presetID="22" presetClass="entr" presetSubtype="4" fill="hold" grpId="0" nodeType="withEffect">
                                  <p:stCondLst>
                                    <p:cond delay="440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par>
                                <p:cTn id="56" presetID="22" presetClass="entr" presetSubtype="4" fill="hold" grpId="0" nodeType="withEffect">
                                  <p:stCondLst>
                                    <p:cond delay="470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
          <p:cNvSpPr/>
          <p:nvPr/>
        </p:nvSpPr>
        <p:spPr>
          <a:xfrm>
            <a:off x="866708" y="2084852"/>
            <a:ext cx="2054811" cy="2055077"/>
          </a:xfrm>
          <a:prstGeom prst="ellipse">
            <a:avLst/>
          </a:prstGeom>
          <a:solidFill>
            <a:schemeClr val="accent1">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cs typeface="+mn-ea"/>
            </a:endParaRPr>
          </a:p>
        </p:txBody>
      </p:sp>
      <p:sp>
        <p:nvSpPr>
          <p:cNvPr id="38" name="Oval 14"/>
          <p:cNvSpPr/>
          <p:nvPr/>
        </p:nvSpPr>
        <p:spPr>
          <a:xfrm>
            <a:off x="3694638" y="2092185"/>
            <a:ext cx="2054811" cy="2055077"/>
          </a:xfrm>
          <a:prstGeom prst="ellipse">
            <a:avLst/>
          </a:prstGeom>
          <a:solidFill>
            <a:schemeClr val="accent2">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cs typeface="+mn-ea"/>
            </a:endParaRPr>
          </a:p>
        </p:txBody>
      </p:sp>
      <p:sp>
        <p:nvSpPr>
          <p:cNvPr id="39" name="Oval 17"/>
          <p:cNvSpPr/>
          <p:nvPr/>
        </p:nvSpPr>
        <p:spPr>
          <a:xfrm>
            <a:off x="6526536" y="2092185"/>
            <a:ext cx="2054811" cy="2055077"/>
          </a:xfrm>
          <a:prstGeom prst="ellipse">
            <a:avLst/>
          </a:prstGeom>
          <a:solidFill>
            <a:schemeClr val="accent3">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cs typeface="+mn-ea"/>
            </a:endParaRPr>
          </a:p>
        </p:txBody>
      </p:sp>
      <p:sp>
        <p:nvSpPr>
          <p:cNvPr id="40" name="Oval 20"/>
          <p:cNvSpPr/>
          <p:nvPr/>
        </p:nvSpPr>
        <p:spPr>
          <a:xfrm>
            <a:off x="9354746" y="2092185"/>
            <a:ext cx="2054811" cy="2055077"/>
          </a:xfrm>
          <a:prstGeom prst="ellipse">
            <a:avLst/>
          </a:prstGeom>
          <a:solidFill>
            <a:schemeClr val="accent4">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cs typeface="+mn-ea"/>
            </a:endParaRPr>
          </a:p>
        </p:txBody>
      </p:sp>
      <p:sp>
        <p:nvSpPr>
          <p:cNvPr id="41" name="TextBox 40"/>
          <p:cNvSpPr txBox="1"/>
          <p:nvPr/>
        </p:nvSpPr>
        <p:spPr>
          <a:xfrm>
            <a:off x="2755911" y="2423762"/>
            <a:ext cx="1109288" cy="1235705"/>
          </a:xfrm>
          <a:prstGeom prst="rect">
            <a:avLst/>
          </a:prstGeom>
          <a:noFill/>
        </p:spPr>
        <p:txBody>
          <a:bodyPr wrap="square" lIns="121881" tIns="60939" rIns="121881" bIns="60939" rtlCol="0">
            <a:spAutoFit/>
          </a:bodyPr>
          <a:lstStyle/>
          <a:p>
            <a:pPr algn="ctr"/>
            <a:r>
              <a:rPr lang="en-US" sz="7200" b="1" dirty="0">
                <a:solidFill>
                  <a:srgbClr val="DBDBDB"/>
                </a:solidFill>
                <a:latin typeface="+mn-ea"/>
                <a:cs typeface="+mn-ea"/>
              </a:rPr>
              <a:t>+</a:t>
            </a:r>
            <a:endParaRPr lang="ru-RU" sz="7200" b="1" dirty="0">
              <a:solidFill>
                <a:srgbClr val="DBDBDB"/>
              </a:solidFill>
              <a:latin typeface="+mn-ea"/>
              <a:cs typeface="+mn-ea"/>
            </a:endParaRPr>
          </a:p>
        </p:txBody>
      </p:sp>
      <p:sp>
        <p:nvSpPr>
          <p:cNvPr id="42" name="TextBox 41"/>
          <p:cNvSpPr txBox="1"/>
          <p:nvPr/>
        </p:nvSpPr>
        <p:spPr>
          <a:xfrm>
            <a:off x="5585965" y="2423762"/>
            <a:ext cx="1109288" cy="1235705"/>
          </a:xfrm>
          <a:prstGeom prst="rect">
            <a:avLst/>
          </a:prstGeom>
          <a:noFill/>
        </p:spPr>
        <p:txBody>
          <a:bodyPr wrap="square" lIns="121881" tIns="60939" rIns="121881" bIns="60939" rtlCol="0">
            <a:spAutoFit/>
          </a:bodyPr>
          <a:lstStyle/>
          <a:p>
            <a:pPr algn="ctr"/>
            <a:r>
              <a:rPr lang="en-US" sz="7200" b="1" dirty="0">
                <a:solidFill>
                  <a:srgbClr val="DBDBDB"/>
                </a:solidFill>
                <a:latin typeface="+mn-ea"/>
                <a:cs typeface="+mn-ea"/>
              </a:rPr>
              <a:t>+</a:t>
            </a:r>
            <a:endParaRPr lang="ru-RU" sz="7200" b="1" dirty="0">
              <a:solidFill>
                <a:srgbClr val="DBDBDB"/>
              </a:solidFill>
              <a:latin typeface="+mn-ea"/>
              <a:cs typeface="+mn-ea"/>
            </a:endParaRPr>
          </a:p>
        </p:txBody>
      </p:sp>
      <p:sp>
        <p:nvSpPr>
          <p:cNvPr id="43" name="TextBox 42"/>
          <p:cNvSpPr txBox="1"/>
          <p:nvPr/>
        </p:nvSpPr>
        <p:spPr>
          <a:xfrm>
            <a:off x="8400299" y="2437361"/>
            <a:ext cx="1109288" cy="1235705"/>
          </a:xfrm>
          <a:prstGeom prst="rect">
            <a:avLst/>
          </a:prstGeom>
          <a:noFill/>
        </p:spPr>
        <p:txBody>
          <a:bodyPr wrap="square" lIns="121881" tIns="60939" rIns="121881" bIns="60939" rtlCol="0">
            <a:spAutoFit/>
          </a:bodyPr>
          <a:lstStyle/>
          <a:p>
            <a:pPr algn="ctr"/>
            <a:r>
              <a:rPr lang="en-US" sz="7200" b="1" dirty="0">
                <a:solidFill>
                  <a:srgbClr val="DBDBDB"/>
                </a:solidFill>
                <a:latin typeface="+mn-ea"/>
                <a:cs typeface="+mn-ea"/>
              </a:rPr>
              <a:t>=</a:t>
            </a:r>
            <a:endParaRPr lang="ru-RU" sz="7200" b="1" dirty="0">
              <a:solidFill>
                <a:srgbClr val="DBDBDB"/>
              </a:solidFill>
              <a:latin typeface="+mn-ea"/>
              <a:cs typeface="+mn-ea"/>
            </a:endParaRPr>
          </a:p>
        </p:txBody>
      </p:sp>
      <p:sp>
        <p:nvSpPr>
          <p:cNvPr id="44" name="TextBox 43"/>
          <p:cNvSpPr txBox="1"/>
          <p:nvPr/>
        </p:nvSpPr>
        <p:spPr>
          <a:xfrm>
            <a:off x="633172" y="4273860"/>
            <a:ext cx="2410350" cy="307776"/>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1"/>
                </a:solidFill>
                <a:latin typeface="+mn-ea"/>
                <a:cs typeface="+mn-ea"/>
              </a:rPr>
              <a:t>填加标题</a:t>
            </a:r>
            <a:endParaRPr lang="en-US" sz="1600" b="1" dirty="0">
              <a:solidFill>
                <a:schemeClr val="accent1"/>
              </a:solidFill>
              <a:latin typeface="+mn-ea"/>
              <a:cs typeface="+mn-ea"/>
            </a:endParaRPr>
          </a:p>
        </p:txBody>
      </p:sp>
      <p:sp>
        <p:nvSpPr>
          <p:cNvPr id="45" name="TextBox 44"/>
          <p:cNvSpPr txBox="1"/>
          <p:nvPr/>
        </p:nvSpPr>
        <p:spPr>
          <a:xfrm>
            <a:off x="801956"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单击此处文本单击添加文本单击此处文本单击添加文本单击此处文本单击添加文本</a:t>
            </a:r>
            <a:endParaRPr lang="en-US" sz="1300" dirty="0">
              <a:solidFill>
                <a:schemeClr val="bg1">
                  <a:lumMod val="50000"/>
                </a:schemeClr>
              </a:solidFill>
              <a:latin typeface="+mn-ea"/>
              <a:cs typeface="+mn-ea"/>
            </a:endParaRPr>
          </a:p>
        </p:txBody>
      </p:sp>
      <p:sp>
        <p:nvSpPr>
          <p:cNvPr id="46" name="TextBox 45"/>
          <p:cNvSpPr txBox="1"/>
          <p:nvPr/>
        </p:nvSpPr>
        <p:spPr>
          <a:xfrm>
            <a:off x="3501889" y="4270467"/>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2"/>
                </a:solidFill>
                <a:latin typeface="+mn-ea"/>
                <a:cs typeface="+mn-ea"/>
              </a:rPr>
              <a:t>填加标题</a:t>
            </a:r>
            <a:endParaRPr lang="en-US" altLang="zh-CN" sz="1600" b="1" dirty="0">
              <a:solidFill>
                <a:schemeClr val="accent2"/>
              </a:solidFill>
              <a:latin typeface="+mn-ea"/>
              <a:cs typeface="+mn-ea"/>
            </a:endParaRPr>
          </a:p>
        </p:txBody>
      </p:sp>
      <p:sp>
        <p:nvSpPr>
          <p:cNvPr id="47" name="TextBox 46"/>
          <p:cNvSpPr txBox="1"/>
          <p:nvPr/>
        </p:nvSpPr>
        <p:spPr>
          <a:xfrm>
            <a:off x="3670673" y="4676068"/>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单击此处文本单击添加文本单击此处文本单击添加文本单击此处文本单击添加文本</a:t>
            </a:r>
            <a:endParaRPr lang="en-US" altLang="zh-CN" sz="1300" dirty="0">
              <a:solidFill>
                <a:schemeClr val="bg1">
                  <a:lumMod val="50000"/>
                </a:schemeClr>
              </a:solidFill>
              <a:latin typeface="+mn-ea"/>
              <a:cs typeface="+mn-ea"/>
            </a:endParaRPr>
          </a:p>
        </p:txBody>
      </p:sp>
      <p:sp>
        <p:nvSpPr>
          <p:cNvPr id="48" name="TextBox 47"/>
          <p:cNvSpPr txBox="1"/>
          <p:nvPr/>
        </p:nvSpPr>
        <p:spPr>
          <a:xfrm>
            <a:off x="6343414" y="4267075"/>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3"/>
                </a:solidFill>
                <a:latin typeface="+mn-ea"/>
                <a:cs typeface="+mn-ea"/>
              </a:rPr>
              <a:t>填加标题</a:t>
            </a:r>
            <a:endParaRPr lang="en-US" altLang="zh-CN" sz="1600" b="1" dirty="0">
              <a:solidFill>
                <a:schemeClr val="accent3"/>
              </a:solidFill>
              <a:latin typeface="+mn-ea"/>
              <a:cs typeface="+mn-ea"/>
            </a:endParaRPr>
          </a:p>
        </p:txBody>
      </p:sp>
      <p:sp>
        <p:nvSpPr>
          <p:cNvPr id="49" name="TextBox 48"/>
          <p:cNvSpPr txBox="1"/>
          <p:nvPr/>
        </p:nvSpPr>
        <p:spPr>
          <a:xfrm>
            <a:off x="6512198" y="4672676"/>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单击此处文本单击添加文本单击此处文本单击添加文本单击此处文本单击添加文本</a:t>
            </a:r>
            <a:endParaRPr lang="en-US" altLang="zh-CN" sz="1300" dirty="0">
              <a:solidFill>
                <a:schemeClr val="bg1">
                  <a:lumMod val="50000"/>
                </a:schemeClr>
              </a:solidFill>
              <a:latin typeface="+mn-ea"/>
              <a:cs typeface="+mn-ea"/>
            </a:endParaRPr>
          </a:p>
        </p:txBody>
      </p:sp>
      <p:sp>
        <p:nvSpPr>
          <p:cNvPr id="50" name="TextBox 49"/>
          <p:cNvSpPr txBox="1"/>
          <p:nvPr/>
        </p:nvSpPr>
        <p:spPr>
          <a:xfrm>
            <a:off x="9175569" y="4273861"/>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4"/>
                </a:solidFill>
                <a:latin typeface="+mn-ea"/>
                <a:cs typeface="+mn-ea"/>
              </a:rPr>
              <a:t>填加标题</a:t>
            </a:r>
            <a:endParaRPr lang="en-US" altLang="zh-CN" sz="1600" b="1" dirty="0">
              <a:solidFill>
                <a:schemeClr val="accent4"/>
              </a:solidFill>
              <a:latin typeface="+mn-ea"/>
              <a:cs typeface="+mn-ea"/>
            </a:endParaRPr>
          </a:p>
        </p:txBody>
      </p:sp>
      <p:sp>
        <p:nvSpPr>
          <p:cNvPr id="51" name="TextBox 50"/>
          <p:cNvSpPr txBox="1"/>
          <p:nvPr/>
        </p:nvSpPr>
        <p:spPr>
          <a:xfrm>
            <a:off x="9344353"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单击此处文本单击添加文本单击此处文本单击添加文本单击此处文本单击添加文本</a:t>
            </a:r>
            <a:endParaRPr lang="en-US" altLang="zh-CN" sz="1300" dirty="0">
              <a:solidFill>
                <a:schemeClr val="bg1">
                  <a:lumMod val="50000"/>
                </a:schemeClr>
              </a:solidFill>
              <a:latin typeface="+mn-ea"/>
              <a:cs typeface="+mn-ea"/>
            </a:endParaRPr>
          </a:p>
        </p:txBody>
      </p:sp>
      <p:sp>
        <p:nvSpPr>
          <p:cNvPr id="52" name="Freeform 12"/>
          <p:cNvSpPr>
            <a:spLocks noEditPoints="1"/>
          </p:cNvSpPr>
          <p:nvPr/>
        </p:nvSpPr>
        <p:spPr bwMode="auto">
          <a:xfrm>
            <a:off x="7009318" y="2607033"/>
            <a:ext cx="1106827" cy="1010712"/>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121908" tIns="60954" rIns="121908" bIns="6095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cs typeface="+mn-ea"/>
            </a:endParaRPr>
          </a:p>
        </p:txBody>
      </p:sp>
      <p:grpSp>
        <p:nvGrpSpPr>
          <p:cNvPr id="53" name="Group 71"/>
          <p:cNvGrpSpPr/>
          <p:nvPr/>
        </p:nvGrpSpPr>
        <p:grpSpPr>
          <a:xfrm>
            <a:off x="4297701" y="2708260"/>
            <a:ext cx="809560" cy="808261"/>
            <a:chOff x="3810000" y="2265363"/>
            <a:chExt cx="915988" cy="914400"/>
          </a:xfrm>
          <a:solidFill>
            <a:schemeClr val="bg1"/>
          </a:solidFill>
        </p:grpSpPr>
        <p:sp>
          <p:nvSpPr>
            <p:cNvPr id="5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55"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56"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57"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58"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59"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60"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61"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grpSp>
        <p:nvGrpSpPr>
          <p:cNvPr id="62" name="Group 173"/>
          <p:cNvGrpSpPr/>
          <p:nvPr/>
        </p:nvGrpSpPr>
        <p:grpSpPr>
          <a:xfrm>
            <a:off x="9840419" y="2580479"/>
            <a:ext cx="1071485" cy="1063820"/>
            <a:chOff x="6400800" y="1195388"/>
            <a:chExt cx="654050" cy="649287"/>
          </a:xfrm>
          <a:solidFill>
            <a:schemeClr val="bg1"/>
          </a:solidFill>
        </p:grpSpPr>
        <p:sp>
          <p:nvSpPr>
            <p:cNvPr id="6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6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6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6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6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grpSp>
        <p:nvGrpSpPr>
          <p:cNvPr id="68" name="Group 162"/>
          <p:cNvGrpSpPr/>
          <p:nvPr/>
        </p:nvGrpSpPr>
        <p:grpSpPr>
          <a:xfrm>
            <a:off x="1475429" y="2620820"/>
            <a:ext cx="837367" cy="895701"/>
            <a:chOff x="4267200" y="1196975"/>
            <a:chExt cx="593725" cy="635001"/>
          </a:xfrm>
          <a:solidFill>
            <a:schemeClr val="bg1"/>
          </a:solidFill>
        </p:grpSpPr>
        <p:sp>
          <p:nvSpPr>
            <p:cNvPr id="69"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7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7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500"/>
                                        <p:tgtEl>
                                          <p:spTgt spid="5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6891"/>
          <p:cNvSpPr/>
          <p:nvPr/>
        </p:nvSpPr>
        <p:spPr>
          <a:xfrm flipH="1">
            <a:off x="7038108" y="2643773"/>
            <a:ext cx="1362349" cy="136232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cs typeface="+mn-ea"/>
            </a:endParaRPr>
          </a:p>
        </p:txBody>
      </p:sp>
      <p:sp>
        <p:nvSpPr>
          <p:cNvPr id="24" name="Shape 6892"/>
          <p:cNvSpPr/>
          <p:nvPr/>
        </p:nvSpPr>
        <p:spPr>
          <a:xfrm flipH="1">
            <a:off x="7791125" y="1175324"/>
            <a:ext cx="656966" cy="656951"/>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cs typeface="+mn-ea"/>
            </a:endParaRPr>
          </a:p>
        </p:txBody>
      </p:sp>
      <p:sp>
        <p:nvSpPr>
          <p:cNvPr id="25" name="Shape 6914"/>
          <p:cNvSpPr/>
          <p:nvPr/>
        </p:nvSpPr>
        <p:spPr>
          <a:xfrm>
            <a:off x="3862138" y="1455423"/>
            <a:ext cx="2365588" cy="215017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6" name="Shape 6915"/>
          <p:cNvSpPr/>
          <p:nvPr/>
        </p:nvSpPr>
        <p:spPr>
          <a:xfrm>
            <a:off x="6089277" y="1455421"/>
            <a:ext cx="2145097" cy="2386045"/>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7" name="Shape 6916"/>
          <p:cNvSpPr/>
          <p:nvPr/>
        </p:nvSpPr>
        <p:spPr>
          <a:xfrm>
            <a:off x="3862139" y="3462022"/>
            <a:ext cx="2129712" cy="236724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8" name="Shape 6917"/>
          <p:cNvSpPr/>
          <p:nvPr/>
        </p:nvSpPr>
        <p:spPr>
          <a:xfrm>
            <a:off x="5853403" y="3694475"/>
            <a:ext cx="2380971" cy="2134793"/>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2"/>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9" name="Shape 6926"/>
          <p:cNvSpPr/>
          <p:nvPr/>
        </p:nvSpPr>
        <p:spPr>
          <a:xfrm>
            <a:off x="3246316" y="1965653"/>
            <a:ext cx="1275857" cy="5948"/>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0" name="Shape 6927"/>
          <p:cNvSpPr/>
          <p:nvPr/>
        </p:nvSpPr>
        <p:spPr>
          <a:xfrm>
            <a:off x="3246313" y="4246826"/>
            <a:ext cx="700028" cy="203"/>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1" name="Shape 6928"/>
          <p:cNvSpPr/>
          <p:nvPr/>
        </p:nvSpPr>
        <p:spPr>
          <a:xfrm flipH="1">
            <a:off x="7762333" y="1965683"/>
            <a:ext cx="1172067"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2" name="Shape 6929"/>
          <p:cNvSpPr/>
          <p:nvPr/>
        </p:nvSpPr>
        <p:spPr>
          <a:xfrm flipH="1">
            <a:off x="7966344" y="4246830"/>
            <a:ext cx="968057"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3" name="Freeform 41"/>
          <p:cNvSpPr>
            <a:spLocks noEditPoints="1"/>
          </p:cNvSpPr>
          <p:nvPr/>
        </p:nvSpPr>
        <p:spPr bwMode="auto">
          <a:xfrm>
            <a:off x="5414228" y="3074577"/>
            <a:ext cx="1155246" cy="105102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5"/>
          </a:solidFill>
          <a:ln w="9525">
            <a:noFill/>
            <a:round/>
          </a:ln>
        </p:spPr>
        <p:txBody>
          <a:bodyPr lIns="121908" tIns="60954" rIns="121908" bIns="60954"/>
          <a:lstStyle/>
          <a:p>
            <a:pPr>
              <a:defRPr/>
            </a:pPr>
            <a:endParaRPr lang="en-US" kern="0" dirty="0">
              <a:solidFill>
                <a:sysClr val="windowText" lastClr="000000"/>
              </a:solidFill>
              <a:latin typeface="+mn-ea"/>
              <a:cs typeface="+mn-ea"/>
            </a:endParaRPr>
          </a:p>
        </p:txBody>
      </p:sp>
      <p:sp>
        <p:nvSpPr>
          <p:cNvPr id="34" name="Content Placeholder 2"/>
          <p:cNvSpPr txBox="1"/>
          <p:nvPr/>
        </p:nvSpPr>
        <p:spPr>
          <a:xfrm>
            <a:off x="582559" y="1508787"/>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b="1" dirty="0">
                <a:solidFill>
                  <a:schemeClr val="accent1"/>
                </a:solidFill>
                <a:latin typeface="+mn-ea"/>
                <a:cs typeface="+mn-ea"/>
              </a:rPr>
              <a:t>填加标题</a:t>
            </a:r>
            <a:endParaRPr lang="id-ID" b="1" dirty="0">
              <a:solidFill>
                <a:schemeClr val="accent1"/>
              </a:solidFill>
              <a:latin typeface="+mn-ea"/>
              <a:cs typeface="+mn-ea"/>
            </a:endParaRPr>
          </a:p>
          <a:p>
            <a:pPr>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35" name="Content Placeholder 2"/>
          <p:cNvSpPr txBox="1"/>
          <p:nvPr/>
        </p:nvSpPr>
        <p:spPr>
          <a:xfrm>
            <a:off x="541013" y="3817680"/>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b="1" dirty="0">
                <a:solidFill>
                  <a:schemeClr val="accent4"/>
                </a:solidFill>
                <a:latin typeface="+mn-ea"/>
                <a:cs typeface="+mn-ea"/>
              </a:rPr>
              <a:t>填加标题</a:t>
            </a:r>
            <a:endParaRPr lang="en-US" altLang="zh-CN" b="1" dirty="0">
              <a:solidFill>
                <a:schemeClr val="accent4"/>
              </a:solidFill>
              <a:latin typeface="+mn-ea"/>
              <a:cs typeface="+mn-ea"/>
            </a:endParaRPr>
          </a:p>
          <a:p>
            <a:pPr>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36" name="Content Placeholder 2"/>
          <p:cNvSpPr txBox="1"/>
          <p:nvPr/>
        </p:nvSpPr>
        <p:spPr>
          <a:xfrm>
            <a:off x="9030398" y="1522885"/>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b="1" dirty="0">
                <a:solidFill>
                  <a:schemeClr val="accent3"/>
                </a:solidFill>
                <a:latin typeface="+mn-ea"/>
                <a:cs typeface="+mn-ea"/>
              </a:rPr>
              <a:t>填加标题</a:t>
            </a:r>
            <a:endParaRPr lang="id-ID" b="1" dirty="0">
              <a:solidFill>
                <a:schemeClr val="accent3"/>
              </a:solidFill>
              <a:latin typeface="+mn-ea"/>
              <a:cs typeface="+mn-ea"/>
            </a:endParaRPr>
          </a:p>
          <a:p>
            <a:pPr algn="l">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37" name="Content Placeholder 2"/>
          <p:cNvSpPr txBox="1"/>
          <p:nvPr/>
        </p:nvSpPr>
        <p:spPr>
          <a:xfrm>
            <a:off x="9030398" y="3813851"/>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b="1" dirty="0">
                <a:solidFill>
                  <a:schemeClr val="accent2"/>
                </a:solidFill>
                <a:latin typeface="+mn-ea"/>
                <a:cs typeface="+mn-ea"/>
              </a:rPr>
              <a:t>填加标题</a:t>
            </a:r>
            <a:endParaRPr lang="en-US" altLang="zh-CN" b="1" dirty="0">
              <a:solidFill>
                <a:schemeClr val="accent2"/>
              </a:solidFill>
              <a:latin typeface="+mn-ea"/>
              <a:cs typeface="+mn-ea"/>
            </a:endParaRPr>
          </a:p>
          <a:p>
            <a:pPr algn="l">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ppt_w</p:attrName>
                                        </p:attrNameLst>
                                      </p:cBhvr>
                                      <p:tavLst>
                                        <p:tav tm="0" fmla="#ppt_w*sin(2.5*pi*$)">
                                          <p:val>
                                            <p:fltVal val="0"/>
                                          </p:val>
                                        </p:tav>
                                        <p:tav tm="100000">
                                          <p:val>
                                            <p:fltVal val="1"/>
                                          </p:val>
                                        </p:tav>
                                      </p:tavLst>
                                    </p:anim>
                                    <p:anim calcmode="lin" valueType="num">
                                      <p:cBhvr>
                                        <p:cTn id="9" dur="2000" fill="hold"/>
                                        <p:tgtEl>
                                          <p:spTgt spid="33"/>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right)">
                                      <p:cBhvr>
                                        <p:cTn id="28" dur="500"/>
                                        <p:tgtEl>
                                          <p:spTgt spid="30"/>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5699" y="817804"/>
            <a:ext cx="2506162" cy="2506162"/>
          </a:xfrm>
          <a:prstGeom prst="rect">
            <a:avLst/>
          </a:prstGeom>
        </p:spPr>
      </p:pic>
      <p:sp>
        <p:nvSpPr>
          <p:cNvPr id="3" name="菱形 2"/>
          <p:cNvSpPr/>
          <p:nvPr/>
        </p:nvSpPr>
        <p:spPr>
          <a:xfrm>
            <a:off x="1641748" y="2032535"/>
            <a:ext cx="2800350" cy="2801937"/>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 name="直接连接符 3"/>
          <p:cNvCxnSpPr/>
          <p:nvPr/>
        </p:nvCxnSpPr>
        <p:spPr>
          <a:xfrm>
            <a:off x="2637110" y="1243547"/>
            <a:ext cx="1355725" cy="1357313"/>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448073" y="1648360"/>
            <a:ext cx="1581150" cy="1581150"/>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44998" y="2967572"/>
            <a:ext cx="2654300" cy="2655888"/>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041923" y="3997860"/>
            <a:ext cx="7459662" cy="503237"/>
          </a:xfrm>
          <a:prstGeom prst="parallelogram">
            <a:avLst>
              <a:gd name="adj" fmla="val 96031"/>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7"/>
          <p:cNvSpPr txBox="1"/>
          <p:nvPr/>
        </p:nvSpPr>
        <p:spPr>
          <a:xfrm>
            <a:off x="5134574" y="2723494"/>
            <a:ext cx="4967287" cy="461665"/>
          </a:xfrm>
          <a:prstGeom prst="rect">
            <a:avLst/>
          </a:prstGeom>
          <a:noFill/>
        </p:spPr>
        <p:txBody>
          <a:bodyPr>
            <a:spAutoFit/>
          </a:bodyPr>
          <a:lstStyle/>
          <a:p>
            <a:pPr eaLnBrk="1" fontAlgn="auto" hangingPunct="1">
              <a:spcBef>
                <a:spcPts val="0"/>
              </a:spcBef>
              <a:spcAft>
                <a:spcPts val="0"/>
              </a:spcAft>
              <a:defRPr/>
            </a:pPr>
            <a:r>
              <a:rPr lang="zh-CN" altLang="en-US" sz="2400" b="1" dirty="0" smtClean="0">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lang="zh-CN" altLang="en-US" sz="24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5213404" y="3252785"/>
            <a:ext cx="5090131" cy="494751"/>
          </a:xfrm>
          <a:prstGeom prst="rect">
            <a:avLst/>
          </a:prstGeom>
          <a:noFill/>
        </p:spPr>
        <p:txBody>
          <a:bodyPr wrap="square" lIns="0" tIns="0" rIns="0" bIns="0">
            <a:spAutoFit/>
          </a:bodyPr>
          <a:lstStyle/>
          <a:p>
            <a:pPr defTabSz="1216660" eaLnBrk="1" fontAlgn="auto" hangingPunct="1">
              <a:lnSpc>
                <a:spcPct val="120000"/>
              </a:lnSpc>
              <a:spcBef>
                <a:spcPct val="20000"/>
              </a:spcBef>
              <a:spcAft>
                <a:spcPts val="0"/>
              </a:spcAft>
              <a:defRPr/>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a:t>
            </a:r>
            <a:r>
              <a:rPr lang="zh-CN" altLang="en-US" sz="14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3"/>
          <p:cNvSpPr txBox="1"/>
          <p:nvPr/>
        </p:nvSpPr>
        <p:spPr>
          <a:xfrm>
            <a:off x="3427685" y="4050247"/>
            <a:ext cx="5056188" cy="184150"/>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3"/>
          <p:cNvSpPr txBox="1"/>
          <p:nvPr/>
        </p:nvSpPr>
        <p:spPr>
          <a:xfrm>
            <a:off x="3427685" y="4282022"/>
            <a:ext cx="5056188" cy="185738"/>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3"/>
          <p:cNvSpPr txBox="1">
            <a:spLocks noChangeArrowheads="1"/>
          </p:cNvSpPr>
          <p:nvPr/>
        </p:nvSpPr>
        <p:spPr bwMode="auto">
          <a:xfrm>
            <a:off x="2610123" y="2600860"/>
            <a:ext cx="79851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800" b="1">
                <a:solidFill>
                  <a:schemeClr val="bg1"/>
                </a:solidFill>
                <a:latin typeface="微软雅黑" panose="020B0503020204020204" pitchFamily="34" charset="-122"/>
                <a:ea typeface="微软雅黑" panose="020B0503020204020204" pitchFamily="34" charset="-122"/>
              </a:rPr>
              <a:t>1</a:t>
            </a:r>
            <a:endParaRPr lang="zh-CN" altLang="en-US" sz="88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50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1000"/>
                                        <p:tgtEl>
                                          <p:spTgt spid="2"/>
                                        </p:tgtEl>
                                      </p:cBhvr>
                                    </p:animEffect>
                                    <p:anim calcmode="lin" valueType="num">
                                      <p:cBhvr>
                                        <p:cTn id="59" dur="1000" fill="hold"/>
                                        <p:tgtEl>
                                          <p:spTgt spid="2"/>
                                        </p:tgtEl>
                                        <p:attrNameLst>
                                          <p:attrName>ppt_x</p:attrName>
                                        </p:attrNameLst>
                                      </p:cBhvr>
                                      <p:tavLst>
                                        <p:tav tm="0">
                                          <p:val>
                                            <p:strVal val="#ppt_x"/>
                                          </p:val>
                                        </p:tav>
                                        <p:tav tm="100000">
                                          <p:val>
                                            <p:strVal val="#ppt_x"/>
                                          </p:val>
                                        </p:tav>
                                      </p:tavLst>
                                    </p:anim>
                                    <p:anim calcmode="lin" valueType="num">
                                      <p:cBhvr>
                                        <p:cTn id="6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0960" y="2399040"/>
            <a:ext cx="4938206" cy="4938206"/>
          </a:xfrm>
          <a:prstGeom prst="rect">
            <a:avLst/>
          </a:prstGeom>
        </p:spPr>
      </p:pic>
      <p:sp>
        <p:nvSpPr>
          <p:cNvPr id="3" name="PA_01 5"/>
          <p:cNvSpPr txBox="1">
            <a:spLocks noChangeArrowheads="1"/>
          </p:cNvSpPr>
          <p:nvPr>
            <p:custDataLst>
              <p:tags r:id="rId1"/>
            </p:custDataLst>
          </p:nvPr>
        </p:nvSpPr>
        <p:spPr bwMode="auto">
          <a:xfrm>
            <a:off x="3020556" y="1999242"/>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4" name="PA_01 6"/>
          <p:cNvSpPr txBox="1">
            <a:spLocks noChangeArrowheads="1"/>
          </p:cNvSpPr>
          <p:nvPr>
            <p:custDataLst>
              <p:tags r:id="rId2"/>
            </p:custDataLst>
          </p:nvPr>
        </p:nvSpPr>
        <p:spPr bwMode="auto">
          <a:xfrm>
            <a:off x="2476278" y="914400"/>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smtClean="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rPr>
              <a:t>谢谢观看</a:t>
            </a:r>
            <a:endParaRPr lang="zh-CN" altLang="en-US" sz="6255" kern="2000" dirty="0">
              <a:solidFill>
                <a:schemeClr val="bg2"/>
              </a:solidFill>
              <a:latin typeface="方正正准黑简体" panose="02000000000000000000" pitchFamily="2" charset="-122"/>
              <a:ea typeface="方正正准黑简体" panose="02000000000000000000" pitchFamily="2" charset="-122"/>
              <a:cs typeface="+mn-ea"/>
              <a:sym typeface="Arial" panose="020B0604020202020204" pitchFamily="34" charset="0"/>
            </a:endParaRPr>
          </a:p>
        </p:txBody>
      </p:sp>
      <p:sp>
        <p:nvSpPr>
          <p:cNvPr id="5" name="PA_01 18"/>
          <p:cNvSpPr txBox="1"/>
          <p:nvPr>
            <p:custDataLst>
              <p:tags r:id="rId3"/>
            </p:custDataLst>
          </p:nvPr>
        </p:nvSpPr>
        <p:spPr>
          <a:xfrm>
            <a:off x="4741545" y="2441575"/>
            <a:ext cx="2277745" cy="383540"/>
          </a:xfrm>
          <a:prstGeom prst="rect">
            <a:avLst/>
          </a:prstGeom>
          <a:noFill/>
        </p:spPr>
        <p:txBody>
          <a:bodyPr wrap="square">
            <a:spAutoFit/>
          </a:bodyPr>
          <a:lstStyle/>
          <a:p>
            <a:pPr algn="ctr">
              <a:buNone/>
            </a:pPr>
            <a:r>
              <a:rPr lang="zh-CN" altLang="en-US" sz="1895" dirty="0">
                <a:solidFill>
                  <a:schemeClr val="accent1"/>
                </a:solidFill>
                <a:latin typeface="+mj-ea"/>
                <a:ea typeface="+mj-ea"/>
                <a:cs typeface="Arial" panose="020B0604020202020204" pitchFamily="34" charset="0"/>
              </a:rPr>
              <a:t>汇报人</a:t>
            </a:r>
            <a:r>
              <a:rPr lang="zh-CN" altLang="en-US" sz="1895" dirty="0" smtClean="0">
                <a:solidFill>
                  <a:schemeClr val="accent1"/>
                </a:solidFill>
                <a:latin typeface="+mj-ea"/>
                <a:ea typeface="+mj-ea"/>
                <a:cs typeface="Arial" panose="020B0604020202020204" pitchFamily="34" charset="0"/>
              </a:rPr>
              <a:t>：</a:t>
            </a:r>
            <a:endParaRPr lang="zh-CN" altLang="en-US" sz="1895" dirty="0">
              <a:solidFill>
                <a:schemeClr val="accent1"/>
              </a:solidFill>
              <a:latin typeface="+mj-ea"/>
              <a:ea typeface="+mj-ea"/>
              <a:cs typeface="Arial" panose="020B0604020202020204" pitchFamily="34" charset="0"/>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0000" y="3755084"/>
            <a:ext cx="4032556" cy="4032556"/>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83880" y="4393339"/>
            <a:ext cx="3270202" cy="22629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6340" y="1935452"/>
            <a:ext cx="2557091" cy="90775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4395" y="1935452"/>
            <a:ext cx="2557091" cy="90775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6813" y="1935452"/>
            <a:ext cx="2557091" cy="90775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76" y="1935452"/>
            <a:ext cx="2557091" cy="90775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5683" y="5337776"/>
            <a:ext cx="9384229" cy="58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2019143"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4087" y="3754179"/>
            <a:ext cx="2246690"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19" name="矩形 18"/>
          <p:cNvSpPr/>
          <p:nvPr/>
        </p:nvSpPr>
        <p:spPr>
          <a:xfrm>
            <a:off x="4351328"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8939" y="3754179"/>
            <a:ext cx="2208391"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21" name="矩形 20"/>
          <p:cNvSpPr/>
          <p:nvPr/>
        </p:nvSpPr>
        <p:spPr>
          <a:xfrm>
            <a:off x="6766240"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3997" y="3754179"/>
            <a:ext cx="2228699"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23" name="矩形 22"/>
          <p:cNvSpPr/>
          <p:nvPr/>
        </p:nvSpPr>
        <p:spPr>
          <a:xfrm>
            <a:off x="9138805"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3951" y="3754179"/>
            <a:ext cx="2207958"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428455" y="5215429"/>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2433" y="4775382"/>
            <a:ext cx="8017677" cy="701731"/>
          </a:xfrm>
          <a:prstGeom prst="rect">
            <a:avLst/>
          </a:prstGeom>
          <a:noFill/>
        </p:spPr>
        <p:txBody>
          <a:bodyPr wrap="square" rtlCol="0">
            <a:spAutoFit/>
          </a:bodyPr>
          <a:lstStyle/>
          <a:p>
            <a:pPr>
              <a:lnSpc>
                <a:spcPct val="120000"/>
              </a:lnSpc>
              <a:spcBef>
                <a:spcPct val="0"/>
              </a:spcBef>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buNone/>
            </a:pPr>
            <a:endParaRPr lang="zh-CN" altLang="en-US" sz="1100" dirty="0">
              <a:solidFill>
                <a:schemeClr val="tx1">
                  <a:lumMod val="50000"/>
                  <a:lumOff val="50000"/>
                </a:schemeClr>
              </a:solidFill>
              <a:sym typeface="微软雅黑" panose="020B0503020204020204" pitchFamily="34" charset="-122"/>
            </a:endParaRPr>
          </a:p>
        </p:txBody>
      </p:sp>
      <p:sp>
        <p:nvSpPr>
          <p:cNvPr id="3" name="六边形 2"/>
          <p:cNvSpPr/>
          <p:nvPr/>
        </p:nvSpPr>
        <p:spPr>
          <a:xfrm>
            <a:off x="2041893" y="1932372"/>
            <a:ext cx="2535234" cy="2185831"/>
          </a:xfrm>
          <a:prstGeom prst="hexagon">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4828384" y="1932372"/>
            <a:ext cx="2535234" cy="2185831"/>
          </a:xfrm>
          <a:prstGeom prst="hexagon">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7614875" y="1932372"/>
            <a:ext cx="2535234" cy="2185831"/>
          </a:xfrm>
          <a:prstGeom prst="hexagon">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4240268" y="3320708"/>
            <a:ext cx="924974" cy="7974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7026759" y="3320708"/>
            <a:ext cx="924974" cy="79749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4240268" y="1916833"/>
            <a:ext cx="924974" cy="79749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7026759" y="1916833"/>
            <a:ext cx="924974" cy="7974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132889" y="437527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2"/>
                </a:solidFill>
                <a:latin typeface="+mj-ea"/>
                <a:ea typeface="+mj-ea"/>
              </a:rPr>
              <a:t>点击此处添加标题</a:t>
            </a:r>
          </a:p>
        </p:txBody>
      </p:sp>
      <p:sp>
        <p:nvSpPr>
          <p:cNvPr id="11" name="矩形 10"/>
          <p:cNvSpPr/>
          <p:nvPr/>
        </p:nvSpPr>
        <p:spPr>
          <a:xfrm>
            <a:off x="2132433" y="5287830"/>
            <a:ext cx="8017677" cy="701731"/>
          </a:xfrm>
          <a:prstGeom prst="rect">
            <a:avLst/>
          </a:prstGeom>
          <a:noFill/>
        </p:spPr>
        <p:txBody>
          <a:bodyPr wrap="square" rtlCol="0">
            <a:spAutoFit/>
          </a:bodyPr>
          <a:lstStyle/>
          <a:p>
            <a:pPr>
              <a:lnSpc>
                <a:spcPct val="120000"/>
              </a:lnSpc>
              <a:spcBef>
                <a:spcPct val="0"/>
              </a:spcBef>
            </a:pPr>
            <a:r>
              <a:rPr lang="zh-CN" altLang="en-US" sz="11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buNone/>
            </a:pPr>
            <a:endParaRPr lang="zh-CN" altLang="en-US" sz="1100" dirty="0">
              <a:solidFill>
                <a:schemeClr val="tx1">
                  <a:lumMod val="50000"/>
                  <a:lumOff val="50000"/>
                </a:schemeClr>
              </a:solidFill>
              <a:sym typeface="微软雅黑" panose="020B0503020204020204" pitchFamily="34" charset="-122"/>
            </a:endParaRPr>
          </a:p>
        </p:txBody>
      </p:sp>
      <p:sp>
        <p:nvSpPr>
          <p:cNvPr id="12" name="标题 1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22" presetClass="entr" presetSubtype="4" fill="hold" grpId="0" nodeType="withEffect">
                                  <p:stCondLst>
                                    <p:cond delay="30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1" fill="hold" grpId="0" nodeType="withEffect">
                                  <p:stCondLst>
                                    <p:cond delay="30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fill="hold" grpId="0"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par>
                                <p:cTn id="25" presetID="22" presetClass="entr" presetSubtype="4" fill="hold" grpId="0" nodeType="withEffect">
                                  <p:stCondLst>
                                    <p:cond delay="6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17" presetClass="entr" presetSubtype="10" fill="hold" grpId="0" nodeType="withEffect">
                                  <p:stCondLst>
                                    <p:cond delay="80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strVal val="#ppt_h"/>
                                          </p:val>
                                        </p:tav>
                                        <p:tav tm="100000">
                                          <p:val>
                                            <p:strVal val="#ppt_h"/>
                                          </p:val>
                                        </p:tav>
                                      </p:tavLst>
                                    </p:anim>
                                  </p:childTnLst>
                                </p:cTn>
                              </p:par>
                              <p:par>
                                <p:cTn id="32" presetID="31" presetClass="entr" presetSubtype="0" fill="hold" grpId="0" nodeType="withEffect">
                                  <p:stCondLst>
                                    <p:cond delay="900"/>
                                  </p:stCondLst>
                                  <p:iterate type="lt">
                                    <p:tmPct val="1923"/>
                                  </p:iterate>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 calcmode="lin" valueType="num">
                                      <p:cBhvr>
                                        <p:cTn id="36" dur="500" fill="hold"/>
                                        <p:tgtEl>
                                          <p:spTgt spid="2"/>
                                        </p:tgtEl>
                                        <p:attrNameLst>
                                          <p:attrName>style.rotation</p:attrName>
                                        </p:attrNameLst>
                                      </p:cBhvr>
                                      <p:tavLst>
                                        <p:tav tm="0">
                                          <p:val>
                                            <p:fltVal val="90"/>
                                          </p:val>
                                        </p:tav>
                                        <p:tav tm="100000">
                                          <p:val>
                                            <p:fltVal val="0"/>
                                          </p:val>
                                        </p:tav>
                                      </p:tavLst>
                                    </p:anim>
                                    <p:animEffect transition="in" filter="fade">
                                      <p:cBhvr>
                                        <p:cTn id="37" dur="500"/>
                                        <p:tgtEl>
                                          <p:spTgt spid="2"/>
                                        </p:tgtEl>
                                      </p:cBhvr>
                                    </p:animEffect>
                                  </p:childTnLst>
                                </p:cTn>
                              </p:par>
                              <p:par>
                                <p:cTn id="38" presetID="31" presetClass="entr" presetSubtype="0" fill="hold" grpId="0" nodeType="withEffect">
                                  <p:stCondLst>
                                    <p:cond delay="1400"/>
                                  </p:stCondLst>
                                  <p:iterate type="lt">
                                    <p:tmPct val="1923"/>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90"/>
                                          </p:val>
                                        </p:tav>
                                        <p:tav tm="100000">
                                          <p:val>
                                            <p:fltVal val="0"/>
                                          </p:val>
                                        </p:tav>
                                      </p:tavLst>
                                    </p:anim>
                                    <p:animEffect transition="in" filter="fade">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1017717" y="1892830"/>
            <a:ext cx="1774149" cy="1774379"/>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9" name="Oval 14"/>
          <p:cNvSpPr/>
          <p:nvPr/>
        </p:nvSpPr>
        <p:spPr>
          <a:xfrm>
            <a:off x="3845646" y="1900164"/>
            <a:ext cx="1774149" cy="1774379"/>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0" name="Oval 17"/>
          <p:cNvSpPr/>
          <p:nvPr/>
        </p:nvSpPr>
        <p:spPr>
          <a:xfrm>
            <a:off x="6677544" y="1900164"/>
            <a:ext cx="1774149" cy="1774379"/>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1" name="Oval 20"/>
          <p:cNvSpPr/>
          <p:nvPr/>
        </p:nvSpPr>
        <p:spPr>
          <a:xfrm>
            <a:off x="9505754" y="1900164"/>
            <a:ext cx="1774149" cy="1774379"/>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2" name="TextBox 11"/>
          <p:cNvSpPr txBox="1"/>
          <p:nvPr/>
        </p:nvSpPr>
        <p:spPr>
          <a:xfrm>
            <a:off x="2755911"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3" name="TextBox 12"/>
          <p:cNvSpPr txBox="1"/>
          <p:nvPr/>
        </p:nvSpPr>
        <p:spPr>
          <a:xfrm>
            <a:off x="5585965"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4" name="TextBox 13"/>
          <p:cNvSpPr txBox="1"/>
          <p:nvPr/>
        </p:nvSpPr>
        <p:spPr>
          <a:xfrm>
            <a:off x="8400299" y="2150806"/>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5" name="TextBox 14"/>
          <p:cNvSpPr txBox="1"/>
          <p:nvPr/>
        </p:nvSpPr>
        <p:spPr>
          <a:xfrm>
            <a:off x="709707" y="4273860"/>
            <a:ext cx="2410350" cy="307776"/>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panose="020F0502020204030204"/>
              </a:rPr>
              <a:t>填加文字标题</a:t>
            </a:r>
            <a:endParaRPr lang="en-US" sz="16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16" name="TextBox 15"/>
          <p:cNvSpPr txBox="1"/>
          <p:nvPr/>
        </p:nvSpPr>
        <p:spPr>
          <a:xfrm>
            <a:off x="878491"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TextBox 16"/>
          <p:cNvSpPr txBox="1"/>
          <p:nvPr/>
        </p:nvSpPr>
        <p:spPr>
          <a:xfrm>
            <a:off x="3501889" y="4270467"/>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3670673" y="4676068"/>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TextBox 18"/>
          <p:cNvSpPr txBox="1"/>
          <p:nvPr/>
        </p:nvSpPr>
        <p:spPr>
          <a:xfrm>
            <a:off x="6343414" y="4267075"/>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20" name="TextBox 19"/>
          <p:cNvSpPr txBox="1"/>
          <p:nvPr/>
        </p:nvSpPr>
        <p:spPr>
          <a:xfrm>
            <a:off x="6512198" y="4672676"/>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1" name="TextBox 20"/>
          <p:cNvSpPr txBox="1"/>
          <p:nvPr/>
        </p:nvSpPr>
        <p:spPr>
          <a:xfrm>
            <a:off x="9253544" y="4273861"/>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22" name="TextBox 21"/>
          <p:cNvSpPr txBox="1"/>
          <p:nvPr/>
        </p:nvSpPr>
        <p:spPr>
          <a:xfrm>
            <a:off x="9422328"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3" name="Freeform 12"/>
          <p:cNvSpPr>
            <a:spLocks noEditPoints="1"/>
          </p:cNvSpPr>
          <p:nvPr/>
        </p:nvSpPr>
        <p:spPr bwMode="auto">
          <a:xfrm>
            <a:off x="7055984" y="2299263"/>
            <a:ext cx="1064855" cy="972385"/>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121908" tIns="60954" rIns="121908" bIns="6095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4322339" y="2392810"/>
            <a:ext cx="778861" cy="777612"/>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9957127" y="2345088"/>
            <a:ext cx="863984" cy="85780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500065" y="2308687"/>
            <a:ext cx="805614" cy="861736"/>
            <a:chOff x="4267200" y="1196975"/>
            <a:chExt cx="593725" cy="635001"/>
          </a:xfrm>
          <a:solidFill>
            <a:schemeClr val="bg1"/>
          </a:solidFill>
        </p:grpSpPr>
        <p:sp>
          <p:nvSpPr>
            <p:cNvPr id="44"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p:nvPr/>
        </p:nvGrpSpPr>
        <p:grpSpPr bwMode="auto">
          <a:xfrm>
            <a:off x="3024060" y="1412777"/>
            <a:ext cx="1923572" cy="1126788"/>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ln>
          </p:spPr>
          <p:txBody>
            <a:bodyPr anchor="ctr"/>
            <a:lstStyle/>
            <a:p>
              <a:endParaRPr lang="zh-CN" altLang="en-US"/>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ln>
          </p:spPr>
          <p:txBody>
            <a:bodyPr anchor="ctr"/>
            <a:lstStyle/>
            <a:p>
              <a:endParaRPr lang="zh-CN" altLang="en-US"/>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ln>
          </p:spPr>
          <p:txBody>
            <a:bodyPr anchor="ctr"/>
            <a:lstStyle/>
            <a:p>
              <a:endParaRPr lang="zh-CN" altLang="en-US"/>
            </a:p>
          </p:txBody>
        </p:sp>
      </p:grpSp>
      <p:grpSp>
        <p:nvGrpSpPr>
          <p:cNvPr id="25" name="Group 12"/>
          <p:cNvGrpSpPr/>
          <p:nvPr/>
        </p:nvGrpSpPr>
        <p:grpSpPr bwMode="auto">
          <a:xfrm>
            <a:off x="7019056" y="1412777"/>
            <a:ext cx="1923572" cy="1126788"/>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ln>
          </p:spPr>
          <p:txBody>
            <a:bodyPr anchor="ctr"/>
            <a:lstStyle/>
            <a:p>
              <a:pPr algn="ctr"/>
              <a:endParaRPr lang="zh-CN" altLang="en-US" sz="1900" b="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ln>
          </p:spPr>
          <p:txBody>
            <a:bodyPr anchor="ctr"/>
            <a:lstStyle/>
            <a:p>
              <a:pPr algn="ctr"/>
              <a:endParaRPr lang="zh-CN" altLang="en-US" sz="1900" b="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ln>
          </p:spPr>
          <p:txBody>
            <a:bodyPr anchor="ctr"/>
            <a:lstStyle/>
            <a:p>
              <a:pPr algn="ctr"/>
              <a:endParaRPr lang="zh-CN" altLang="en-US" sz="1900" b="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3024059" y="2692047"/>
            <a:ext cx="2148886" cy="334792"/>
          </a:xfrm>
          <a:prstGeom prst="rect">
            <a:avLst/>
          </a:prstGeom>
          <a:solidFill>
            <a:schemeClr val="accent1"/>
          </a:solidFill>
          <a:ln w="38100" cap="flat" cmpd="sng">
            <a:solidFill>
              <a:schemeClr val="bg1"/>
            </a:solidFill>
            <a:bevel/>
          </a:ln>
          <a:effectLst>
            <a:outerShdw blurRad="127000" dist="38100" dir="8100000" algn="tr" rotWithShape="0">
              <a:prstClr val="black">
                <a:alpha val="40000"/>
              </a:prstClr>
            </a:outerShdw>
          </a:effectLst>
        </p:spPr>
        <p:txBody>
          <a:bodyPr lIns="82816" tIns="41407" rIns="82816" bIns="41407" anchor="ctr"/>
          <a:lstStyle>
            <a:defPPr>
              <a:defRPr lang="zh-CN"/>
            </a:defPPr>
          </a:lstStyle>
          <a:p>
            <a:pPr algn="ctr">
              <a:lnSpc>
                <a:spcPct val="130000"/>
              </a:lnSpc>
            </a:pPr>
            <a:r>
              <a:rPr lang="en-US" altLang="zh-CN" sz="1500" b="1" dirty="0">
                <a:solidFill>
                  <a:srgbClr val="F8F8F8"/>
                </a:solidFill>
                <a:latin typeface="微软雅黑" panose="020B0503020204020204" pitchFamily="34" charset="-122"/>
                <a:ea typeface="微软雅黑" panose="020B0503020204020204" pitchFamily="34" charset="-122"/>
              </a:rPr>
              <a:t>A</a:t>
            </a:r>
            <a:r>
              <a:rPr lang="zh-CN" altLang="en-US" sz="1500" b="1" dirty="0">
                <a:solidFill>
                  <a:srgbClr val="F8F8F8"/>
                </a:solidFill>
                <a:latin typeface="微软雅黑" panose="020B0503020204020204" pitchFamily="34" charset="-122"/>
                <a:ea typeface="微软雅黑" panose="020B0503020204020204" pitchFamily="34" charset="-122"/>
              </a:rPr>
              <a:t>团队</a:t>
            </a:r>
          </a:p>
        </p:txBody>
      </p:sp>
      <p:sp>
        <p:nvSpPr>
          <p:cNvPr id="49" name="Rectangle 17"/>
          <p:cNvSpPr>
            <a:spLocks noChangeArrowheads="1"/>
          </p:cNvSpPr>
          <p:nvPr/>
        </p:nvSpPr>
        <p:spPr bwMode="auto">
          <a:xfrm>
            <a:off x="3024061" y="3186365"/>
            <a:ext cx="2150324" cy="1949624"/>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p:spPr>
        <p:txBody>
          <a:bodyPr lIns="82816" tIns="41407" rIns="82816" bIns="41407" anchor="ctr"/>
          <a:lstStyle/>
          <a:p>
            <a:pPr>
              <a:lnSpc>
                <a:spcPct val="130000"/>
              </a:lnSpc>
            </a:pPr>
            <a:endParaRPr lang="zh-CN" altLang="en-US" sz="1300">
              <a:latin typeface="微软雅黑" panose="020B0503020204020204" pitchFamily="34" charset="-122"/>
              <a:ea typeface="微软雅黑" panose="020B0503020204020204" pitchFamily="34" charset="-122"/>
            </a:endParaRPr>
          </a:p>
        </p:txBody>
      </p:sp>
      <p:sp>
        <p:nvSpPr>
          <p:cNvPr id="50" name="Text Box 18"/>
          <p:cNvSpPr txBox="1">
            <a:spLocks noChangeArrowheads="1"/>
          </p:cNvSpPr>
          <p:nvPr/>
        </p:nvSpPr>
        <p:spPr bwMode="auto">
          <a:xfrm>
            <a:off x="7017619" y="2692049"/>
            <a:ext cx="2150324" cy="362692"/>
          </a:xfrm>
          <a:prstGeom prst="rect">
            <a:avLst/>
          </a:prstGeom>
          <a:solidFill>
            <a:schemeClr val="accent2"/>
          </a:solidFill>
          <a:ln w="38100" cap="flat" cmpd="sng">
            <a:solidFill>
              <a:schemeClr val="bg1"/>
            </a:solidFill>
            <a:bevel/>
          </a:ln>
          <a:effectLst>
            <a:outerShdw blurRad="127000" dist="38100" dir="8100000" algn="tr" rotWithShape="0">
              <a:prstClr val="black">
                <a:alpha val="40000"/>
              </a:prstClr>
            </a:outerShdw>
          </a:effectLst>
        </p:spPr>
        <p:txBody>
          <a:bodyPr lIns="82816" tIns="41407" rIns="82816" bIns="41407" anchor="ctr"/>
          <a:lstStyle>
            <a:defPPr>
              <a:defRPr lang="zh-CN"/>
            </a:defPPr>
            <a:lvl1pPr algn="ctr">
              <a:defRPr sz="2000" b="1">
                <a:solidFill>
                  <a:srgbClr val="F8F8F8"/>
                </a:solidFill>
                <a:ea typeface="微软雅黑" panose="020B0503020204020204" pitchFamily="34" charset="-122"/>
              </a:defRPr>
            </a:lvl1pPr>
          </a:lstStyle>
          <a:p>
            <a:pPr>
              <a:lnSpc>
                <a:spcPct val="130000"/>
              </a:lnSpc>
            </a:pPr>
            <a:r>
              <a:rPr lang="en-US" altLang="zh-CN" sz="1500" dirty="0">
                <a:latin typeface="微软雅黑" panose="020B0503020204020204" pitchFamily="34" charset="-122"/>
              </a:rPr>
              <a:t>B</a:t>
            </a:r>
            <a:r>
              <a:rPr lang="zh-CN" altLang="en-US" sz="1500" dirty="0">
                <a:latin typeface="微软雅黑" panose="020B0503020204020204" pitchFamily="34" charset="-122"/>
              </a:rPr>
              <a:t>团队</a:t>
            </a:r>
          </a:p>
        </p:txBody>
      </p:sp>
      <p:sp>
        <p:nvSpPr>
          <p:cNvPr id="51" name="Rectangle 19"/>
          <p:cNvSpPr>
            <a:spLocks noChangeArrowheads="1"/>
          </p:cNvSpPr>
          <p:nvPr/>
        </p:nvSpPr>
        <p:spPr bwMode="auto">
          <a:xfrm>
            <a:off x="7017619" y="3207568"/>
            <a:ext cx="2150324" cy="1949624"/>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p:spPr>
        <p:txBody>
          <a:bodyPr lIns="82816" tIns="41407" rIns="82816" bIns="41407" anchor="ctr"/>
          <a:lstStyle/>
          <a:p>
            <a:pPr>
              <a:lnSpc>
                <a:spcPct val="130000"/>
              </a:lnSpc>
            </a:pPr>
            <a:endParaRPr lang="zh-CN" altLang="en-US" sz="1300">
              <a:latin typeface="微软雅黑" panose="020B0503020204020204" pitchFamily="34" charset="-122"/>
              <a:ea typeface="微软雅黑" panose="020B0503020204020204" pitchFamily="34" charset="-122"/>
            </a:endParaRPr>
          </a:p>
        </p:txBody>
      </p:sp>
      <p:sp>
        <p:nvSpPr>
          <p:cNvPr id="52" name="Text Box 20"/>
          <p:cNvSpPr txBox="1">
            <a:spLocks noChangeArrowheads="1"/>
          </p:cNvSpPr>
          <p:nvPr/>
        </p:nvSpPr>
        <p:spPr bwMode="auto">
          <a:xfrm>
            <a:off x="3183610" y="3315902"/>
            <a:ext cx="1868598" cy="1684061"/>
          </a:xfrm>
          <a:prstGeom prst="rect">
            <a:avLst/>
          </a:prstGeom>
          <a:noFill/>
          <a:ln>
            <a:noFill/>
          </a:ln>
          <a:effectLst/>
        </p:spPr>
        <p:txBody>
          <a:bodyPr lIns="82816" tIns="41407" rIns="82816" bIns="41407">
            <a:spAutoFit/>
          </a:bodyPr>
          <a:lstStyle/>
          <a:p>
            <a:pPr>
              <a:lnSpc>
                <a:spcPct val="130000"/>
              </a:lnSpc>
            </a:pPr>
            <a:r>
              <a:rPr lang="zh-CN" altLang="en-US" sz="16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7178604" y="3315902"/>
            <a:ext cx="1868598" cy="1684061"/>
          </a:xfrm>
          <a:prstGeom prst="rect">
            <a:avLst/>
          </a:prstGeom>
          <a:noFill/>
          <a:ln>
            <a:noFill/>
          </a:ln>
          <a:effectLst/>
        </p:spPr>
        <p:txBody>
          <a:bodyPr lIns="82816" tIns="41407" rIns="82816" bIns="41407">
            <a:spAutoFit/>
          </a:bodyPr>
          <a:lstStyle/>
          <a:p>
            <a:pPr>
              <a:lnSpc>
                <a:spcPct val="130000"/>
              </a:lnSpc>
            </a:pPr>
            <a:r>
              <a:rPr lang="zh-CN" altLang="en-US" sz="16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54" name="Group 22"/>
          <p:cNvGrpSpPr/>
          <p:nvPr/>
        </p:nvGrpSpPr>
        <p:grpSpPr bwMode="auto">
          <a:xfrm>
            <a:off x="5599630" y="2738486"/>
            <a:ext cx="977419" cy="978547"/>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ln>
            <a:effectLst>
              <a:outerShdw blurRad="127000" dist="38100" dir="8100000" algn="tr" rotWithShape="0">
                <a:prstClr val="black">
                  <a:alpha val="40000"/>
                </a:prstClr>
              </a:outerShdw>
            </a:effectLst>
          </p:spPr>
          <p:txBody>
            <a:bodyPr anchor="ctr"/>
            <a:lstStyle/>
            <a:p>
              <a:pPr>
                <a:lnSpc>
                  <a:spcPct val="130000"/>
                </a:lnSpc>
              </a:pPr>
              <a:endParaRPr lang="zh-CN" altLang="en-US" sz="1300">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400" b="1" dirty="0">
                  <a:solidFill>
                    <a:srgbClr val="F8F8F8"/>
                  </a:solidFill>
                  <a:latin typeface="微软雅黑" panose="020B0503020204020204" pitchFamily="34" charset="-122"/>
                  <a:ea typeface="微软雅黑" panose="020B0503020204020204" pitchFamily="34" charset="-122"/>
                </a:rPr>
                <a:t>VS</a:t>
              </a:r>
              <a:endParaRPr lang="zh-CN" altLang="en-US" sz="400" b="1" dirty="0">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488089" y="5445225"/>
            <a:ext cx="9311822" cy="892188"/>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16" tIns="41407" rIns="82816" bIns="41407" rtlCol="0" anchor="ctr"/>
          <a:lstStyle/>
          <a:p>
            <a:pPr algn="ctr"/>
            <a:endParaRPr lang="en-US" sz="90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2064078" y="5553726"/>
            <a:ext cx="7981150" cy="681990"/>
          </a:xfrm>
          <a:prstGeom prst="rect">
            <a:avLst/>
          </a:prstGeom>
          <a:noFill/>
          <a:ln w="9525">
            <a:noFill/>
            <a:miter lim="800000"/>
          </a:ln>
        </p:spPr>
        <p:txBody>
          <a:bodyPr wrap="square" lIns="41407" tIns="20705" rIns="41407" bIns="20705" anchor="ctr">
            <a:spAutoFit/>
          </a:bodyPr>
          <a:lstStyle/>
          <a:p>
            <a:pPr algn="ctr" defTabSz="985520">
              <a:lnSpc>
                <a:spcPct val="130000"/>
              </a:lnSpc>
            </a:pPr>
            <a:r>
              <a:rPr lang="zh-CN" altLang="en-US" sz="1600" dirty="0">
                <a:solidFill>
                  <a:schemeClr val="bg1"/>
                </a:solidFill>
                <a:latin typeface="微软雅黑" panose="020B0503020204020204" pitchFamily="34" charset="-122"/>
                <a:ea typeface="微软雅黑" panose="020B0503020204020204"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600" dirty="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23518" y="1825309"/>
            <a:ext cx="1568977" cy="3672408"/>
            <a:chOff x="1311126" y="1801169"/>
            <a:chExt cx="1569181" cy="3672408"/>
          </a:xfrm>
        </p:grpSpPr>
        <p:sp>
          <p:nvSpPr>
            <p:cNvPr id="5" name="AutoShape 7"/>
            <p:cNvSpPr>
              <a:spLocks noChangeArrowheads="1"/>
            </p:cNvSpPr>
            <p:nvPr/>
          </p:nvSpPr>
          <p:spPr bwMode="auto">
            <a:xfrm>
              <a:off x="1314301" y="1801169"/>
              <a:ext cx="1560512" cy="2004640"/>
            </a:xfrm>
            <a:prstGeom prst="roundRect">
              <a:avLst>
                <a:gd name="adj" fmla="val 9523"/>
              </a:avLst>
            </a:prstGeom>
          </p:spPr>
          <p:style>
            <a:lnRef idx="1">
              <a:schemeClr val="accent1"/>
            </a:lnRef>
            <a:fillRef idx="2">
              <a:schemeClr val="accent1"/>
            </a:fillRef>
            <a:effectRef idx="1">
              <a:schemeClr val="accent1"/>
            </a:effectRef>
            <a:fontRef idx="minor">
              <a:schemeClr val="dk1"/>
            </a:fontRef>
          </p:style>
          <p:txBody>
            <a:bodyPr wrap="none" anchor="t"/>
            <a:lstStyle/>
            <a:p>
              <a:pPr algn="ctr"/>
              <a:r>
                <a:rPr lang="zh-CN" altLang="en-US" b="1" dirty="0">
                  <a:solidFill>
                    <a:schemeClr val="accent1"/>
                  </a:solidFill>
                  <a:latin typeface="+mn-ea"/>
                  <a:cs typeface="+mn-ea"/>
                </a:rPr>
                <a:t>工作指标</a:t>
              </a:r>
              <a:r>
                <a:rPr lang="en-US" altLang="zh-CN" b="1" dirty="0">
                  <a:solidFill>
                    <a:schemeClr val="accent1"/>
                  </a:solidFill>
                  <a:latin typeface="+mn-ea"/>
                  <a:cs typeface="+mn-ea"/>
                </a:rPr>
                <a:t>A</a:t>
              </a:r>
              <a:endParaRPr lang="zh-CN" altLang="en-US" b="1" dirty="0">
                <a:solidFill>
                  <a:schemeClr val="accent1"/>
                </a:solidFill>
                <a:latin typeface="+mn-ea"/>
                <a:cs typeface="+mn-ea"/>
              </a:endParaRPr>
            </a:p>
          </p:txBody>
        </p:sp>
        <p:sp>
          <p:nvSpPr>
            <p:cNvPr id="6" name="AutoShape 10"/>
            <p:cNvSpPr>
              <a:spLocks noChangeArrowheads="1"/>
            </p:cNvSpPr>
            <p:nvPr/>
          </p:nvSpPr>
          <p:spPr bwMode="auto">
            <a:xfrm>
              <a:off x="1311126" y="3501008"/>
              <a:ext cx="1569181" cy="1972569"/>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wrap="square" anchor="b"/>
            <a:lstStyle/>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p:txBody>
        </p:sp>
        <p:sp>
          <p:nvSpPr>
            <p:cNvPr id="7" name="Text Box 25"/>
            <p:cNvSpPr txBox="1">
              <a:spLocks noChangeArrowheads="1"/>
            </p:cNvSpPr>
            <p:nvPr/>
          </p:nvSpPr>
          <p:spPr bwMode="auto">
            <a:xfrm>
              <a:off x="1328512" y="3585959"/>
              <a:ext cx="366991" cy="641350"/>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3600" b="1" dirty="0">
                  <a:solidFill>
                    <a:srgbClr val="F8F8F8"/>
                  </a:solidFill>
                  <a:cs typeface="+mn-ea"/>
                </a:rPr>
                <a:t>A</a:t>
              </a:r>
            </a:p>
          </p:txBody>
        </p:sp>
      </p:grpSp>
      <p:grpSp>
        <p:nvGrpSpPr>
          <p:cNvPr id="8" name="组合 7"/>
          <p:cNvGrpSpPr/>
          <p:nvPr/>
        </p:nvGrpSpPr>
        <p:grpSpPr>
          <a:xfrm>
            <a:off x="4423484" y="1825309"/>
            <a:ext cx="1562889" cy="3672408"/>
            <a:chOff x="2928788" y="1801169"/>
            <a:chExt cx="1563092" cy="3672408"/>
          </a:xfrm>
        </p:grpSpPr>
        <p:sp>
          <p:nvSpPr>
            <p:cNvPr id="9" name="AutoShape 6"/>
            <p:cNvSpPr>
              <a:spLocks noChangeArrowheads="1"/>
            </p:cNvSpPr>
            <p:nvPr/>
          </p:nvSpPr>
          <p:spPr bwMode="auto">
            <a:xfrm>
              <a:off x="2928788" y="1801169"/>
              <a:ext cx="1560513" cy="2004640"/>
            </a:xfrm>
            <a:prstGeom prst="roundRect">
              <a:avLst>
                <a:gd name="adj" fmla="val 9523"/>
              </a:avLst>
            </a:prstGeom>
          </p:spPr>
          <p:style>
            <a:lnRef idx="1">
              <a:schemeClr val="accent2"/>
            </a:lnRef>
            <a:fillRef idx="2">
              <a:schemeClr val="accent2"/>
            </a:fillRef>
            <a:effectRef idx="1">
              <a:schemeClr val="accent2"/>
            </a:effectRef>
            <a:fontRef idx="minor">
              <a:schemeClr val="dk1"/>
            </a:fontRef>
          </p:style>
          <p:txBody>
            <a:bodyPr wrap="none" anchor="t"/>
            <a:lstStyle/>
            <a:p>
              <a:pPr algn="ctr"/>
              <a:r>
                <a:rPr lang="zh-CN" altLang="en-US" b="1" dirty="0">
                  <a:solidFill>
                    <a:schemeClr val="accent2"/>
                  </a:solidFill>
                  <a:latin typeface="+mn-ea"/>
                  <a:cs typeface="+mn-ea"/>
                </a:rPr>
                <a:t>工作指标</a:t>
              </a:r>
              <a:r>
                <a:rPr lang="en-US" altLang="zh-CN" b="1" dirty="0">
                  <a:solidFill>
                    <a:schemeClr val="accent2"/>
                  </a:solidFill>
                  <a:latin typeface="+mn-ea"/>
                  <a:cs typeface="+mn-ea"/>
                </a:rPr>
                <a:t>B</a:t>
              </a:r>
              <a:endParaRPr lang="zh-CN" altLang="en-US" b="1" dirty="0">
                <a:solidFill>
                  <a:schemeClr val="accent2"/>
                </a:solidFill>
                <a:latin typeface="+mn-ea"/>
                <a:cs typeface="+mn-ea"/>
              </a:endParaRPr>
            </a:p>
          </p:txBody>
        </p:sp>
        <p:sp>
          <p:nvSpPr>
            <p:cNvPr id="10" name="AutoShape 13"/>
            <p:cNvSpPr>
              <a:spLocks noChangeArrowheads="1"/>
            </p:cNvSpPr>
            <p:nvPr/>
          </p:nvSpPr>
          <p:spPr bwMode="auto">
            <a:xfrm>
              <a:off x="2928788" y="3501008"/>
              <a:ext cx="1563092" cy="1972569"/>
            </a:xfrm>
            <a:prstGeom prst="roundRect">
              <a:avLst>
                <a:gd name="adj" fmla="val 2103"/>
              </a:avLst>
            </a:prstGeom>
          </p:spPr>
          <p:style>
            <a:lnRef idx="1">
              <a:schemeClr val="accent2"/>
            </a:lnRef>
            <a:fillRef idx="3">
              <a:schemeClr val="accent2"/>
            </a:fillRef>
            <a:effectRef idx="2">
              <a:schemeClr val="accent2"/>
            </a:effectRef>
            <a:fontRef idx="minor">
              <a:schemeClr val="lt1"/>
            </a:fontRef>
          </p:style>
          <p:txBody>
            <a:bodyPr wrap="square" anchor="b"/>
            <a:lstStyle/>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p:txBody>
        </p:sp>
        <p:sp>
          <p:nvSpPr>
            <p:cNvPr id="11" name="Text Box 26"/>
            <p:cNvSpPr txBox="1">
              <a:spLocks noChangeArrowheads="1"/>
            </p:cNvSpPr>
            <p:nvPr/>
          </p:nvSpPr>
          <p:spPr bwMode="auto">
            <a:xfrm>
              <a:off x="2965506" y="3583810"/>
              <a:ext cx="365125" cy="641350"/>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3600" b="1" dirty="0">
                  <a:solidFill>
                    <a:srgbClr val="F8F8F8"/>
                  </a:solidFill>
                  <a:cs typeface="+mn-ea"/>
                </a:rPr>
                <a:t>B</a:t>
              </a:r>
            </a:p>
          </p:txBody>
        </p:sp>
      </p:grpSp>
      <p:grpSp>
        <p:nvGrpSpPr>
          <p:cNvPr id="12" name="组合 11"/>
          <p:cNvGrpSpPr/>
          <p:nvPr/>
        </p:nvGrpSpPr>
        <p:grpSpPr>
          <a:xfrm>
            <a:off x="6243696" y="1825309"/>
            <a:ext cx="1563722" cy="3672408"/>
            <a:chOff x="4536687" y="1801169"/>
            <a:chExt cx="1563926" cy="3672408"/>
          </a:xfrm>
        </p:grpSpPr>
        <p:sp>
          <p:nvSpPr>
            <p:cNvPr id="13" name="AutoShape 5"/>
            <p:cNvSpPr>
              <a:spLocks noChangeArrowheads="1"/>
            </p:cNvSpPr>
            <p:nvPr/>
          </p:nvSpPr>
          <p:spPr bwMode="auto">
            <a:xfrm>
              <a:off x="4540101" y="1801169"/>
              <a:ext cx="1560512" cy="2004640"/>
            </a:xfrm>
            <a:prstGeom prst="roundRect">
              <a:avLst>
                <a:gd name="adj" fmla="val 9523"/>
              </a:avLst>
            </a:prstGeom>
          </p:spPr>
          <p:style>
            <a:lnRef idx="1">
              <a:schemeClr val="accent4"/>
            </a:lnRef>
            <a:fillRef idx="2">
              <a:schemeClr val="accent4"/>
            </a:fillRef>
            <a:effectRef idx="1">
              <a:schemeClr val="accent4"/>
            </a:effectRef>
            <a:fontRef idx="minor">
              <a:schemeClr val="dk1"/>
            </a:fontRef>
          </p:style>
          <p:txBody>
            <a:bodyPr wrap="none" anchor="t"/>
            <a:lstStyle/>
            <a:p>
              <a:pPr algn="ctr"/>
              <a:r>
                <a:rPr lang="zh-CN" altLang="en-US" b="1" dirty="0">
                  <a:solidFill>
                    <a:schemeClr val="accent4"/>
                  </a:solidFill>
                  <a:latin typeface="+mn-ea"/>
                  <a:cs typeface="+mn-ea"/>
                </a:rPr>
                <a:t>工作指标</a:t>
              </a:r>
              <a:r>
                <a:rPr lang="en-US" altLang="zh-CN" b="1" dirty="0">
                  <a:solidFill>
                    <a:schemeClr val="accent4"/>
                  </a:solidFill>
                  <a:latin typeface="+mn-ea"/>
                  <a:cs typeface="+mn-ea"/>
                </a:rPr>
                <a:t>C</a:t>
              </a:r>
              <a:endParaRPr lang="zh-CN" altLang="en-US" b="1" dirty="0">
                <a:solidFill>
                  <a:schemeClr val="accent4"/>
                </a:solidFill>
                <a:latin typeface="+mn-ea"/>
                <a:cs typeface="+mn-ea"/>
              </a:endParaRPr>
            </a:p>
          </p:txBody>
        </p:sp>
        <p:sp>
          <p:nvSpPr>
            <p:cNvPr id="14" name="AutoShape 16"/>
            <p:cNvSpPr>
              <a:spLocks noChangeArrowheads="1"/>
            </p:cNvSpPr>
            <p:nvPr/>
          </p:nvSpPr>
          <p:spPr bwMode="auto">
            <a:xfrm>
              <a:off x="4540103" y="3501008"/>
              <a:ext cx="1555836" cy="1972569"/>
            </a:xfrm>
            <a:prstGeom prst="roundRect">
              <a:avLst>
                <a:gd name="adj" fmla="val 0"/>
              </a:avLst>
            </a:prstGeom>
          </p:spPr>
          <p:style>
            <a:lnRef idx="1">
              <a:schemeClr val="accent4"/>
            </a:lnRef>
            <a:fillRef idx="3">
              <a:schemeClr val="accent4"/>
            </a:fillRef>
            <a:effectRef idx="2">
              <a:schemeClr val="accent4"/>
            </a:effectRef>
            <a:fontRef idx="minor">
              <a:schemeClr val="lt1"/>
            </a:fontRef>
          </p:style>
          <p:txBody>
            <a:bodyPr wrap="square" anchor="b"/>
            <a:lstStyle/>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p:txBody>
        </p:sp>
        <p:sp>
          <p:nvSpPr>
            <p:cNvPr id="15" name="Text Box 27"/>
            <p:cNvSpPr txBox="1">
              <a:spLocks noChangeArrowheads="1"/>
            </p:cNvSpPr>
            <p:nvPr/>
          </p:nvSpPr>
          <p:spPr bwMode="auto">
            <a:xfrm>
              <a:off x="4536687" y="3581784"/>
              <a:ext cx="367255" cy="641350"/>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3600" b="1" dirty="0">
                  <a:solidFill>
                    <a:srgbClr val="F8F8F8"/>
                  </a:solidFill>
                  <a:cs typeface="+mn-ea"/>
                </a:rPr>
                <a:t>C</a:t>
              </a:r>
            </a:p>
          </p:txBody>
        </p:sp>
      </p:grpSp>
      <p:grpSp>
        <p:nvGrpSpPr>
          <p:cNvPr id="16" name="组合 15"/>
          <p:cNvGrpSpPr/>
          <p:nvPr/>
        </p:nvGrpSpPr>
        <p:grpSpPr>
          <a:xfrm>
            <a:off x="8047075" y="1825309"/>
            <a:ext cx="1560310" cy="3672408"/>
            <a:chOff x="6154588" y="1801169"/>
            <a:chExt cx="1560513" cy="3672408"/>
          </a:xfrm>
        </p:grpSpPr>
        <p:sp>
          <p:nvSpPr>
            <p:cNvPr id="17" name="AutoShape 4"/>
            <p:cNvSpPr>
              <a:spLocks noChangeArrowheads="1"/>
            </p:cNvSpPr>
            <p:nvPr/>
          </p:nvSpPr>
          <p:spPr bwMode="auto">
            <a:xfrm>
              <a:off x="6154588" y="1801169"/>
              <a:ext cx="1560513" cy="2004640"/>
            </a:xfrm>
            <a:prstGeom prst="roundRect">
              <a:avLst>
                <a:gd name="adj" fmla="val 9523"/>
              </a:avLst>
            </a:prstGeom>
          </p:spPr>
          <p:style>
            <a:lnRef idx="1">
              <a:schemeClr val="accent5"/>
            </a:lnRef>
            <a:fillRef idx="2">
              <a:schemeClr val="accent5"/>
            </a:fillRef>
            <a:effectRef idx="1">
              <a:schemeClr val="accent5"/>
            </a:effectRef>
            <a:fontRef idx="minor">
              <a:schemeClr val="dk1"/>
            </a:fontRef>
          </p:style>
          <p:txBody>
            <a:bodyPr wrap="none" anchor="t"/>
            <a:lstStyle/>
            <a:p>
              <a:pPr algn="ctr"/>
              <a:r>
                <a:rPr lang="zh-CN" altLang="en-US" b="1" dirty="0">
                  <a:solidFill>
                    <a:schemeClr val="accent5"/>
                  </a:solidFill>
                  <a:latin typeface="+mn-ea"/>
                  <a:cs typeface="+mn-ea"/>
                </a:rPr>
                <a:t>工作指标</a:t>
              </a:r>
              <a:r>
                <a:rPr lang="en-US" altLang="zh-CN" b="1" dirty="0">
                  <a:solidFill>
                    <a:schemeClr val="accent5"/>
                  </a:solidFill>
                  <a:latin typeface="+mn-ea"/>
                  <a:cs typeface="+mn-ea"/>
                </a:rPr>
                <a:t>D</a:t>
              </a:r>
              <a:endParaRPr lang="zh-CN" altLang="en-US" b="1" dirty="0">
                <a:solidFill>
                  <a:schemeClr val="accent5"/>
                </a:solidFill>
                <a:latin typeface="+mn-ea"/>
                <a:cs typeface="+mn-ea"/>
              </a:endParaRPr>
            </a:p>
          </p:txBody>
        </p:sp>
        <p:sp>
          <p:nvSpPr>
            <p:cNvPr id="18" name="AutoShape 19"/>
            <p:cNvSpPr>
              <a:spLocks noChangeArrowheads="1"/>
            </p:cNvSpPr>
            <p:nvPr/>
          </p:nvSpPr>
          <p:spPr bwMode="auto">
            <a:xfrm>
              <a:off x="6156176" y="3501008"/>
              <a:ext cx="1558925" cy="1972569"/>
            </a:xfrm>
            <a:prstGeom prst="roundRect">
              <a:avLst>
                <a:gd name="adj" fmla="val 0"/>
              </a:avLst>
            </a:prstGeom>
          </p:spPr>
          <p:style>
            <a:lnRef idx="1">
              <a:schemeClr val="accent5"/>
            </a:lnRef>
            <a:fillRef idx="3">
              <a:schemeClr val="accent5"/>
            </a:fillRef>
            <a:effectRef idx="2">
              <a:schemeClr val="accent5"/>
            </a:effectRef>
            <a:fontRef idx="minor">
              <a:schemeClr val="lt1"/>
            </a:fontRef>
          </p:style>
          <p:txBody>
            <a:bodyPr wrap="square" anchor="b"/>
            <a:lstStyle/>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a:p>
              <a:r>
                <a:rPr lang="zh-CN" altLang="en-US" sz="1600" b="1" dirty="0">
                  <a:cs typeface="+mn-ea"/>
                </a:rPr>
                <a:t>输入文字内容</a:t>
              </a:r>
              <a:endParaRPr lang="en-US" altLang="zh-CN" sz="1600" b="1" dirty="0">
                <a:cs typeface="+mn-ea"/>
              </a:endParaRPr>
            </a:p>
          </p:txBody>
        </p:sp>
        <p:sp>
          <p:nvSpPr>
            <p:cNvPr id="19" name="Text Box 28"/>
            <p:cNvSpPr txBox="1">
              <a:spLocks noChangeArrowheads="1"/>
            </p:cNvSpPr>
            <p:nvPr/>
          </p:nvSpPr>
          <p:spPr bwMode="auto">
            <a:xfrm>
              <a:off x="6161349" y="3581784"/>
              <a:ext cx="365872" cy="641350"/>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3600" b="1" dirty="0">
                  <a:solidFill>
                    <a:srgbClr val="F8F8F8"/>
                  </a:solidFill>
                  <a:cs typeface="+mn-ea"/>
                </a:rPr>
                <a:t>D</a:t>
              </a:r>
            </a:p>
          </p:txBody>
        </p:sp>
      </p:grpSp>
      <p:sp>
        <p:nvSpPr>
          <p:cNvPr id="20" name="文本框 19"/>
          <p:cNvSpPr txBox="1"/>
          <p:nvPr/>
        </p:nvSpPr>
        <p:spPr>
          <a:xfrm>
            <a:off x="2965266" y="3669164"/>
            <a:ext cx="1204019" cy="523220"/>
          </a:xfrm>
          <a:prstGeom prst="rect">
            <a:avLst/>
          </a:prstGeom>
          <a:noFill/>
        </p:spPr>
        <p:txBody>
          <a:bodyPr wrap="none" rtlCol="0">
            <a:spAutoFit/>
          </a:bodyPr>
          <a:lstStyle/>
          <a:p>
            <a:r>
              <a:rPr lang="en-US" altLang="zh-CN"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rPr>
              <a:t>46.5%</a:t>
            </a:r>
            <a:endParaRPr lang="zh-CN" altLang="en-US"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endParaRPr>
          </a:p>
        </p:txBody>
      </p:sp>
      <p:sp>
        <p:nvSpPr>
          <p:cNvPr id="21" name="文本框 20"/>
          <p:cNvSpPr txBox="1"/>
          <p:nvPr/>
        </p:nvSpPr>
        <p:spPr>
          <a:xfrm>
            <a:off x="4730668" y="3669164"/>
            <a:ext cx="1204019" cy="523220"/>
          </a:xfrm>
          <a:prstGeom prst="rect">
            <a:avLst/>
          </a:prstGeom>
          <a:noFill/>
        </p:spPr>
        <p:txBody>
          <a:bodyPr wrap="none" rtlCol="0">
            <a:spAutoFit/>
          </a:bodyPr>
          <a:lstStyle/>
          <a:p>
            <a:r>
              <a:rPr lang="en-US" altLang="zh-CN"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rPr>
              <a:t>33.2%</a:t>
            </a:r>
            <a:endParaRPr lang="zh-CN" altLang="en-US"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endParaRPr>
          </a:p>
        </p:txBody>
      </p:sp>
      <p:sp>
        <p:nvSpPr>
          <p:cNvPr id="22" name="文本框 21"/>
          <p:cNvSpPr txBox="1"/>
          <p:nvPr/>
        </p:nvSpPr>
        <p:spPr>
          <a:xfrm>
            <a:off x="6594703" y="3669164"/>
            <a:ext cx="1204019" cy="523220"/>
          </a:xfrm>
          <a:prstGeom prst="rect">
            <a:avLst/>
          </a:prstGeom>
          <a:noFill/>
        </p:spPr>
        <p:txBody>
          <a:bodyPr wrap="none" rtlCol="0">
            <a:spAutoFit/>
          </a:bodyPr>
          <a:lstStyle/>
          <a:p>
            <a:r>
              <a:rPr lang="en-US" altLang="zh-CN"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rPr>
              <a:t>25.5%</a:t>
            </a:r>
            <a:endParaRPr lang="zh-CN" altLang="en-US"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endParaRPr>
          </a:p>
        </p:txBody>
      </p:sp>
      <p:sp>
        <p:nvSpPr>
          <p:cNvPr id="23" name="文本框 22"/>
          <p:cNvSpPr txBox="1"/>
          <p:nvPr/>
        </p:nvSpPr>
        <p:spPr>
          <a:xfrm>
            <a:off x="8385727" y="3669164"/>
            <a:ext cx="1204019" cy="523220"/>
          </a:xfrm>
          <a:prstGeom prst="rect">
            <a:avLst/>
          </a:prstGeom>
          <a:noFill/>
        </p:spPr>
        <p:txBody>
          <a:bodyPr wrap="none" rtlCol="0">
            <a:spAutoFit/>
          </a:bodyPr>
          <a:lstStyle/>
          <a:p>
            <a:r>
              <a:rPr lang="en-US" altLang="zh-CN"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rPr>
              <a:t>12.5%</a:t>
            </a:r>
            <a:endParaRPr lang="zh-CN" altLang="en-US" sz="2800" dirty="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Arial" panose="020B0604020202020204" pitchFamily="34" charset="0"/>
              <a:cs typeface="+mn-ea"/>
            </a:endParaRPr>
          </a:p>
        </p:txBody>
      </p:sp>
      <p:grpSp>
        <p:nvGrpSpPr>
          <p:cNvPr id="24" name="组合 23"/>
          <p:cNvGrpSpPr/>
          <p:nvPr/>
        </p:nvGrpSpPr>
        <p:grpSpPr>
          <a:xfrm>
            <a:off x="2889541" y="2739752"/>
            <a:ext cx="938211" cy="1008112"/>
            <a:chOff x="1309665" y="2715612"/>
            <a:chExt cx="938333" cy="1008112"/>
          </a:xfrm>
        </p:grpSpPr>
        <p:sp>
          <p:nvSpPr>
            <p:cNvPr id="25" name="矩形 24"/>
            <p:cNvSpPr/>
            <p:nvPr/>
          </p:nvSpPr>
          <p:spPr bwMode="auto">
            <a:xfrm>
              <a:off x="1309665" y="3212976"/>
              <a:ext cx="380366" cy="510748"/>
            </a:xfrm>
            <a:prstGeom prst="rect">
              <a:avLst/>
            </a:prstGeom>
            <a:solidFill>
              <a:schemeClr val="accent1"/>
            </a:solidFill>
            <a:ln w="9525" cmpd="sng">
              <a:round/>
            </a:ln>
            <a:effectLst/>
            <a:scene3d>
              <a:camera prst="legacyPerspectiveTopRight"/>
              <a:lightRig rig="legacyNormal2" dir="t"/>
            </a:scene3d>
            <a:sp3d extrusionH="1016000" prstMaterial="legacyPlastic">
              <a:bevelT w="13500" h="13500" prst="angle"/>
              <a:bevelB w="13500" h="13500" prst="angle"/>
              <a:extrusionClr>
                <a:schemeClr val="accent1">
                  <a:lumMod val="60000"/>
                  <a:lumOff val="40000"/>
                </a:schemeClr>
              </a:extrusionClr>
            </a:sp3d>
          </p:spPr>
          <p:txBody>
            <a:bodyPr rtlCol="0" anchor="ctr">
              <a:flatTx/>
            </a:bodyPr>
            <a:lstStyle/>
            <a:p>
              <a:pPr algn="ctr"/>
              <a:endParaRPr lang="zh-CN" altLang="en-US">
                <a:cs typeface="+mn-ea"/>
              </a:endParaRPr>
            </a:p>
          </p:txBody>
        </p:sp>
        <p:sp>
          <p:nvSpPr>
            <p:cNvPr id="26" name="矩形 25"/>
            <p:cNvSpPr/>
            <p:nvPr/>
          </p:nvSpPr>
          <p:spPr bwMode="auto">
            <a:xfrm>
              <a:off x="1867632" y="2715612"/>
              <a:ext cx="380366" cy="1008112"/>
            </a:xfrm>
            <a:prstGeom prst="rect">
              <a:avLst/>
            </a:prstGeom>
            <a:solidFill>
              <a:schemeClr val="accent1"/>
            </a:solidFill>
            <a:ln w="9525" cmpd="sng">
              <a:round/>
            </a:ln>
            <a:effectLst/>
            <a:scene3d>
              <a:camera prst="legacyPerspectiveTopRight"/>
              <a:lightRig rig="legacyNormal2" dir="t"/>
            </a:scene3d>
            <a:sp3d extrusionH="1016000" prstMaterial="legacyPlastic">
              <a:bevelT w="13500" h="13500" prst="angle"/>
              <a:bevelB w="13500" h="13500" prst="angle"/>
              <a:extrusionClr>
                <a:schemeClr val="accent1">
                  <a:lumMod val="60000"/>
                  <a:lumOff val="40000"/>
                </a:schemeClr>
              </a:extrusionClr>
            </a:sp3d>
          </p:spPr>
          <p:txBody>
            <a:bodyPr rtlCol="0" anchor="ctr">
              <a:flatTx/>
            </a:bodyPr>
            <a:lstStyle/>
            <a:p>
              <a:pPr algn="ctr"/>
              <a:endParaRPr lang="zh-CN" altLang="en-US">
                <a:cs typeface="+mn-ea"/>
              </a:endParaRPr>
            </a:p>
          </p:txBody>
        </p:sp>
      </p:grpSp>
      <p:grpSp>
        <p:nvGrpSpPr>
          <p:cNvPr id="27" name="组合 26"/>
          <p:cNvGrpSpPr/>
          <p:nvPr/>
        </p:nvGrpSpPr>
        <p:grpSpPr>
          <a:xfrm>
            <a:off x="4704556" y="2743946"/>
            <a:ext cx="938211" cy="1008112"/>
            <a:chOff x="3124916" y="2719806"/>
            <a:chExt cx="938333" cy="1008112"/>
          </a:xfrm>
        </p:grpSpPr>
        <p:sp>
          <p:nvSpPr>
            <p:cNvPr id="28" name="矩形 27"/>
            <p:cNvSpPr/>
            <p:nvPr/>
          </p:nvSpPr>
          <p:spPr bwMode="auto">
            <a:xfrm>
              <a:off x="3124916" y="3068960"/>
              <a:ext cx="380366" cy="658958"/>
            </a:xfrm>
            <a:prstGeom prst="rect">
              <a:avLst/>
            </a:prstGeom>
            <a:solidFill>
              <a:schemeClr val="accent2"/>
            </a:solidFill>
            <a:ln w="9525" cmpd="sng">
              <a:round/>
            </a:ln>
            <a:effectLst/>
            <a:scene3d>
              <a:camera prst="legacyPerspectiveTopRight"/>
              <a:lightRig rig="legacyNormal2" dir="t"/>
            </a:scene3d>
            <a:sp3d extrusionH="889000" prstMaterial="legacyPlastic">
              <a:bevelT w="13500" h="13500" prst="angle"/>
              <a:bevelB w="13500" h="13500" prst="angle"/>
              <a:extrusionClr>
                <a:schemeClr val="accent2"/>
              </a:extrusionClr>
            </a:sp3d>
          </p:spPr>
          <p:txBody>
            <a:bodyPr rtlCol="0" anchor="ctr">
              <a:flatTx/>
            </a:bodyPr>
            <a:lstStyle/>
            <a:p>
              <a:pPr algn="ctr"/>
              <a:endParaRPr lang="zh-CN" altLang="en-US">
                <a:cs typeface="+mn-ea"/>
              </a:endParaRPr>
            </a:p>
          </p:txBody>
        </p:sp>
        <p:sp>
          <p:nvSpPr>
            <p:cNvPr id="29" name="矩形 28"/>
            <p:cNvSpPr/>
            <p:nvPr/>
          </p:nvSpPr>
          <p:spPr bwMode="auto">
            <a:xfrm>
              <a:off x="3682883" y="2719806"/>
              <a:ext cx="380366" cy="1008112"/>
            </a:xfrm>
            <a:prstGeom prst="rect">
              <a:avLst/>
            </a:prstGeom>
            <a:solidFill>
              <a:schemeClr val="accent2"/>
            </a:solidFill>
            <a:ln w="9525" cmpd="sng">
              <a:round/>
            </a:ln>
            <a:effectLst/>
            <a:scene3d>
              <a:camera prst="legacyPerspectiveTopRight"/>
              <a:lightRig rig="legacyNormal2" dir="t"/>
            </a:scene3d>
            <a:sp3d extrusionH="889000" prstMaterial="legacyPlastic">
              <a:bevelT w="13500" h="13500" prst="angle"/>
              <a:bevelB w="13500" h="13500" prst="angle"/>
              <a:extrusionClr>
                <a:schemeClr val="accent2"/>
              </a:extrusionClr>
            </a:sp3d>
          </p:spPr>
          <p:txBody>
            <a:bodyPr rtlCol="0" anchor="ctr">
              <a:flatTx/>
            </a:bodyPr>
            <a:lstStyle/>
            <a:p>
              <a:pPr algn="ctr"/>
              <a:endParaRPr lang="zh-CN" altLang="en-US">
                <a:cs typeface="+mn-ea"/>
              </a:endParaRPr>
            </a:p>
          </p:txBody>
        </p:sp>
      </p:grpSp>
      <p:grpSp>
        <p:nvGrpSpPr>
          <p:cNvPr id="30" name="组合 29"/>
          <p:cNvGrpSpPr/>
          <p:nvPr/>
        </p:nvGrpSpPr>
        <p:grpSpPr>
          <a:xfrm>
            <a:off x="6511234" y="2753490"/>
            <a:ext cx="938211" cy="1008112"/>
            <a:chOff x="4931829" y="2729350"/>
            <a:chExt cx="938333" cy="1008112"/>
          </a:xfrm>
        </p:grpSpPr>
        <p:sp>
          <p:nvSpPr>
            <p:cNvPr id="31" name="矩形 30"/>
            <p:cNvSpPr/>
            <p:nvPr/>
          </p:nvSpPr>
          <p:spPr bwMode="auto">
            <a:xfrm>
              <a:off x="4931829" y="2996952"/>
              <a:ext cx="380366" cy="740510"/>
            </a:xfrm>
            <a:prstGeom prst="rect">
              <a:avLst/>
            </a:prstGeom>
            <a:solidFill>
              <a:schemeClr val="accent4"/>
            </a:solidFill>
            <a:ln w="9525" cmpd="sng">
              <a:round/>
            </a:ln>
            <a:effectLst/>
            <a:scene3d>
              <a:camera prst="legacyPerspectiveTopRight"/>
              <a:lightRig rig="legacyNormal2" dir="t"/>
            </a:scene3d>
            <a:sp3d extrusionH="889000" prstMaterial="legacyPlastic">
              <a:bevelT w="13500" h="13500" prst="angle"/>
              <a:bevelB w="13500" h="13500" prst="angle"/>
              <a:extrusionClr>
                <a:schemeClr val="accent4"/>
              </a:extrusionClr>
            </a:sp3d>
          </p:spPr>
          <p:txBody>
            <a:bodyPr rtlCol="0" anchor="ctr">
              <a:flatTx/>
            </a:bodyPr>
            <a:lstStyle/>
            <a:p>
              <a:pPr algn="ctr"/>
              <a:endParaRPr lang="zh-CN" altLang="en-US">
                <a:cs typeface="+mn-ea"/>
              </a:endParaRPr>
            </a:p>
          </p:txBody>
        </p:sp>
        <p:sp>
          <p:nvSpPr>
            <p:cNvPr id="32" name="矩形 31"/>
            <p:cNvSpPr/>
            <p:nvPr/>
          </p:nvSpPr>
          <p:spPr bwMode="auto">
            <a:xfrm>
              <a:off x="5489796" y="2729350"/>
              <a:ext cx="380366" cy="1008112"/>
            </a:xfrm>
            <a:prstGeom prst="rect">
              <a:avLst/>
            </a:prstGeom>
            <a:solidFill>
              <a:schemeClr val="accent4"/>
            </a:solidFill>
            <a:ln w="9525" cmpd="sng">
              <a:round/>
            </a:ln>
            <a:effectLst/>
            <a:scene3d>
              <a:camera prst="legacyPerspectiveTopRight"/>
              <a:lightRig rig="legacyNormal2" dir="t"/>
            </a:scene3d>
            <a:sp3d extrusionH="889000" prstMaterial="legacyPlastic">
              <a:bevelT w="13500" h="13500" prst="angle"/>
              <a:bevelB w="13500" h="13500" prst="angle"/>
              <a:extrusionClr>
                <a:schemeClr val="accent4"/>
              </a:extrusionClr>
            </a:sp3d>
          </p:spPr>
          <p:txBody>
            <a:bodyPr rtlCol="0" anchor="ctr">
              <a:flatTx/>
            </a:bodyPr>
            <a:lstStyle/>
            <a:p>
              <a:pPr algn="ctr"/>
              <a:endParaRPr lang="zh-CN" altLang="en-US">
                <a:cs typeface="+mn-ea"/>
              </a:endParaRPr>
            </a:p>
          </p:txBody>
        </p:sp>
      </p:grpSp>
      <p:grpSp>
        <p:nvGrpSpPr>
          <p:cNvPr id="33" name="组合 32"/>
          <p:cNvGrpSpPr/>
          <p:nvPr/>
        </p:nvGrpSpPr>
        <p:grpSpPr>
          <a:xfrm>
            <a:off x="8300526" y="2739752"/>
            <a:ext cx="938211" cy="1008112"/>
            <a:chOff x="6721354" y="2715612"/>
            <a:chExt cx="938333" cy="1008112"/>
          </a:xfrm>
        </p:grpSpPr>
        <p:sp>
          <p:nvSpPr>
            <p:cNvPr id="34" name="矩形 33"/>
            <p:cNvSpPr/>
            <p:nvPr/>
          </p:nvSpPr>
          <p:spPr bwMode="auto">
            <a:xfrm>
              <a:off x="6721354" y="2873828"/>
              <a:ext cx="380366" cy="849895"/>
            </a:xfrm>
            <a:prstGeom prst="rect">
              <a:avLst/>
            </a:prstGeom>
            <a:solidFill>
              <a:schemeClr val="accent5"/>
            </a:solidFill>
            <a:ln w="9525" cmpd="sng">
              <a:round/>
            </a:ln>
            <a:effectLst/>
            <a:scene3d>
              <a:camera prst="legacyPerspectiveTopRight"/>
              <a:lightRig rig="legacyNormal2" dir="t"/>
            </a:scene3d>
            <a:sp3d extrusionH="889000" prstMaterial="legacyPlastic">
              <a:bevelT w="13500" h="13500" prst="angle"/>
              <a:bevelB w="13500" h="13500" prst="angle"/>
              <a:extrusionClr>
                <a:schemeClr val="accent5"/>
              </a:extrusionClr>
            </a:sp3d>
          </p:spPr>
          <p:txBody>
            <a:bodyPr rtlCol="0" anchor="ctr">
              <a:flatTx/>
            </a:bodyPr>
            <a:lstStyle/>
            <a:p>
              <a:pPr algn="ctr"/>
              <a:endParaRPr lang="zh-CN" altLang="en-US">
                <a:cs typeface="+mn-ea"/>
              </a:endParaRPr>
            </a:p>
          </p:txBody>
        </p:sp>
        <p:sp>
          <p:nvSpPr>
            <p:cNvPr id="35" name="矩形 34"/>
            <p:cNvSpPr/>
            <p:nvPr/>
          </p:nvSpPr>
          <p:spPr bwMode="auto">
            <a:xfrm>
              <a:off x="7279321" y="2715612"/>
              <a:ext cx="380366" cy="1008112"/>
            </a:xfrm>
            <a:prstGeom prst="rect">
              <a:avLst/>
            </a:prstGeom>
            <a:solidFill>
              <a:schemeClr val="accent5"/>
            </a:solidFill>
            <a:ln w="9525" cmpd="sng">
              <a:round/>
            </a:ln>
            <a:effectLst/>
            <a:scene3d>
              <a:camera prst="legacyPerspectiveTopRight"/>
              <a:lightRig rig="legacyNormal2" dir="t"/>
            </a:scene3d>
            <a:sp3d extrusionH="889000" prstMaterial="legacyPlastic">
              <a:bevelT w="13500" h="13500" prst="angle"/>
              <a:bevelB w="13500" h="13500" prst="angle"/>
              <a:extrusionClr>
                <a:schemeClr val="accent5"/>
              </a:extrusionClr>
            </a:sp3d>
          </p:spPr>
          <p:txBody>
            <a:bodyPr rtlCol="0" anchor="ctr">
              <a:flatTx/>
            </a:bodyPr>
            <a:lstStyle/>
            <a:p>
              <a:pPr algn="ctr"/>
              <a:endParaRPr lang="zh-CN" altLang="en-US">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par>
                                <p:cTn id="16" presetID="22" presetClass="entr" presetSubtype="4"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1000"/>
                                        <p:tgtEl>
                                          <p:spTgt spid="24"/>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par>
                                <p:cTn id="31" presetID="22" presetClass="entr" presetSubtype="4"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down)">
                                      <p:cBhvr>
                                        <p:cTn id="33" dur="1000"/>
                                        <p:tgtEl>
                                          <p:spTgt spid="27"/>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7"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22" presetClass="entr" presetSubtype="4"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1000"/>
                                        <p:tgtEl>
                                          <p:spTgt spid="30"/>
                                        </p:tgtEl>
                                      </p:cBhvr>
                                    </p:animEffect>
                                  </p:childTnLst>
                                </p:cTn>
                              </p:par>
                            </p:childTnLst>
                          </p:cTn>
                        </p:par>
                        <p:par>
                          <p:cTn id="49" fill="hold">
                            <p:stCondLst>
                              <p:cond delay="6000"/>
                            </p:stCondLst>
                            <p:childTnLst>
                              <p:par>
                                <p:cTn id="50" presetID="42" presetClass="entr" presetSubtype="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7"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22" presetClass="entr" presetSubtype="4"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5699" y="817804"/>
            <a:ext cx="2506162" cy="2506162"/>
          </a:xfrm>
          <a:prstGeom prst="rect">
            <a:avLst/>
          </a:prstGeom>
        </p:spPr>
      </p:pic>
      <p:sp>
        <p:nvSpPr>
          <p:cNvPr id="3" name="菱形 2"/>
          <p:cNvSpPr/>
          <p:nvPr/>
        </p:nvSpPr>
        <p:spPr>
          <a:xfrm>
            <a:off x="1641748" y="2032535"/>
            <a:ext cx="2800350" cy="2801937"/>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 name="直接连接符 3"/>
          <p:cNvCxnSpPr/>
          <p:nvPr/>
        </p:nvCxnSpPr>
        <p:spPr>
          <a:xfrm>
            <a:off x="2637110" y="1243547"/>
            <a:ext cx="1355725" cy="1357313"/>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448073" y="1648360"/>
            <a:ext cx="1581150" cy="1581150"/>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44998" y="2967572"/>
            <a:ext cx="2654300" cy="2655888"/>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041923" y="3997860"/>
            <a:ext cx="7459662" cy="503237"/>
          </a:xfrm>
          <a:prstGeom prst="parallelogram">
            <a:avLst>
              <a:gd name="adj" fmla="val 96031"/>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7"/>
          <p:cNvSpPr txBox="1"/>
          <p:nvPr/>
        </p:nvSpPr>
        <p:spPr>
          <a:xfrm>
            <a:off x="5134574" y="2723494"/>
            <a:ext cx="4967287" cy="461665"/>
          </a:xfrm>
          <a:prstGeom prst="rect">
            <a:avLst/>
          </a:prstGeom>
          <a:noFill/>
        </p:spPr>
        <p:txBody>
          <a:bodyPr>
            <a:spAutoFit/>
          </a:bodyPr>
          <a:lstStyle/>
          <a:p>
            <a:pPr eaLnBrk="1" fontAlgn="auto" hangingPunct="1">
              <a:spcBef>
                <a:spcPts val="0"/>
              </a:spcBef>
              <a:spcAft>
                <a:spcPts val="0"/>
              </a:spcAft>
              <a:defRPr/>
            </a:pPr>
            <a:r>
              <a:rPr lang="zh-CN" altLang="en-US" sz="2400" b="1" dirty="0" smtClean="0">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lang="zh-CN" altLang="en-US" sz="24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5213404" y="3252785"/>
            <a:ext cx="5090131" cy="494751"/>
          </a:xfrm>
          <a:prstGeom prst="rect">
            <a:avLst/>
          </a:prstGeom>
          <a:noFill/>
        </p:spPr>
        <p:txBody>
          <a:bodyPr wrap="square" lIns="0" tIns="0" rIns="0" bIns="0">
            <a:spAutoFit/>
          </a:bodyPr>
          <a:lstStyle/>
          <a:p>
            <a:pPr defTabSz="1216660" eaLnBrk="1" fontAlgn="auto" hangingPunct="1">
              <a:lnSpc>
                <a:spcPct val="120000"/>
              </a:lnSpc>
              <a:spcBef>
                <a:spcPct val="20000"/>
              </a:spcBef>
              <a:spcAft>
                <a:spcPts val="0"/>
              </a:spcAft>
              <a:defRPr/>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a:t>
            </a:r>
            <a:r>
              <a:rPr lang="zh-CN" altLang="en-US" sz="14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3"/>
          <p:cNvSpPr txBox="1"/>
          <p:nvPr/>
        </p:nvSpPr>
        <p:spPr>
          <a:xfrm>
            <a:off x="3427685" y="4050247"/>
            <a:ext cx="5056188" cy="184150"/>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3"/>
          <p:cNvSpPr txBox="1"/>
          <p:nvPr/>
        </p:nvSpPr>
        <p:spPr>
          <a:xfrm>
            <a:off x="3427685" y="4282022"/>
            <a:ext cx="5056188" cy="185738"/>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3"/>
          <p:cNvSpPr txBox="1">
            <a:spLocks noChangeArrowheads="1"/>
          </p:cNvSpPr>
          <p:nvPr/>
        </p:nvSpPr>
        <p:spPr bwMode="auto">
          <a:xfrm>
            <a:off x="2610123" y="2600860"/>
            <a:ext cx="79851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800" b="1" dirty="0" smtClean="0">
                <a:solidFill>
                  <a:schemeClr val="bg1"/>
                </a:solidFill>
                <a:latin typeface="微软雅黑" panose="020B0503020204020204" pitchFamily="34" charset="-122"/>
                <a:ea typeface="微软雅黑" panose="020B0503020204020204" pitchFamily="34" charset="-122"/>
              </a:rPr>
              <a:t>2</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50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1000"/>
                                        <p:tgtEl>
                                          <p:spTgt spid="2"/>
                                        </p:tgtEl>
                                      </p:cBhvr>
                                    </p:animEffect>
                                    <p:anim calcmode="lin" valueType="num">
                                      <p:cBhvr>
                                        <p:cTn id="59" dur="1000" fill="hold"/>
                                        <p:tgtEl>
                                          <p:spTgt spid="2"/>
                                        </p:tgtEl>
                                        <p:attrNameLst>
                                          <p:attrName>ppt_x</p:attrName>
                                        </p:attrNameLst>
                                      </p:cBhvr>
                                      <p:tavLst>
                                        <p:tav tm="0">
                                          <p:val>
                                            <p:strVal val="#ppt_x"/>
                                          </p:val>
                                        </p:tav>
                                        <p:tav tm="100000">
                                          <p:val>
                                            <p:strVal val="#ppt_x"/>
                                          </p:val>
                                        </p:tav>
                                      </p:tavLst>
                                    </p:anim>
                                    <p:anim calcmode="lin" valueType="num">
                                      <p:cBhvr>
                                        <p:cTn id="6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067">
      <a:dk1>
        <a:sysClr val="windowText" lastClr="000000"/>
      </a:dk1>
      <a:lt1>
        <a:sysClr val="window" lastClr="FFFFFF"/>
      </a:lt1>
      <a:dk2>
        <a:srgbClr val="921178"/>
      </a:dk2>
      <a:lt2>
        <a:srgbClr val="01499B"/>
      </a:lt2>
      <a:accent1>
        <a:srgbClr val="E65A0D"/>
      </a:accent1>
      <a:accent2>
        <a:srgbClr val="921178"/>
      </a:accent2>
      <a:accent3>
        <a:srgbClr val="01499B"/>
      </a:accent3>
      <a:accent4>
        <a:srgbClr val="E65A0D"/>
      </a:accent4>
      <a:accent5>
        <a:srgbClr val="921178"/>
      </a:accent5>
      <a:accent6>
        <a:srgbClr val="01499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84">
      <a:dk1>
        <a:sysClr val="windowText" lastClr="000000"/>
      </a:dk1>
      <a:lt1>
        <a:sysClr val="window" lastClr="FFFFFF"/>
      </a:lt1>
      <a:dk2>
        <a:srgbClr val="44546A"/>
      </a:dk2>
      <a:lt2>
        <a:srgbClr val="E7E6E6"/>
      </a:lt2>
      <a:accent1>
        <a:srgbClr val="0070C0"/>
      </a:accent1>
      <a:accent2>
        <a:srgbClr val="FFC000"/>
      </a:accent2>
      <a:accent3>
        <a:srgbClr val="92D14F"/>
      </a:accent3>
      <a:accent4>
        <a:srgbClr val="0070C0"/>
      </a:accent4>
      <a:accent5>
        <a:srgbClr val="FFC000"/>
      </a:accent5>
      <a:accent6>
        <a:srgbClr val="92D14F"/>
      </a:accent6>
      <a:hlink>
        <a:srgbClr val="0070C0"/>
      </a:hlink>
      <a:folHlink>
        <a:srgbClr val="FFC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2489</Words>
  <Application>Microsoft Office PowerPoint</Application>
  <PresentationFormat>宽屏</PresentationFormat>
  <Paragraphs>354</Paragraphs>
  <Slides>30</Slides>
  <Notes>12</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Helvetica Neue</vt:lpstr>
      <vt:lpstr>Open Sans</vt:lpstr>
      <vt:lpstr>Open Sans Semibold</vt:lpstr>
      <vt:lpstr>方正正纤黑简体</vt:lpstr>
      <vt:lpstr>方正正准黑简体</vt:lpstr>
      <vt:lpstr>宋体</vt:lpstr>
      <vt:lpstr>微软雅黑</vt:lpstr>
      <vt:lpstr>造字工房悦黑体验版常规体</vt:lpstr>
      <vt:lpstr>Algerian</vt:lpstr>
      <vt:lpstr>Arial</vt:lpstr>
      <vt:lpstr>Arial Black</vt:lpstr>
      <vt:lpstr>Calibri</vt:lpstr>
      <vt:lpstr>Helvetica</vt:lpstr>
      <vt:lpstr>Office 主题</vt:lpstr>
      <vt:lpstr>1_自定义设计方案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cp:revision>
  <dcterms:created xsi:type="dcterms:W3CDTF">2015-05-05T08:02:00Z</dcterms:created>
  <dcterms:modified xsi:type="dcterms:W3CDTF">2018-05-17T05:40:27Z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